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all" i="0" spc="400" strike="noStrike" sz="1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381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381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381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381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381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381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ABABAB"/>
          </a:solidFill>
        </a:fill>
      </a:tcStyle>
    </a:band2H>
    <a:firstCol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BABAB"/>
          </a:solidFill>
        </a:fill>
      </a:tcStyle>
    </a:lastRow>
    <a:fir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381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381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ABABA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solidFill>
            <a:srgbClr val="ABABAB">
              <a:alpha val="20000"/>
            </a:srgbClr>
          </a:solidFill>
        </a:fill>
      </a:tcStyle>
    </a:firstCol>
    <a:la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50800" cap="flat">
              <a:solidFill>
                <a:srgbClr val="ABABAB"/>
              </a:solidFill>
              <a:prstDash val="solid"/>
              <a:round/>
            </a:ln>
          </a:top>
          <a:bottom>
            <a:ln w="127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ABABAB"/>
        </a:fontRef>
        <a:srgbClr val="ABABAB"/>
      </a:tcTxStyle>
      <a:tcStyle>
        <a:tcBdr>
          <a:left>
            <a:ln w="12700" cap="flat">
              <a:solidFill>
                <a:srgbClr val="ABABAB"/>
              </a:solidFill>
              <a:prstDash val="solid"/>
              <a:round/>
            </a:ln>
          </a:left>
          <a:right>
            <a:ln w="12700" cap="flat">
              <a:solidFill>
                <a:srgbClr val="ABABAB"/>
              </a:solidFill>
              <a:prstDash val="solid"/>
              <a:round/>
            </a:ln>
          </a:right>
          <a:top>
            <a:ln w="12700" cap="flat">
              <a:solidFill>
                <a:srgbClr val="ABABAB"/>
              </a:solidFill>
              <a:prstDash val="solid"/>
              <a:round/>
            </a:ln>
          </a:top>
          <a:bottom>
            <a:ln w="25400" cap="flat">
              <a:solidFill>
                <a:srgbClr val="ABABAB"/>
              </a:solidFill>
              <a:prstDash val="solid"/>
              <a:round/>
            </a:ln>
          </a:bottom>
          <a:insideH>
            <a:ln w="12700" cap="flat">
              <a:solidFill>
                <a:srgbClr val="ABABAB"/>
              </a:solidFill>
              <a:prstDash val="solid"/>
              <a:round/>
            </a:ln>
          </a:insideH>
          <a:insideV>
            <a:ln w="12700" cap="flat">
              <a:solidFill>
                <a:srgbClr val="ABABA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ori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xag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xagon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orizon Fa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ktangel"/>
          <p:cNvSpPr/>
          <p:nvPr/>
        </p:nvSpPr>
        <p:spPr>
          <a:xfrm>
            <a:off x="-902761" y="-448649"/>
            <a:ext cx="25371276" cy="14613299"/>
          </a:xfrm>
          <a:prstGeom prst="rect">
            <a:avLst/>
          </a:prstGeom>
          <a:solidFill>
            <a:srgbClr val="000000">
              <a:alpha val="7096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cap="none" spc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cap="none" spc="0"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82" strike="noStrike" sz="94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3128" y="5270679"/>
            <a:ext cx="13497744" cy="10682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17500" dist="180905" dir="5400000">
              <a:srgbClr val="000000">
                <a:alpha val="39959"/>
              </a:srgbClr>
            </a:outerShdw>
          </a:effectLst>
        </p:spPr>
      </p:pic>
      <p:sp>
        <p:nvSpPr>
          <p:cNvPr id="57" name="build the planet of tomorrow"/>
          <p:cNvSpPr txBox="1"/>
          <p:nvPr/>
        </p:nvSpPr>
        <p:spPr>
          <a:xfrm>
            <a:off x="3220797" y="6956159"/>
            <a:ext cx="1794240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1500" sz="3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build the planet of tomorrow</a:t>
            </a:r>
          </a:p>
        </p:txBody>
      </p:sp>
      <p:pic>
        <p:nvPicPr>
          <p:cNvPr id="58" name="m-logo-white,png.png" descr="m-logo-white,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63608" y="769230"/>
            <a:ext cx="5856784" cy="4525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" grpId="2"/>
      <p:bldP build="whole" bldLvl="1" animBg="1" rev="0" advAuto="0" spid="5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3128" y="5270679"/>
            <a:ext cx="13497744" cy="10682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17500" dist="180905" dir="5400000">
              <a:srgbClr val="000000">
                <a:alpha val="39959"/>
              </a:srgbClr>
            </a:outerShdw>
          </a:effectLst>
        </p:spPr>
      </p:pic>
      <p:sp>
        <p:nvSpPr>
          <p:cNvPr id="126" name="build the planet of tomorrow"/>
          <p:cNvSpPr txBox="1"/>
          <p:nvPr/>
        </p:nvSpPr>
        <p:spPr>
          <a:xfrm>
            <a:off x="3220797" y="6956159"/>
            <a:ext cx="1794240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1500" sz="3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build the planet of tomorrow</a:t>
            </a:r>
          </a:p>
        </p:txBody>
      </p:sp>
      <p:pic>
        <p:nvPicPr>
          <p:cNvPr id="127" name="m-logo-white,png.png" descr="m-logo-white,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62026" y="1003753"/>
            <a:ext cx="5859948" cy="4528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he super pack"/>
          <p:cNvSpPr txBox="1"/>
          <p:nvPr/>
        </p:nvSpPr>
        <p:spPr>
          <a:xfrm>
            <a:off x="1426034" y="5968999"/>
            <a:ext cx="21531932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超级包</a:t>
            </a:r>
          </a:p>
        </p:txBody>
      </p:sp>
      <p:pic>
        <p:nvPicPr>
          <p:cNvPr id="61" name="Bild" descr="Bild"/>
          <p:cNvPicPr>
            <a:picLocks noChangeAspect="1"/>
          </p:cNvPicPr>
          <p:nvPr/>
        </p:nvPicPr>
        <p:blipFill>
          <a:blip r:embed="rId2">
            <a:alphaModFix amt="45179"/>
            <a:extLst/>
          </a:blip>
          <a:stretch>
            <a:fillRect/>
          </a:stretch>
        </p:blipFill>
        <p:spPr>
          <a:xfrm>
            <a:off x="10882989" y="12073617"/>
            <a:ext cx="2618023" cy="3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m-logo-white,png.png" descr="m-logo-white,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52741" y="9967702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he super pack"/>
          <p:cNvSpPr txBox="1"/>
          <p:nvPr/>
        </p:nvSpPr>
        <p:spPr>
          <a:xfrm>
            <a:off x="1259241" y="1764425"/>
            <a:ext cx="21531932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超级包</a:t>
            </a:r>
          </a:p>
        </p:txBody>
      </p:sp>
      <p:sp>
        <p:nvSpPr>
          <p:cNvPr id="65" name="The TOP TIER package – Giving you the best opportunity to win the game!…"/>
          <p:cNvSpPr txBox="1"/>
          <p:nvPr/>
        </p:nvSpPr>
        <p:spPr>
          <a:xfrm>
            <a:off x="3054005" y="4107038"/>
            <a:ext cx="17942406" cy="451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 TIER 套餐 – 为您提供赢得比赛的最佳机会！</a:t>
            </a:r>
          </a:p>
          <a:p>
            <a:pPr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与所有其他软件包相比，PIX 多 10 倍！</a:t>
            </a:r>
          </a:p>
          <a:p>
            <a:pPr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更多的一切！ 更稀有、更传奇、更强大的PIX加入超级礼包！</a:t>
            </a:r>
          </a:p>
          <a:p>
            <a:pPr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价值 2,500 欧元</a:t>
            </a:r>
          </a:p>
        </p:txBody>
      </p:sp>
      <p:pic>
        <p:nvPicPr>
          <p:cNvPr id="66" name="Bild" descr="Bild"/>
          <p:cNvPicPr>
            <a:picLocks noChangeAspect="1"/>
          </p:cNvPicPr>
          <p:nvPr/>
        </p:nvPicPr>
        <p:blipFill>
          <a:blip r:embed="rId2">
            <a:alphaModFix amt="45179"/>
            <a:extLst/>
          </a:blip>
          <a:stretch>
            <a:fillRect/>
          </a:stretch>
        </p:blipFill>
        <p:spPr>
          <a:xfrm>
            <a:off x="10882989" y="12073617"/>
            <a:ext cx="2618023" cy="3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m-logo-white,png.png" descr="m-logo-white,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52741" y="9967702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he biggest launch of all time"/>
          <p:cNvSpPr txBox="1"/>
          <p:nvPr/>
        </p:nvSpPr>
        <p:spPr>
          <a:xfrm>
            <a:off x="1259241" y="3019491"/>
            <a:ext cx="2246759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有史以来最大规模的发布</a:t>
            </a:r>
          </a:p>
        </p:txBody>
      </p:sp>
      <p:sp>
        <p:nvSpPr>
          <p:cNvPr id="70" name="Crowd1 presents"/>
          <p:cNvSpPr txBox="1"/>
          <p:nvPr/>
        </p:nvSpPr>
        <p:spPr>
          <a:xfrm>
            <a:off x="1259241" y="2202576"/>
            <a:ext cx="2246759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1500" sz="3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Crowd1 presents</a:t>
            </a:r>
          </a:p>
        </p:txBody>
      </p:sp>
      <p:pic>
        <p:nvPicPr>
          <p:cNvPr id="71" name="m-logo-white,png.png" descr="m-logo-white,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52741" y="9967702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22344" y="12353017"/>
            <a:ext cx="2618023" cy="34311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Diamond Pioneer promotion"/>
          <p:cNvSpPr txBox="1"/>
          <p:nvPr/>
        </p:nvSpPr>
        <p:spPr>
          <a:xfrm>
            <a:off x="1259241" y="2729625"/>
            <a:ext cx="2246759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钻石先锋推广</a:t>
            </a:r>
          </a:p>
        </p:txBody>
      </p:sp>
      <p:pic>
        <p:nvPicPr>
          <p:cNvPr id="75" name="m-logo-white,png.png" descr="m-logo-white,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56954" y="9256798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ffers 3 exclusive Diamond Pack Voucher options…"/>
          <p:cNvSpPr txBox="1"/>
          <p:nvPr/>
        </p:nvSpPr>
        <p:spPr>
          <a:xfrm>
            <a:off x="1279111" y="3599037"/>
            <a:ext cx="17942406" cy="576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提供 3 种独家钻石礼包优惠券选项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仅适用于主管级别 1 及以上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限量 – 只限欧洲中部时间 7 月 25 日 15:00 前！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可以使用加密货币购买 – BTC、ETH 和 Qaicash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限时使用您的 Crowd1 Business Points 购买！ （仅适用于促销期间）</a:t>
            </a:r>
          </a:p>
        </p:txBody>
      </p:sp>
      <p:sp>
        <p:nvSpPr>
          <p:cNvPr id="78" name="Diamond Pioneer promotion"/>
          <p:cNvSpPr txBox="1"/>
          <p:nvPr/>
        </p:nvSpPr>
        <p:spPr>
          <a:xfrm>
            <a:off x="1259241" y="1294525"/>
            <a:ext cx="2246759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钻石先锋推广</a:t>
            </a:r>
          </a:p>
        </p:txBody>
      </p:sp>
      <p:grpSp>
        <p:nvGrpSpPr>
          <p:cNvPr id="81" name="Gruppera"/>
          <p:cNvGrpSpPr/>
          <p:nvPr/>
        </p:nvGrpSpPr>
        <p:grpSpPr>
          <a:xfrm>
            <a:off x="-101601" y="11278007"/>
            <a:ext cx="15445117" cy="1251062"/>
            <a:chOff x="0" y="0"/>
            <a:chExt cx="15445116" cy="1251060"/>
          </a:xfrm>
        </p:grpSpPr>
        <p:sp>
          <p:nvSpPr>
            <p:cNvPr id="79" name="Rektangel"/>
            <p:cNvSpPr/>
            <p:nvPr/>
          </p:nvSpPr>
          <p:spPr>
            <a:xfrm>
              <a:off x="-1" y="0"/>
              <a:ext cx="15445117" cy="1251061"/>
            </a:xfrm>
            <a:prstGeom prst="rect">
              <a:avLst/>
            </a:prstGeom>
            <a:gradFill flip="none" rotWithShape="1">
              <a:gsLst>
                <a:gs pos="0">
                  <a:srgbClr val="214FFE"/>
                </a:gs>
                <a:gs pos="100000">
                  <a:srgbClr val="359EFF"/>
                </a:gs>
              </a:gsLst>
              <a:lin ang="45654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cap="none" spc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" name="Only available to Director Level 1 and above!"/>
            <p:cNvSpPr txBox="1"/>
            <p:nvPr/>
          </p:nvSpPr>
          <p:spPr>
            <a:xfrm>
              <a:off x="1407783" y="308030"/>
              <a:ext cx="6258670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pc="600" sz="30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仅适用于主管级别 1 及以上！</a:t>
              </a:r>
            </a:p>
          </p:txBody>
        </p:sp>
      </p:grpSp>
      <p:pic>
        <p:nvPicPr>
          <p:cNvPr id="8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22344" y="12441917"/>
            <a:ext cx="2618023" cy="3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m-logo-white,png.png" descr="m-logo-white,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56955" y="9256798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8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" grpId="1"/>
      <p:bldP build="whole" bldLvl="1" animBg="1" rev="0" advAuto="0" spid="8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uppera"/>
          <p:cNvGrpSpPr/>
          <p:nvPr/>
        </p:nvGrpSpPr>
        <p:grpSpPr>
          <a:xfrm>
            <a:off x="947877" y="9115491"/>
            <a:ext cx="7112002" cy="869951"/>
            <a:chOff x="0" y="673100"/>
            <a:chExt cx="7112000" cy="869950"/>
          </a:xfrm>
        </p:grpSpPr>
        <p:sp>
          <p:nvSpPr>
            <p:cNvPr id="85" name="€5,000"/>
            <p:cNvSpPr/>
            <p:nvPr/>
          </p:nvSpPr>
          <p:spPr>
            <a:xfrm>
              <a:off x="622197" y="673100"/>
              <a:ext cx="586760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pc="246" sz="8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€5,000</a:t>
              </a:r>
            </a:p>
          </p:txBody>
        </p:sp>
        <p:sp>
          <p:nvSpPr>
            <p:cNvPr id="86" name="Includes 3 Super Pack vouchers. Actual Value €7,500 You get 50% extra"/>
            <p:cNvSpPr/>
            <p:nvPr/>
          </p:nvSpPr>
          <p:spPr>
            <a:xfrm>
              <a:off x="0" y="1543050"/>
              <a:ext cx="7112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0"/>
                </a:spcBef>
                <a:defRPr cap="none" spc="96" sz="3200">
                  <a:solidFill>
                    <a:srgbClr val="ABABA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包括3张超级套餐优惠券。 实际价值 7,500 欧元。</a:t>
              </a:r>
              <a:br/>
              <a:r>
                <a:t>您将获得 50% 的额外收益</a:t>
              </a:r>
            </a:p>
          </p:txBody>
        </p:sp>
      </p:grpSp>
      <p:grpSp>
        <p:nvGrpSpPr>
          <p:cNvPr id="90" name="Gruppera"/>
          <p:cNvGrpSpPr/>
          <p:nvPr/>
        </p:nvGrpSpPr>
        <p:grpSpPr>
          <a:xfrm>
            <a:off x="8072532" y="9115491"/>
            <a:ext cx="8238937" cy="828748"/>
            <a:chOff x="0" y="673100"/>
            <a:chExt cx="8238935" cy="828746"/>
          </a:xfrm>
        </p:grpSpPr>
        <p:sp>
          <p:nvSpPr>
            <p:cNvPr id="88" name="€50,000"/>
            <p:cNvSpPr/>
            <p:nvPr/>
          </p:nvSpPr>
          <p:spPr>
            <a:xfrm>
              <a:off x="0" y="673100"/>
              <a:ext cx="82389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pc="246" sz="8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€50,000</a:t>
              </a:r>
            </a:p>
          </p:txBody>
        </p:sp>
        <p:sp>
          <p:nvSpPr>
            <p:cNvPr id="89" name="Includes 35 Super Pack vouchers. Actual Value €87,500 You get 75% extra"/>
            <p:cNvSpPr/>
            <p:nvPr/>
          </p:nvSpPr>
          <p:spPr>
            <a:xfrm>
              <a:off x="563467" y="1501847"/>
              <a:ext cx="7112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0"/>
                </a:spcBef>
                <a:defRPr cap="none" spc="96" sz="3200">
                  <a:solidFill>
                    <a:srgbClr val="ABABA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包括 35 张超级套餐优惠券。 实际价值 87,500 欧元您可获得 </a:t>
              </a:r>
              <a:br/>
              <a:r>
                <a:t>75% 的额外收益</a:t>
              </a:r>
            </a:p>
          </p:txBody>
        </p:sp>
      </p:grpSp>
      <p:grpSp>
        <p:nvGrpSpPr>
          <p:cNvPr id="93" name="Gruppera"/>
          <p:cNvGrpSpPr/>
          <p:nvPr/>
        </p:nvGrpSpPr>
        <p:grpSpPr>
          <a:xfrm>
            <a:off x="15760886" y="9115491"/>
            <a:ext cx="8238937" cy="869950"/>
            <a:chOff x="0" y="673100"/>
            <a:chExt cx="8238935" cy="869948"/>
          </a:xfrm>
        </p:grpSpPr>
        <p:sp>
          <p:nvSpPr>
            <p:cNvPr id="91" name="€100,000"/>
            <p:cNvSpPr/>
            <p:nvPr/>
          </p:nvSpPr>
          <p:spPr>
            <a:xfrm>
              <a:off x="0" y="673100"/>
              <a:ext cx="82389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pc="246" sz="8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€100,000</a:t>
              </a:r>
            </a:p>
          </p:txBody>
        </p:sp>
        <p:sp>
          <p:nvSpPr>
            <p:cNvPr id="92" name="Includes 90 Super Pack vouchers. Actual Value €225,000 You get 125% extra"/>
            <p:cNvSpPr/>
            <p:nvPr/>
          </p:nvSpPr>
          <p:spPr>
            <a:xfrm>
              <a:off x="563466" y="1543049"/>
              <a:ext cx="7112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0"/>
                </a:spcBef>
                <a:defRPr cap="none" spc="96" sz="3200">
                  <a:solidFill>
                    <a:srgbClr val="ABABA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I包括90张超级套餐优惠券。 实际价值 225,000 欧元您将获得 </a:t>
              </a:r>
              <a:br/>
              <a:r>
                <a:t>125% 的额外收益</a:t>
              </a:r>
            </a:p>
          </p:txBody>
        </p:sp>
      </p:grpSp>
      <p:pic>
        <p:nvPicPr>
          <p:cNvPr id="9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40000">
            <a:off x="9827066" y="4080283"/>
            <a:ext cx="4729868" cy="37703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60400" dist="0" dir="5400000">
              <a:srgbClr val="F2FFFF">
                <a:alpha val="36498"/>
              </a:srgbClr>
            </a:outerShdw>
          </a:effectLst>
        </p:spPr>
      </p:pic>
      <p:pic>
        <p:nvPicPr>
          <p:cNvPr id="95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480000">
            <a:off x="17566851" y="3747237"/>
            <a:ext cx="4627005" cy="4081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60400" dist="0" dir="5220000">
              <a:srgbClr val="F2FFFF">
                <a:alpha val="36498"/>
              </a:srgbClr>
            </a:outerShdw>
          </a:effectLst>
        </p:spPr>
      </p:pic>
      <p:sp>
        <p:nvSpPr>
          <p:cNvPr id="96" name="Diamond Pioneer promotion"/>
          <p:cNvSpPr txBox="1"/>
          <p:nvPr/>
        </p:nvSpPr>
        <p:spPr>
          <a:xfrm>
            <a:off x="1259241" y="1281825"/>
            <a:ext cx="2246759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钻石先锋推广</a:t>
            </a:r>
          </a:p>
        </p:txBody>
      </p:sp>
      <p:pic>
        <p:nvPicPr>
          <p:cNvPr id="97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6742" y="4460678"/>
            <a:ext cx="3894271" cy="29745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60400" dist="0" dir="5400000">
              <a:srgbClr val="F2FFFF">
                <a:alpha val="36498"/>
              </a:srgbClr>
            </a:outerShdw>
          </a:effectLst>
        </p:spPr>
      </p:pic>
      <p:pic>
        <p:nvPicPr>
          <p:cNvPr id="98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22344" y="12441917"/>
            <a:ext cx="2618023" cy="3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m-logo-white,png.png" descr="m-logo-white,pn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56954" y="654862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4" presetID="7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4" presetID="7" grpId="4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4" presetID="7" grpId="6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" grpId="3"/>
      <p:bldP build="whole" bldLvl="1" animBg="1" rev="0" advAuto="0" spid="87" grpId="2"/>
      <p:bldP build="whole" bldLvl="1" animBg="1" rev="0" advAuto="0" spid="97" grpId="1"/>
      <p:bldP build="whole" bldLvl="1" animBg="1" rev="0" advAuto="0" spid="90" grpId="4"/>
      <p:bldP build="whole" bldLvl="1" animBg="1" rev="0" advAuto="0" spid="93" grpId="6"/>
      <p:bldP build="whole" bldLvl="1" animBg="1" rev="0" advAuto="0" spid="95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22344" y="12441917"/>
            <a:ext cx="2618023" cy="34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Gives you and your team access to the Super Packs before the market!…"/>
          <p:cNvSpPr txBox="1"/>
          <p:nvPr/>
        </p:nvSpPr>
        <p:spPr>
          <a:xfrm>
            <a:off x="1279111" y="3599037"/>
            <a:ext cx="18835372" cy="45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让您和您的团队在上市前获得超级套餐！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节省或赚取 50%-125%，具体取决于购买的 Diamond Pioneer 套餐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为您的团队提供超级套餐折扣的独特机会！</a:t>
            </a:r>
          </a:p>
          <a:p>
            <a:pPr algn="l">
              <a:lnSpc>
                <a:spcPct val="110000"/>
              </a:lnSpc>
              <a:spcBef>
                <a:spcPts val="4000"/>
              </a:spcBef>
              <a:defRPr cap="none" spc="114" sz="3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您可以购买的 Diamond Pioneer 套餐数量没有限制——成为第 IX 行星的先驱！</a:t>
            </a:r>
          </a:p>
        </p:txBody>
      </p:sp>
      <p:sp>
        <p:nvSpPr>
          <p:cNvPr id="103" name="Diamond Pioneer promotion"/>
          <p:cNvSpPr txBox="1"/>
          <p:nvPr/>
        </p:nvSpPr>
        <p:spPr>
          <a:xfrm>
            <a:off x="1259241" y="1281825"/>
            <a:ext cx="2246759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钻石先锋推广</a:t>
            </a:r>
          </a:p>
        </p:txBody>
      </p:sp>
      <p:grpSp>
        <p:nvGrpSpPr>
          <p:cNvPr id="106" name="Gruppera"/>
          <p:cNvGrpSpPr/>
          <p:nvPr/>
        </p:nvGrpSpPr>
        <p:grpSpPr>
          <a:xfrm>
            <a:off x="-101601" y="11278007"/>
            <a:ext cx="15445117" cy="1251062"/>
            <a:chOff x="0" y="0"/>
            <a:chExt cx="15445116" cy="1251060"/>
          </a:xfrm>
        </p:grpSpPr>
        <p:sp>
          <p:nvSpPr>
            <p:cNvPr id="104" name="Rektangel"/>
            <p:cNvSpPr/>
            <p:nvPr/>
          </p:nvSpPr>
          <p:spPr>
            <a:xfrm>
              <a:off x="-1" y="0"/>
              <a:ext cx="15445117" cy="1251061"/>
            </a:xfrm>
            <a:prstGeom prst="rect">
              <a:avLst/>
            </a:prstGeom>
            <a:gradFill flip="none" rotWithShape="1">
              <a:gsLst>
                <a:gs pos="0">
                  <a:srgbClr val="214FFE"/>
                </a:gs>
                <a:gs pos="100000">
                  <a:srgbClr val="359EFF"/>
                </a:gs>
              </a:gsLst>
              <a:lin ang="45654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cap="none" spc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" name="Available UNTIL July 25th,15:00 CET"/>
            <p:cNvSpPr txBox="1"/>
            <p:nvPr/>
          </p:nvSpPr>
          <p:spPr>
            <a:xfrm>
              <a:off x="1428729" y="308030"/>
              <a:ext cx="8703731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pc="600" sz="30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有效期至欧洲中部时间 7 月 25 日 15:00</a:t>
              </a:r>
            </a:p>
          </p:txBody>
        </p:sp>
      </p:grpSp>
      <p:pic>
        <p:nvPicPr>
          <p:cNvPr id="107" name="m-logo-white,png.png" descr="m-logo-white,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56955" y="9256798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8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" grpId="1"/>
      <p:bldP build="whole" bldLvl="1" animBg="1" rev="0" advAuto="0" spid="10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uppera"/>
          <p:cNvGrpSpPr/>
          <p:nvPr/>
        </p:nvGrpSpPr>
        <p:grpSpPr>
          <a:xfrm>
            <a:off x="947877" y="9115491"/>
            <a:ext cx="7112002" cy="869951"/>
            <a:chOff x="0" y="673100"/>
            <a:chExt cx="7112000" cy="869950"/>
          </a:xfrm>
        </p:grpSpPr>
        <p:sp>
          <p:nvSpPr>
            <p:cNvPr id="109" name="€5,000"/>
            <p:cNvSpPr/>
            <p:nvPr/>
          </p:nvSpPr>
          <p:spPr>
            <a:xfrm>
              <a:off x="622197" y="673100"/>
              <a:ext cx="586760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pc="246" sz="8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€5,000</a:t>
              </a:r>
            </a:p>
          </p:txBody>
        </p:sp>
        <p:sp>
          <p:nvSpPr>
            <p:cNvPr id="110" name="Includes 3 Super Pack vouchers. Actual Value €7,500 You get 50% extra"/>
            <p:cNvSpPr/>
            <p:nvPr/>
          </p:nvSpPr>
          <p:spPr>
            <a:xfrm>
              <a:off x="0" y="1543050"/>
              <a:ext cx="7112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0"/>
                </a:spcBef>
                <a:defRPr cap="none" spc="96" sz="3200">
                  <a:solidFill>
                    <a:srgbClr val="ABABA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包括3张超级套餐优惠券。 实际价值 7,500 欧元。 </a:t>
              </a:r>
              <a:br/>
              <a:r>
                <a:t>您将获得 50% 的额外收益</a:t>
              </a:r>
            </a:p>
          </p:txBody>
        </p:sp>
      </p:grpSp>
      <p:grpSp>
        <p:nvGrpSpPr>
          <p:cNvPr id="114" name="Gruppera"/>
          <p:cNvGrpSpPr/>
          <p:nvPr/>
        </p:nvGrpSpPr>
        <p:grpSpPr>
          <a:xfrm>
            <a:off x="8072532" y="9115491"/>
            <a:ext cx="8238937" cy="828748"/>
            <a:chOff x="0" y="673100"/>
            <a:chExt cx="8238935" cy="828746"/>
          </a:xfrm>
        </p:grpSpPr>
        <p:sp>
          <p:nvSpPr>
            <p:cNvPr id="112" name="€50,000"/>
            <p:cNvSpPr/>
            <p:nvPr/>
          </p:nvSpPr>
          <p:spPr>
            <a:xfrm>
              <a:off x="0" y="673100"/>
              <a:ext cx="82389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pc="246" sz="8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€50,000</a:t>
              </a:r>
            </a:p>
          </p:txBody>
        </p:sp>
        <p:sp>
          <p:nvSpPr>
            <p:cNvPr id="113" name="Includes 35 Super Pack vouchers. Actual Value €87,500 You get 75% extra"/>
            <p:cNvSpPr/>
            <p:nvPr/>
          </p:nvSpPr>
          <p:spPr>
            <a:xfrm>
              <a:off x="563467" y="1501847"/>
              <a:ext cx="7112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0"/>
                </a:spcBef>
                <a:defRPr cap="none" spc="96" sz="3200">
                  <a:solidFill>
                    <a:srgbClr val="ABABA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包括 35 张超级套餐优惠券。 实际价值 87,500 欧元。 </a:t>
              </a:r>
              <a:br/>
              <a:r>
                <a:t>您将获得 75% 的额外收益</a:t>
              </a:r>
            </a:p>
          </p:txBody>
        </p:sp>
      </p:grpSp>
      <p:grpSp>
        <p:nvGrpSpPr>
          <p:cNvPr id="117" name="Gruppera"/>
          <p:cNvGrpSpPr/>
          <p:nvPr/>
        </p:nvGrpSpPr>
        <p:grpSpPr>
          <a:xfrm>
            <a:off x="15760886" y="9115491"/>
            <a:ext cx="8238937" cy="869950"/>
            <a:chOff x="0" y="673100"/>
            <a:chExt cx="8238935" cy="869948"/>
          </a:xfrm>
        </p:grpSpPr>
        <p:sp>
          <p:nvSpPr>
            <p:cNvPr id="115" name="€100,000"/>
            <p:cNvSpPr/>
            <p:nvPr/>
          </p:nvSpPr>
          <p:spPr>
            <a:xfrm>
              <a:off x="0" y="673100"/>
              <a:ext cx="82389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pc="246" sz="8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€100,000</a:t>
              </a:r>
            </a:p>
          </p:txBody>
        </p:sp>
        <p:sp>
          <p:nvSpPr>
            <p:cNvPr id="116" name="Includes 90 Super Pack vouchers. Actual Value €225,000 You get 125% extra"/>
            <p:cNvSpPr/>
            <p:nvPr/>
          </p:nvSpPr>
          <p:spPr>
            <a:xfrm>
              <a:off x="563466" y="1543049"/>
              <a:ext cx="71120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0"/>
                </a:spcBef>
                <a:defRPr cap="none" spc="96" sz="3200">
                  <a:solidFill>
                    <a:srgbClr val="ABABA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包括 90 张超级套餐优惠券。 实际价值 225,000 欧元。</a:t>
              </a:r>
              <a:br/>
              <a:r>
                <a:t> 您将获得 125% 的额外收益</a:t>
              </a:r>
            </a:p>
          </p:txBody>
        </p:sp>
      </p:grpSp>
      <p:pic>
        <p:nvPicPr>
          <p:cNvPr id="11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40000">
            <a:off x="9827066" y="4080283"/>
            <a:ext cx="4729868" cy="37703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60400" dist="0" dir="5400000">
              <a:srgbClr val="F2FFFF">
                <a:alpha val="36498"/>
              </a:srgbClr>
            </a:outerShdw>
          </a:effectLst>
        </p:spPr>
      </p:pic>
      <p:pic>
        <p:nvPicPr>
          <p:cNvPr id="119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480000">
            <a:off x="17566851" y="3747237"/>
            <a:ext cx="4627005" cy="4081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60400" dist="0" dir="5220000">
              <a:srgbClr val="F2FFFF">
                <a:alpha val="36498"/>
              </a:srgbClr>
            </a:outerShdw>
          </a:effectLst>
        </p:spPr>
      </p:pic>
      <p:sp>
        <p:nvSpPr>
          <p:cNvPr id="120" name="Diamond Pioneer promotion"/>
          <p:cNvSpPr txBox="1"/>
          <p:nvPr/>
        </p:nvSpPr>
        <p:spPr>
          <a:xfrm>
            <a:off x="1259241" y="1281825"/>
            <a:ext cx="2246759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282" sz="9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钻石先锋推广</a:t>
            </a:r>
          </a:p>
        </p:txBody>
      </p:sp>
      <p:pic>
        <p:nvPicPr>
          <p:cNvPr id="121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6742" y="4460678"/>
            <a:ext cx="3894271" cy="29745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60400" dist="0" dir="5400000">
              <a:srgbClr val="F2FFFF">
                <a:alpha val="36498"/>
              </a:srgbClr>
            </a:outerShdw>
          </a:effectLst>
        </p:spPr>
      </p:pic>
      <p:pic>
        <p:nvPicPr>
          <p:cNvPr id="122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22344" y="12441917"/>
            <a:ext cx="2618023" cy="3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m-logo-white,png.png" descr="m-logo-white,pn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56955" y="157230"/>
            <a:ext cx="4348802" cy="336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4" presetID="7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4" presetID="7" grpId="4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4" presetID="7" grpId="6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" grpId="3"/>
      <p:bldP build="whole" bldLvl="1" animBg="1" rev="0" advAuto="0" spid="117" grpId="6"/>
      <p:bldP build="whole" bldLvl="1" animBg="1" rev="0" advAuto="0" spid="114" grpId="4"/>
      <p:bldP build="whole" bldLvl="1" animBg="1" rev="0" advAuto="0" spid="119" grpId="5"/>
      <p:bldP build="whole" bldLvl="1" animBg="1" rev="0" advAuto="0" spid="111" grpId="2"/>
      <p:bldP build="whole" bldLvl="1" animBg="1" rev="0" advAuto="0" spid="12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BABA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0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0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BABA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0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00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