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723" r:id="rId3"/>
    <p:sldId id="521" r:id="rId4"/>
    <p:sldId id="683" r:id="rId5"/>
    <p:sldId id="684" r:id="rId7"/>
    <p:sldId id="689" r:id="rId8"/>
    <p:sldId id="688" r:id="rId9"/>
    <p:sldId id="711" r:id="rId10"/>
    <p:sldId id="774" r:id="rId11"/>
    <p:sldId id="775" r:id="rId12"/>
    <p:sldId id="489" r:id="rId13"/>
    <p:sldId id="796" r:id="rId14"/>
    <p:sldId id="797" r:id="rId15"/>
    <p:sldId id="784" r:id="rId16"/>
    <p:sldId id="798" r:id="rId17"/>
    <p:sldId id="777" r:id="rId18"/>
    <p:sldId id="779" r:id="rId19"/>
    <p:sldId id="800" r:id="rId20"/>
    <p:sldId id="799" r:id="rId21"/>
    <p:sldId id="692" r:id="rId22"/>
    <p:sldId id="793" r:id="rId23"/>
    <p:sldId id="794" r:id="rId24"/>
    <p:sldId id="795" r:id="rId25"/>
    <p:sldId id="472" r:id="rId26"/>
    <p:sldId id="686" r:id="rId27"/>
  </p:sldIdLst>
  <p:sldSz cx="12190095" cy="6859270"/>
  <p:notesSz cx="6858000" cy="9144000"/>
  <p:custDataLst>
    <p:tags r:id="rId31"/>
  </p:custDataLst>
  <p:defaultTex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165" algn="l" defTabSz="1219200" rtl="0" eaLnBrk="1" latinLnBrk="0" hangingPunct="1">
      <a:defRPr sz="2400" kern="1200">
        <a:solidFill>
          <a:schemeClr val="tx1"/>
        </a:solidFill>
        <a:latin typeface="+mn-lt"/>
        <a:ea typeface="+mn-ea"/>
        <a:cs typeface="+mn-cs"/>
      </a:defRPr>
    </a:lvl4pPr>
    <a:lvl5pPr marL="2437765" algn="l" defTabSz="1219200" rtl="0" eaLnBrk="1" latinLnBrk="0" hangingPunct="1">
      <a:defRPr sz="2400" kern="1200">
        <a:solidFill>
          <a:schemeClr val="tx1"/>
        </a:solidFill>
        <a:latin typeface="+mn-lt"/>
        <a:ea typeface="+mn-ea"/>
        <a:cs typeface="+mn-cs"/>
      </a:defRPr>
    </a:lvl5pPr>
    <a:lvl6pPr marL="3047365" algn="l" defTabSz="1219200" rtl="0" eaLnBrk="1" latinLnBrk="0" hangingPunct="1">
      <a:defRPr sz="2400" kern="1200">
        <a:solidFill>
          <a:schemeClr val="tx1"/>
        </a:solidFill>
        <a:latin typeface="+mn-lt"/>
        <a:ea typeface="+mn-ea"/>
        <a:cs typeface="+mn-cs"/>
      </a:defRPr>
    </a:lvl6pPr>
    <a:lvl7pPr marL="3656965" algn="l" defTabSz="1219200" rtl="0" eaLnBrk="1" latinLnBrk="0" hangingPunct="1">
      <a:defRPr sz="2400" kern="1200">
        <a:solidFill>
          <a:schemeClr val="tx1"/>
        </a:solidFill>
        <a:latin typeface="+mn-lt"/>
        <a:ea typeface="+mn-ea"/>
        <a:cs typeface="+mn-cs"/>
      </a:defRPr>
    </a:lvl7pPr>
    <a:lvl8pPr marL="4266565" algn="l" defTabSz="1219200" rtl="0" eaLnBrk="1" latinLnBrk="0" hangingPunct="1">
      <a:defRPr sz="2400" kern="1200">
        <a:solidFill>
          <a:schemeClr val="tx1"/>
        </a:solidFill>
        <a:latin typeface="+mn-lt"/>
        <a:ea typeface="+mn-ea"/>
        <a:cs typeface="+mn-cs"/>
      </a:defRPr>
    </a:lvl8pPr>
    <a:lvl9pPr marL="4876165" algn="l" defTabSz="1219200" rtl="0" eaLnBrk="1" latinLnBrk="0" hangingPunct="1">
      <a:defRPr sz="2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106482"/>
    <a:srgbClr val="0070C0"/>
    <a:srgbClr val="0000FF"/>
    <a:srgbClr val="0072BF"/>
    <a:srgbClr val="FF6600"/>
    <a:srgbClr val="FF3300"/>
    <a:srgbClr val="003366"/>
    <a:srgbClr val="303D56"/>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55" autoAdjust="0"/>
    <p:restoredTop sz="94660"/>
  </p:normalViewPr>
  <p:slideViewPr>
    <p:cSldViewPr>
      <p:cViewPr>
        <p:scale>
          <a:sx n="90" d="100"/>
          <a:sy n="90" d="100"/>
        </p:scale>
        <p:origin x="-78" y="888"/>
      </p:cViewPr>
      <p:guideLst>
        <p:guide orient="horz" pos="2156"/>
        <p:guide pos="3794"/>
      </p:guideLst>
    </p:cSldViewPr>
  </p:slideViewPr>
  <p:notesTextViewPr>
    <p:cViewPr>
      <p:scale>
        <a:sx n="1" d="1"/>
        <a:sy n="1" d="1"/>
      </p:scale>
      <p:origin x="0" y="0"/>
    </p:cViewPr>
  </p:notesTextViewPr>
  <p:sorterViewPr>
    <p:cViewPr>
      <p:scale>
        <a:sx n="39" d="100"/>
        <a:sy n="39" d="100"/>
      </p:scale>
      <p:origin x="0" y="0"/>
    </p:cViewPr>
  </p:sorterViewPr>
  <p:notesViewPr>
    <p:cSldViewPr>
      <p:cViewPr varScale="1">
        <p:scale>
          <a:sx n="54" d="100"/>
          <a:sy n="54" d="100"/>
        </p:scale>
        <p:origin x="-2862" y="-102"/>
      </p:cViewPr>
      <p:guideLst>
        <p:guide orient="horz" pos="2874"/>
        <p:guide pos="2134"/>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1" Type="http://schemas.openxmlformats.org/officeDocument/2006/relationships/tags" Target="tags/tag44.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7EC3EC-28B1-438F-93FD-F890653B4800}"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18C319-592B-4604-8379-677AD2D98A7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1219200" rtl="0" eaLnBrk="1" latinLnBrk="0" hangingPunct="1">
      <a:defRPr sz="1600" kern="1200">
        <a:solidFill>
          <a:schemeClr val="tx1"/>
        </a:solidFill>
        <a:latin typeface="+mn-lt"/>
        <a:ea typeface="+mn-ea"/>
        <a:cs typeface="+mn-cs"/>
      </a:defRPr>
    </a:lvl1pPr>
    <a:lvl2pPr marL="609600" algn="l" defTabSz="1219200" rtl="0" eaLnBrk="1" latinLnBrk="0" hangingPunct="1">
      <a:defRPr sz="1600" kern="1200">
        <a:solidFill>
          <a:schemeClr val="tx1"/>
        </a:solidFill>
        <a:latin typeface="+mn-lt"/>
        <a:ea typeface="+mn-ea"/>
        <a:cs typeface="+mn-cs"/>
      </a:defRPr>
    </a:lvl2pPr>
    <a:lvl3pPr marL="1219200" algn="l" defTabSz="1219200" rtl="0" eaLnBrk="1" latinLnBrk="0" hangingPunct="1">
      <a:defRPr sz="1600" kern="1200">
        <a:solidFill>
          <a:schemeClr val="tx1"/>
        </a:solidFill>
        <a:latin typeface="+mn-lt"/>
        <a:ea typeface="+mn-ea"/>
        <a:cs typeface="+mn-cs"/>
      </a:defRPr>
    </a:lvl3pPr>
    <a:lvl4pPr marL="1828165" algn="l" defTabSz="1219200" rtl="0" eaLnBrk="1" latinLnBrk="0" hangingPunct="1">
      <a:defRPr sz="1600" kern="1200">
        <a:solidFill>
          <a:schemeClr val="tx1"/>
        </a:solidFill>
        <a:latin typeface="+mn-lt"/>
        <a:ea typeface="+mn-ea"/>
        <a:cs typeface="+mn-cs"/>
      </a:defRPr>
    </a:lvl4pPr>
    <a:lvl5pPr marL="2437765" algn="l" defTabSz="1219200" rtl="0" eaLnBrk="1" latinLnBrk="0" hangingPunct="1">
      <a:defRPr sz="1600" kern="1200">
        <a:solidFill>
          <a:schemeClr val="tx1"/>
        </a:solidFill>
        <a:latin typeface="+mn-lt"/>
        <a:ea typeface="+mn-ea"/>
        <a:cs typeface="+mn-cs"/>
      </a:defRPr>
    </a:lvl5pPr>
    <a:lvl6pPr marL="3047365" algn="l" defTabSz="1219200" rtl="0" eaLnBrk="1" latinLnBrk="0" hangingPunct="1">
      <a:defRPr sz="1600" kern="1200">
        <a:solidFill>
          <a:schemeClr val="tx1"/>
        </a:solidFill>
        <a:latin typeface="+mn-lt"/>
        <a:ea typeface="+mn-ea"/>
        <a:cs typeface="+mn-cs"/>
      </a:defRPr>
    </a:lvl6pPr>
    <a:lvl7pPr marL="3656965" algn="l" defTabSz="1219200" rtl="0" eaLnBrk="1" latinLnBrk="0" hangingPunct="1">
      <a:defRPr sz="1600" kern="1200">
        <a:solidFill>
          <a:schemeClr val="tx1"/>
        </a:solidFill>
        <a:latin typeface="+mn-lt"/>
        <a:ea typeface="+mn-ea"/>
        <a:cs typeface="+mn-cs"/>
      </a:defRPr>
    </a:lvl7pPr>
    <a:lvl8pPr marL="4266565" algn="l" defTabSz="1219200" rtl="0" eaLnBrk="1" latinLnBrk="0" hangingPunct="1">
      <a:defRPr sz="1600" kern="1200">
        <a:solidFill>
          <a:schemeClr val="tx1"/>
        </a:solidFill>
        <a:latin typeface="+mn-lt"/>
        <a:ea typeface="+mn-ea"/>
        <a:cs typeface="+mn-cs"/>
      </a:defRPr>
    </a:lvl8pPr>
    <a:lvl9pPr marL="4876165" algn="l" defTabSz="121920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ACE5C7-B3D4-4C21-B03E-0A3B650286D1}"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18C319-592B-4604-8379-677AD2D98A71}"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3" name="Picture 35" descr="图片1"/>
          <p:cNvPicPr>
            <a:picLocks noChangeAspect="1" noChangeArrowheads="1"/>
          </p:cNvPicPr>
          <p:nvPr userDrawn="1"/>
        </p:nvPicPr>
        <p:blipFill>
          <a:blip r:embed="rId2" cstate="email"/>
          <a:srcRect/>
          <a:stretch>
            <a:fillRect/>
          </a:stretch>
        </p:blipFill>
        <p:spPr bwMode="auto">
          <a:xfrm>
            <a:off x="0" y="0"/>
            <a:ext cx="12190413" cy="68595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Main">
    <p:spTree>
      <p:nvGrpSpPr>
        <p:cNvPr id="1" name=""/>
        <p:cNvGrpSpPr/>
        <p:nvPr/>
      </p:nvGrpSpPr>
      <p:grpSpPr>
        <a:xfrm>
          <a:off x="0" y="0"/>
          <a:ext cx="0" cy="0"/>
          <a:chOff x="0" y="0"/>
          <a:chExt cx="0" cy="0"/>
        </a:xfrm>
      </p:grpSpPr>
      <p:pic>
        <p:nvPicPr>
          <p:cNvPr id="2" name="Picture 35" descr="图片1"/>
          <p:cNvPicPr>
            <a:picLocks noChangeAspect="1" noChangeArrowheads="1"/>
          </p:cNvPicPr>
          <p:nvPr userDrawn="1"/>
        </p:nvPicPr>
        <p:blipFill>
          <a:blip r:embed="rId2" cstate="email"/>
          <a:srcRect/>
          <a:stretch>
            <a:fillRect/>
          </a:stretch>
        </p:blipFill>
        <p:spPr bwMode="auto">
          <a:xfrm>
            <a:off x="0" y="0"/>
            <a:ext cx="12190413" cy="6859588"/>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userDrawn="1"/>
        </p:nvSpPr>
        <p:spPr>
          <a:xfrm rot="2700000">
            <a:off x="338715" y="353232"/>
            <a:ext cx="480016" cy="479991"/>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p>
        </p:txBody>
      </p:sp>
      <p:sp>
        <p:nvSpPr>
          <p:cNvPr id="4" name="矩形 3"/>
          <p:cNvSpPr/>
          <p:nvPr userDrawn="1"/>
        </p:nvSpPr>
        <p:spPr>
          <a:xfrm rot="2700000">
            <a:off x="713483" y="456666"/>
            <a:ext cx="386989" cy="386968"/>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gradFill>
                <a:gsLst>
                  <a:gs pos="0">
                    <a:srgbClr val="66CCFF"/>
                  </a:gs>
                  <a:gs pos="52000">
                    <a:schemeClr val="bg1"/>
                  </a:gs>
                  <a:gs pos="100000">
                    <a:srgbClr val="0070C0"/>
                  </a:gs>
                </a:gsLst>
                <a:lin ang="0" scaled="1"/>
              </a:gradFill>
            </a:endParaRPr>
          </a:p>
        </p:txBody>
      </p:sp>
      <p:cxnSp>
        <p:nvCxnSpPr>
          <p:cNvPr id="5" name="直接连接符 4"/>
          <p:cNvCxnSpPr/>
          <p:nvPr userDrawn="1"/>
        </p:nvCxnSpPr>
        <p:spPr>
          <a:xfrm>
            <a:off x="1196460" y="811316"/>
            <a:ext cx="10754635"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标题 1"/>
          <p:cNvSpPr>
            <a:spLocks noGrp="1"/>
          </p:cNvSpPr>
          <p:nvPr>
            <p:ph type="title"/>
          </p:nvPr>
        </p:nvSpPr>
        <p:spPr>
          <a:xfrm>
            <a:off x="1198662" y="372836"/>
            <a:ext cx="10971213" cy="536678"/>
          </a:xfrm>
          <a:prstGeom prst="rect">
            <a:avLst/>
          </a:prstGeom>
        </p:spPr>
        <p:txBody>
          <a:bodyPr/>
          <a:lstStyle>
            <a:lvl1pPr algn="l">
              <a:defRPr sz="2000">
                <a:latin typeface="微软雅黑" panose="020B0503020204020204" pitchFamily="34" charset="-122"/>
                <a:ea typeface="微软雅黑" panose="020B0503020204020204" pitchFamily="34" charset="-122"/>
              </a:defRPr>
            </a:lvl1pPr>
          </a:lstStyle>
          <a:p>
            <a:r>
              <a:rPr lang="zh-CN" altLang="en-US"/>
              <a:t>单击此处编辑母版标题样式</a:t>
            </a:r>
            <a:endParaRPr lang="zh-CN" alt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00" fill="hold"/>
                                        <p:tgtEl>
                                          <p:spTgt spid="3"/>
                                        </p:tgtEl>
                                        <p:attrNameLst>
                                          <p:attrName>ppt_w</p:attrName>
                                        </p:attrNameLst>
                                      </p:cBhvr>
                                      <p:tavLst>
                                        <p:tav tm="0">
                                          <p:val>
                                            <p:fltVal val="0"/>
                                          </p:val>
                                        </p:tav>
                                        <p:tav tm="100000">
                                          <p:val>
                                            <p:strVal val="#ppt_w"/>
                                          </p:val>
                                        </p:tav>
                                      </p:tavLst>
                                    </p:anim>
                                    <p:anim calcmode="lin" valueType="num">
                                      <p:cBhvr>
                                        <p:cTn id="8" dur="300" fill="hold"/>
                                        <p:tgtEl>
                                          <p:spTgt spid="3"/>
                                        </p:tgtEl>
                                        <p:attrNameLst>
                                          <p:attrName>ppt_h</p:attrName>
                                        </p:attrNameLst>
                                      </p:cBhvr>
                                      <p:tavLst>
                                        <p:tav tm="0">
                                          <p:val>
                                            <p:fltVal val="0"/>
                                          </p:val>
                                        </p:tav>
                                        <p:tav tm="100000">
                                          <p:val>
                                            <p:strVal val="#ppt_h"/>
                                          </p:val>
                                        </p:tav>
                                      </p:tavLst>
                                    </p:anim>
                                    <p:anim calcmode="lin" valueType="num">
                                      <p:cBhvr>
                                        <p:cTn id="9" dur="300" fill="hold"/>
                                        <p:tgtEl>
                                          <p:spTgt spid="3"/>
                                        </p:tgtEl>
                                        <p:attrNameLst>
                                          <p:attrName>style.rotation</p:attrName>
                                        </p:attrNameLst>
                                      </p:cBhvr>
                                      <p:tavLst>
                                        <p:tav tm="0">
                                          <p:val>
                                            <p:fltVal val="90"/>
                                          </p:val>
                                        </p:tav>
                                        <p:tav tm="100000">
                                          <p:val>
                                            <p:fltVal val="0"/>
                                          </p:val>
                                        </p:tav>
                                      </p:tavLst>
                                    </p:anim>
                                    <p:animEffect transition="in" filter="fade">
                                      <p:cBhvr>
                                        <p:cTn id="10" dur="300"/>
                                        <p:tgtEl>
                                          <p:spTgt spid="3"/>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300" fill="hold"/>
                                        <p:tgtEl>
                                          <p:spTgt spid="4"/>
                                        </p:tgtEl>
                                        <p:attrNameLst>
                                          <p:attrName>ppt_w</p:attrName>
                                        </p:attrNameLst>
                                      </p:cBhvr>
                                      <p:tavLst>
                                        <p:tav tm="0">
                                          <p:val>
                                            <p:fltVal val="0"/>
                                          </p:val>
                                        </p:tav>
                                        <p:tav tm="100000">
                                          <p:val>
                                            <p:strVal val="#ppt_w"/>
                                          </p:val>
                                        </p:tav>
                                      </p:tavLst>
                                    </p:anim>
                                    <p:anim calcmode="lin" valueType="num">
                                      <p:cBhvr>
                                        <p:cTn id="14" dur="300" fill="hold"/>
                                        <p:tgtEl>
                                          <p:spTgt spid="4"/>
                                        </p:tgtEl>
                                        <p:attrNameLst>
                                          <p:attrName>ppt_h</p:attrName>
                                        </p:attrNameLst>
                                      </p:cBhvr>
                                      <p:tavLst>
                                        <p:tav tm="0">
                                          <p:val>
                                            <p:fltVal val="0"/>
                                          </p:val>
                                        </p:tav>
                                        <p:tav tm="100000">
                                          <p:val>
                                            <p:strVal val="#ppt_h"/>
                                          </p:val>
                                        </p:tav>
                                      </p:tavLst>
                                    </p:anim>
                                    <p:anim calcmode="lin" valueType="num">
                                      <p:cBhvr>
                                        <p:cTn id="15" dur="300" fill="hold"/>
                                        <p:tgtEl>
                                          <p:spTgt spid="4"/>
                                        </p:tgtEl>
                                        <p:attrNameLst>
                                          <p:attrName>style.rotation</p:attrName>
                                        </p:attrNameLst>
                                      </p:cBhvr>
                                      <p:tavLst>
                                        <p:tav tm="0">
                                          <p:val>
                                            <p:fltVal val="90"/>
                                          </p:val>
                                        </p:tav>
                                        <p:tav tm="100000">
                                          <p:val>
                                            <p:fltVal val="0"/>
                                          </p:val>
                                        </p:tav>
                                      </p:tavLst>
                                    </p:anim>
                                    <p:animEffect transition="in" filter="fade">
                                      <p:cBhvr>
                                        <p:cTn id="16" dur="300"/>
                                        <p:tgtEl>
                                          <p:spTgt spid="4"/>
                                        </p:tgtEl>
                                      </p:cBhvr>
                                    </p:animEffect>
                                  </p:childTnLst>
                                </p:cTn>
                              </p:par>
                              <p:par>
                                <p:cTn id="17" presetID="22" presetClass="entr" presetSubtype="8"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3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802" y="1122622"/>
            <a:ext cx="9142810" cy="2388153"/>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3802" y="3602871"/>
            <a:ext cx="9142810" cy="1656146"/>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199765" indent="0" algn="ctr">
              <a:buNone/>
              <a:defRPr sz="1600"/>
            </a:lvl8pPr>
            <a:lvl9pPr marL="3656965"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0EA24A77-C0FC-4F46-BDDD-71E52B2BCA3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D8DE2B7-0FC3-407C-BF5E-7ECB1979E44F}" type="slidenum">
              <a:rPr lang="zh-CN" altLang="en-US" smtClean="0"/>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069" y="6357527"/>
            <a:ext cx="2742771" cy="365193"/>
          </a:xfrm>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a:xfrm>
            <a:off x="4037969" y="6357527"/>
            <a:ext cx="4114157" cy="365193"/>
          </a:xfrm>
        </p:spPr>
        <p:txBody>
          <a:bodyPr/>
          <a:lstStyle/>
          <a:p>
            <a:endParaRPr lang="zh-CN" altLang="en-US"/>
          </a:p>
        </p:txBody>
      </p:sp>
      <p:sp>
        <p:nvSpPr>
          <p:cNvPr id="4" name="灯片编号占位符 3"/>
          <p:cNvSpPr>
            <a:spLocks noGrp="1"/>
          </p:cNvSpPr>
          <p:nvPr>
            <p:ph type="sldNum" sz="quarter" idx="12"/>
          </p:nvPr>
        </p:nvSpPr>
        <p:spPr>
          <a:xfrm>
            <a:off x="8609255" y="6357527"/>
            <a:ext cx="2742771" cy="365193"/>
          </a:xfrm>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838069" y="365216"/>
            <a:ext cx="10513957" cy="1325890"/>
          </a:xfrm>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a:xfrm>
            <a:off x="838069" y="1826077"/>
            <a:ext cx="10513957" cy="4352413"/>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a:xfrm>
            <a:off x="838069" y="6357921"/>
            <a:ext cx="2742771" cy="365215"/>
          </a:xfrm>
        </p:spPr>
        <p:txBody>
          <a:bodyPr/>
          <a:lstStyle/>
          <a:p>
            <a:fld id="{CC656BBA-ABFE-41B3-B648-AB586EB40D1B}" type="datetimeFigureOut">
              <a:rPr lang="zh-CN" altLang="en-US" smtClean="0"/>
            </a:fld>
            <a:endParaRPr lang="zh-CN" altLang="en-US"/>
          </a:p>
        </p:txBody>
      </p:sp>
      <p:sp>
        <p:nvSpPr>
          <p:cNvPr id="5" name="Footer Placeholder 4"/>
          <p:cNvSpPr>
            <a:spLocks noGrp="1"/>
          </p:cNvSpPr>
          <p:nvPr>
            <p:ph type="ftr" sz="quarter" idx="11"/>
          </p:nvPr>
        </p:nvSpPr>
        <p:spPr>
          <a:xfrm>
            <a:off x="4037969" y="6357921"/>
            <a:ext cx="4114157" cy="365215"/>
          </a:xfrm>
        </p:spPr>
        <p:txBody>
          <a:bodyPr/>
          <a:lstStyle/>
          <a:p>
            <a:endParaRPr lang="zh-CN" altLang="en-US"/>
          </a:p>
        </p:txBody>
      </p:sp>
      <p:sp>
        <p:nvSpPr>
          <p:cNvPr id="6" name="Slide Number Placeholder 5"/>
          <p:cNvSpPr>
            <a:spLocks noGrp="1"/>
          </p:cNvSpPr>
          <p:nvPr>
            <p:ph type="sldNum" sz="quarter" idx="12"/>
          </p:nvPr>
        </p:nvSpPr>
        <p:spPr>
          <a:xfrm>
            <a:off x="8609255" y="6357921"/>
            <a:ext cx="2742771" cy="365215"/>
          </a:xfrm>
        </p:spPr>
        <p:txBody>
          <a:bodyPr/>
          <a:lstStyle/>
          <a:p>
            <a:fld id="{A35F372B-0072-4BE8-B1FF-3116CE4E13A7}" type="slidenum">
              <a:rPr lang="zh-CN" altLang="en-US" smtClean="0"/>
            </a:fld>
            <a:endParaRPr lang="zh-CN" altLang="en-US"/>
          </a:p>
        </p:txBody>
      </p:sp>
    </p:spTree>
  </p:cSld>
  <p:clrMapOvr>
    <a:masterClrMapping/>
  </p:clrMapOvr>
  <p:transition spd="slow" advClick="0" advTm="3000">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179222" y="170665"/>
            <a:ext cx="10513957" cy="427434"/>
          </a:xfrm>
        </p:spPr>
        <p:txBody>
          <a:bodyPr>
            <a:normAutofit/>
          </a:bodyPr>
          <a:lstStyle>
            <a:lvl1pPr marL="457200" indent="-457200">
              <a:buFont typeface="Wingdings" panose="05000000000000000000" pitchFamily="2" charset="2"/>
              <a:buChar char="u"/>
              <a:defRPr sz="2800" b="1">
                <a:solidFill>
                  <a:srgbClr val="463541"/>
                </a:solidFill>
              </a:defRPr>
            </a:lvl1pPr>
          </a:lstStyle>
          <a:p>
            <a:r>
              <a:rPr lang="zh-CN" altLang="en-US"/>
              <a:t>单击此处添加标题</a:t>
            </a:r>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sp>
        <p:nvSpPr>
          <p:cNvPr id="3" name="文本框 37"/>
          <p:cNvSpPr txBox="1"/>
          <p:nvPr userDrawn="1"/>
        </p:nvSpPr>
        <p:spPr>
          <a:xfrm>
            <a:off x="5466274" y="270823"/>
            <a:ext cx="1400810" cy="459105"/>
          </a:xfrm>
          <a:prstGeom prst="rect">
            <a:avLst/>
          </a:prstGeom>
          <a:noFill/>
        </p:spPr>
        <p:txBody>
          <a:bodyPr wrap="none" lIns="91403" tIns="45702" rIns="91403" bIns="45702" rtlCol="0">
            <a:spAutoFit/>
          </a:bodyPr>
          <a:lstStyle/>
          <a:p>
            <a:pPr algn="ctr" defTabSz="685800">
              <a:defRPr/>
            </a:pPr>
            <a:r>
              <a:rPr lang="zh-CN" altLang="en-US" b="1" dirty="0">
                <a:solidFill>
                  <a:schemeClr val="accent1"/>
                </a:solidFill>
                <a:latin typeface="微软雅黑" panose="020B0503020204020204" pitchFamily="34" charset="-122"/>
                <a:ea typeface="微软雅黑" panose="020B0503020204020204" pitchFamily="34" charset="-122"/>
              </a:rPr>
              <a:t>项目介绍</a:t>
            </a:r>
            <a:endParaRPr lang="zh-CN" altLang="en-US" kern="0" dirty="0">
              <a:solidFill>
                <a:schemeClr val="accent1"/>
              </a:solidFill>
              <a:latin typeface="微软雅黑" panose="020B0503020204020204" pitchFamily="34" charset="-122"/>
              <a:ea typeface="微软雅黑" panose="020B0503020204020204" pitchFamily="34" charset="-122"/>
            </a:endParaRPr>
          </a:p>
        </p:txBody>
      </p:sp>
      <p:cxnSp>
        <p:nvCxnSpPr>
          <p:cNvPr id="6" name="直接连接符 5"/>
          <p:cNvCxnSpPr/>
          <p:nvPr userDrawn="1"/>
        </p:nvCxnSpPr>
        <p:spPr>
          <a:xfrm>
            <a:off x="381" y="501702"/>
            <a:ext cx="4850261"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7339834" y="501702"/>
            <a:ext cx="4850261"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3000">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showMasterSp="0" userDrawn="1">
  <p:cSld name="1_标题和内容">
    <p:spTree>
      <p:nvGrpSpPr>
        <p:cNvPr id="1" name=""/>
        <p:cNvGrpSpPr/>
        <p:nvPr/>
      </p:nvGrpSpPr>
      <p:grpSpPr>
        <a:xfrm>
          <a:off x="0" y="0"/>
          <a:ext cx="0" cy="0"/>
          <a:chOff x="0" y="0"/>
          <a:chExt cx="0" cy="0"/>
        </a:xfrm>
      </p:grpSpPr>
      <p:sp>
        <p:nvSpPr>
          <p:cNvPr id="6" name="TextBox 5"/>
          <p:cNvSpPr txBox="1"/>
          <p:nvPr userDrawn="1"/>
        </p:nvSpPr>
        <p:spPr>
          <a:xfrm>
            <a:off x="0" y="7078716"/>
            <a:ext cx="5226894" cy="407670"/>
          </a:xfrm>
          <a:prstGeom prst="rect">
            <a:avLst/>
          </a:prstGeom>
          <a:noFill/>
        </p:spPr>
        <p:txBody>
          <a:bodyPr wrap="square" lIns="121864" tIns="60931" rIns="121864" bIns="60931" rtlCol="0">
            <a:spAutoFit/>
          </a:bodyPr>
          <a:lstStyle/>
          <a:p>
            <a:r>
              <a:rPr lang="zh-CN" altLang="en-US" sz="1865">
                <a:solidFill>
                  <a:schemeClr val="bg2">
                    <a:lumMod val="75000"/>
                    <a:lumOff val="25000"/>
                  </a:schemeClr>
                </a:solidFill>
                <a:latin typeface="微软雅黑" panose="020B0503020204020204" pitchFamily="34" charset="-122"/>
                <a:ea typeface="微软雅黑" panose="020B0503020204020204" pitchFamily="34" charset="-122"/>
              </a:rPr>
              <a:t>原创</a:t>
            </a:r>
            <a:r>
              <a:rPr lang="en-US" altLang="zh-CN" sz="1865">
                <a:solidFill>
                  <a:schemeClr val="bg2">
                    <a:lumMod val="75000"/>
                    <a:lumOff val="25000"/>
                  </a:schemeClr>
                </a:solidFill>
                <a:latin typeface="微软雅黑" panose="020B0503020204020204" pitchFamily="34" charset="-122"/>
                <a:ea typeface="微软雅黑" panose="020B0503020204020204" pitchFamily="34" charset="-122"/>
              </a:rPr>
              <a:t>PPT</a:t>
            </a:r>
            <a:r>
              <a:rPr lang="zh-CN" altLang="en-US" sz="1865">
                <a:solidFill>
                  <a:schemeClr val="bg2">
                    <a:lumMod val="75000"/>
                    <a:lumOff val="25000"/>
                  </a:schemeClr>
                </a:solidFill>
                <a:latin typeface="微软雅黑" panose="020B0503020204020204" pitchFamily="34" charset="-122"/>
                <a:ea typeface="微软雅黑" panose="020B0503020204020204" pitchFamily="34" charset="-122"/>
              </a:rPr>
              <a:t> 盗版必究：搜  更多精品</a:t>
            </a:r>
            <a:r>
              <a:rPr lang="en-US" altLang="zh-CN" sz="1865">
                <a:solidFill>
                  <a:schemeClr val="bg2">
                    <a:lumMod val="75000"/>
                    <a:lumOff val="25000"/>
                  </a:schemeClr>
                </a:solidFill>
                <a:latin typeface="微软雅黑" panose="020B0503020204020204" pitchFamily="34" charset="-122"/>
                <a:ea typeface="微软雅黑" panose="020B0503020204020204" pitchFamily="34" charset="-122"/>
              </a:rPr>
              <a:t>PPT</a:t>
            </a:r>
            <a:endParaRPr lang="zh-CN" altLang="en-US" sz="1865">
              <a:solidFill>
                <a:schemeClr val="bg2">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6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p:txStyles>
    <p:titleStyle>
      <a:lvl1pPr algn="ctr" defTabSz="1219200"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29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25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1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17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13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09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165" algn="l" defTabSz="1219200" rtl="0" eaLnBrk="1" latinLnBrk="0" hangingPunct="1">
        <a:defRPr sz="2400" kern="1200">
          <a:solidFill>
            <a:schemeClr val="tx1"/>
          </a:solidFill>
          <a:latin typeface="+mn-lt"/>
          <a:ea typeface="+mn-ea"/>
          <a:cs typeface="+mn-cs"/>
        </a:defRPr>
      </a:lvl4pPr>
      <a:lvl5pPr marL="2437765" algn="l" defTabSz="1219200" rtl="0" eaLnBrk="1" latinLnBrk="0" hangingPunct="1">
        <a:defRPr sz="2400" kern="1200">
          <a:solidFill>
            <a:schemeClr val="tx1"/>
          </a:solidFill>
          <a:latin typeface="+mn-lt"/>
          <a:ea typeface="+mn-ea"/>
          <a:cs typeface="+mn-cs"/>
        </a:defRPr>
      </a:lvl5pPr>
      <a:lvl6pPr marL="3047365" algn="l" defTabSz="1219200" rtl="0" eaLnBrk="1" latinLnBrk="0" hangingPunct="1">
        <a:defRPr sz="2400" kern="1200">
          <a:solidFill>
            <a:schemeClr val="tx1"/>
          </a:solidFill>
          <a:latin typeface="+mn-lt"/>
          <a:ea typeface="+mn-ea"/>
          <a:cs typeface="+mn-cs"/>
        </a:defRPr>
      </a:lvl6pPr>
      <a:lvl7pPr marL="3656965" algn="l" defTabSz="1219200" rtl="0" eaLnBrk="1" latinLnBrk="0" hangingPunct="1">
        <a:defRPr sz="2400" kern="1200">
          <a:solidFill>
            <a:schemeClr val="tx1"/>
          </a:solidFill>
          <a:latin typeface="+mn-lt"/>
          <a:ea typeface="+mn-ea"/>
          <a:cs typeface="+mn-cs"/>
        </a:defRPr>
      </a:lvl7pPr>
      <a:lvl8pPr marL="4266565" algn="l" defTabSz="1219200" rtl="0" eaLnBrk="1" latinLnBrk="0" hangingPunct="1">
        <a:defRPr sz="2400" kern="1200">
          <a:solidFill>
            <a:schemeClr val="tx1"/>
          </a:solidFill>
          <a:latin typeface="+mn-lt"/>
          <a:ea typeface="+mn-ea"/>
          <a:cs typeface="+mn-cs"/>
        </a:defRPr>
      </a:lvl8pPr>
      <a:lvl9pPr marL="4876165"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image" Target="../media/image2.jpeg"/><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0.xml"/><Relationship Id="rId1" Type="http://schemas.openxmlformats.org/officeDocument/2006/relationships/tags" Target="../tags/tag39.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2.xml"/></Relationships>
</file>

<file path=ppt/slides/_rels/slide23.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1.xml"/><Relationship Id="rId4" Type="http://schemas.openxmlformats.org/officeDocument/2006/relationships/tags" Target="../tags/tag43.xml"/><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3.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9.xml"/><Relationship Id="rId2" Type="http://schemas.openxmlformats.org/officeDocument/2006/relationships/image" Target="../media/image3.png"/><Relationship Id="rId1" Type="http://schemas.openxmlformats.org/officeDocument/2006/relationships/tags" Target="../tags/tag5.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9" Type="http://schemas.openxmlformats.org/officeDocument/2006/relationships/tags" Target="../tags/tag13.xml"/><Relationship Id="rId8" Type="http://schemas.openxmlformats.org/officeDocument/2006/relationships/tags" Target="../tags/tag12.xml"/><Relationship Id="rId7" Type="http://schemas.openxmlformats.org/officeDocument/2006/relationships/tags" Target="../tags/tag11.xml"/><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9" Type="http://schemas.openxmlformats.org/officeDocument/2006/relationships/slideLayout" Target="../slideLayouts/slideLayout6.xml"/><Relationship Id="rId28" Type="http://schemas.openxmlformats.org/officeDocument/2006/relationships/tags" Target="../tags/tag32.xml"/><Relationship Id="rId27" Type="http://schemas.openxmlformats.org/officeDocument/2006/relationships/tags" Target="../tags/tag31.xml"/><Relationship Id="rId26" Type="http://schemas.openxmlformats.org/officeDocument/2006/relationships/tags" Target="../tags/tag30.xml"/><Relationship Id="rId25" Type="http://schemas.openxmlformats.org/officeDocument/2006/relationships/tags" Target="../tags/tag29.xml"/><Relationship Id="rId24" Type="http://schemas.openxmlformats.org/officeDocument/2006/relationships/tags" Target="../tags/tag28.xml"/><Relationship Id="rId23" Type="http://schemas.openxmlformats.org/officeDocument/2006/relationships/tags" Target="../tags/tag27.xml"/><Relationship Id="rId22" Type="http://schemas.openxmlformats.org/officeDocument/2006/relationships/tags" Target="../tags/tag26.xml"/><Relationship Id="rId21" Type="http://schemas.openxmlformats.org/officeDocument/2006/relationships/tags" Target="../tags/tag25.xml"/><Relationship Id="rId20" Type="http://schemas.openxmlformats.org/officeDocument/2006/relationships/tags" Target="../tags/tag24.xml"/><Relationship Id="rId2" Type="http://schemas.openxmlformats.org/officeDocument/2006/relationships/tags" Target="../tags/tag6.xml"/><Relationship Id="rId19" Type="http://schemas.openxmlformats.org/officeDocument/2006/relationships/tags" Target="../tags/tag23.xml"/><Relationship Id="rId18" Type="http://schemas.openxmlformats.org/officeDocument/2006/relationships/tags" Target="../tags/tag22.xml"/><Relationship Id="rId17" Type="http://schemas.openxmlformats.org/officeDocument/2006/relationships/tags" Target="../tags/tag21.xml"/><Relationship Id="rId16" Type="http://schemas.openxmlformats.org/officeDocument/2006/relationships/tags" Target="../tags/tag20.xml"/><Relationship Id="rId15" Type="http://schemas.openxmlformats.org/officeDocument/2006/relationships/tags" Target="../tags/tag19.xml"/><Relationship Id="rId14" Type="http://schemas.openxmlformats.org/officeDocument/2006/relationships/tags" Target="../tags/tag18.xml"/><Relationship Id="rId13" Type="http://schemas.openxmlformats.org/officeDocument/2006/relationships/tags" Target="../tags/tag17.xml"/><Relationship Id="rId12" Type="http://schemas.openxmlformats.org/officeDocument/2006/relationships/tags" Target="../tags/tag16.xml"/><Relationship Id="rId11" Type="http://schemas.openxmlformats.org/officeDocument/2006/relationships/tags" Target="../tags/tag15.xml"/><Relationship Id="rId10" Type="http://schemas.openxmlformats.org/officeDocument/2006/relationships/tags" Target="../tags/tag14.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3.xml"/><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jpe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5.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矩形 1"/>
          <p:cNvSpPr/>
          <p:nvPr>
            <p:custDataLst>
              <p:tags r:id="rId1"/>
            </p:custDataLst>
          </p:nvPr>
        </p:nvSpPr>
        <p:spPr>
          <a:xfrm flipH="1">
            <a:off x="4883150" y="2439670"/>
            <a:ext cx="6849745" cy="2214880"/>
          </a:xfrm>
          <a:prstGeom prst="rect">
            <a:avLst/>
          </a:prstGeom>
          <a:ln>
            <a:noFill/>
          </a:ln>
        </p:spPr>
        <p:txBody>
          <a:bodyPr wrap="square">
            <a:spAutoFit/>
          </a:bodyPr>
          <a:lstStyle/>
          <a:p>
            <a:pPr algn="ctr"/>
            <a:r>
              <a:rPr lang="zh-CN" altLang="zh-CN" sz="13800" b="1" dirty="0">
                <a:gradFill>
                  <a:gsLst>
                    <a:gs pos="0">
                      <a:srgbClr val="FE4444"/>
                    </a:gs>
                    <a:gs pos="100000">
                      <a:srgbClr val="832B2B"/>
                    </a:gs>
                  </a:gsLst>
                  <a:lin scaled="0"/>
                </a:gradFill>
                <a:effectLst/>
                <a:latin typeface="微软雅黑" panose="020B0503020204020204" pitchFamily="34" charset="-122"/>
                <a:ea typeface="微软雅黑" panose="020B0503020204020204" pitchFamily="34" charset="-122"/>
                <a:cs typeface="BrowalliaUPC" panose="020B0604020202020204" pitchFamily="34" charset="-34"/>
              </a:rPr>
              <a:t>讲计划</a:t>
            </a:r>
            <a:endParaRPr lang="zh-CN" altLang="zh-CN" sz="13800" b="1" dirty="0">
              <a:gradFill>
                <a:gsLst>
                  <a:gs pos="0">
                    <a:srgbClr val="FE4444"/>
                  </a:gs>
                  <a:gs pos="100000">
                    <a:srgbClr val="832B2B"/>
                  </a:gs>
                </a:gsLst>
                <a:lin scaled="0"/>
              </a:gradFill>
              <a:effectLst/>
              <a:latin typeface="微软雅黑" panose="020B0503020204020204" pitchFamily="34" charset="-122"/>
              <a:ea typeface="微软雅黑" panose="020B0503020204020204" pitchFamily="34" charset="-122"/>
              <a:cs typeface="BrowalliaUPC" panose="020B0604020202020204" pitchFamily="34" charset="-34"/>
            </a:endParaRPr>
          </a:p>
        </p:txBody>
      </p:sp>
      <p:sp>
        <p:nvSpPr>
          <p:cNvPr id="3" name="PA_矩形 2"/>
          <p:cNvSpPr/>
          <p:nvPr>
            <p:custDataLst>
              <p:tags r:id="rId2"/>
            </p:custDataLst>
          </p:nvPr>
        </p:nvSpPr>
        <p:spPr>
          <a:xfrm flipH="1">
            <a:off x="4530090" y="1122680"/>
            <a:ext cx="7660005" cy="922020"/>
          </a:xfrm>
          <a:prstGeom prst="rect">
            <a:avLst/>
          </a:prstGeom>
          <a:ln>
            <a:noFill/>
          </a:ln>
        </p:spPr>
        <p:txBody>
          <a:bodyPr wrap="square">
            <a:spAutoFit/>
          </a:bodyPr>
          <a:lstStyle/>
          <a:p>
            <a:pPr algn="ctr"/>
            <a:r>
              <a:rPr lang="zh-CN" altLang="en-US" sz="4800" b="1">
                <a:solidFill>
                  <a:srgbClr val="463541"/>
                </a:solidFill>
                <a:effectLst/>
                <a:latin typeface="Agency FB" panose="020B0503020202020204" pitchFamily="34" charset="0"/>
                <a:ea typeface="微软雅黑" panose="020B0503020204020204" pitchFamily="34" charset="-122"/>
                <a:cs typeface="BrowalliaUPC" panose="020B0604020202020204" pitchFamily="34" charset="-34"/>
              </a:rPr>
              <a:t>成功八步</a:t>
            </a:r>
            <a:r>
              <a:rPr lang="en-US" altLang="zh-CN" sz="5400" b="1">
                <a:solidFill>
                  <a:srgbClr val="463541"/>
                </a:solidFill>
                <a:effectLst/>
                <a:latin typeface="Agency FB" panose="020B0503020202020204" pitchFamily="34" charset="0"/>
                <a:ea typeface="微软雅黑" panose="020B0503020204020204" pitchFamily="34" charset="-122"/>
                <a:cs typeface="BrowalliaUPC" panose="020B0604020202020204" pitchFamily="34" charset="-34"/>
              </a:rPr>
              <a:t>——</a:t>
            </a:r>
            <a:r>
              <a:rPr lang="zh-CN" altLang="en-US" sz="5400" b="1">
                <a:solidFill>
                  <a:srgbClr val="463541"/>
                </a:solidFill>
                <a:effectLst/>
                <a:latin typeface="Agency FB" panose="020B0503020202020204" pitchFamily="34" charset="0"/>
                <a:ea typeface="微软雅黑" panose="020B0503020204020204" pitchFamily="34" charset="-122"/>
                <a:cs typeface="BrowalliaUPC" panose="020B0604020202020204" pitchFamily="34" charset="-34"/>
              </a:rPr>
              <a:t>第五步</a:t>
            </a:r>
            <a:endParaRPr lang="zh-CN" altLang="en-US" sz="5400" b="1">
              <a:solidFill>
                <a:srgbClr val="463541"/>
              </a:solidFill>
              <a:effectLst/>
              <a:latin typeface="Agency FB" panose="020B0503020202020204" pitchFamily="34" charset="0"/>
              <a:ea typeface="微软雅黑" panose="020B0503020204020204" pitchFamily="34" charset="-122"/>
              <a:cs typeface="BrowalliaUPC" panose="020B0604020202020204" pitchFamily="34" charset="-34"/>
            </a:endParaRPr>
          </a:p>
        </p:txBody>
      </p:sp>
      <p:sp>
        <p:nvSpPr>
          <p:cNvPr id="4" name="PA_文本框 7"/>
          <p:cNvSpPr txBox="1"/>
          <p:nvPr>
            <p:custDataLst>
              <p:tags r:id="rId3"/>
            </p:custDataLst>
          </p:nvPr>
        </p:nvSpPr>
        <p:spPr>
          <a:xfrm>
            <a:off x="4820920" y="5085715"/>
            <a:ext cx="7077710" cy="645160"/>
          </a:xfrm>
          <a:prstGeom prst="rect">
            <a:avLst/>
          </a:prstGeom>
          <a:noFill/>
          <a:effectLst/>
        </p:spPr>
        <p:txBody>
          <a:bodyPr wrap="square" rtlCol="0">
            <a:spAutoFit/>
          </a:bodyPr>
          <a:lstStyle/>
          <a:p>
            <a:pPr algn="ctr"/>
            <a:r>
              <a:rPr lang="en-US" altLang="zh-CN" sz="3600" b="1">
                <a:solidFill>
                  <a:schemeClr val="tx1"/>
                </a:solidFill>
                <a:effectLst/>
                <a:latin typeface="微软雅黑" panose="020B0503020204020204" pitchFamily="34" charset="-122"/>
                <a:ea typeface="微软雅黑" panose="020B0503020204020204" pitchFamily="34" charset="-122"/>
              </a:rPr>
              <a:t>M</a:t>
            </a:r>
            <a:r>
              <a:rPr lang="zh-CN" altLang="en-US" sz="3600" b="1">
                <a:solidFill>
                  <a:schemeClr val="tx1"/>
                </a:solidFill>
                <a:effectLst/>
                <a:latin typeface="微软雅黑" panose="020B0503020204020204" pitchFamily="34" charset="-122"/>
                <a:ea typeface="微软雅黑" panose="020B0503020204020204" pitchFamily="34" charset="-122"/>
              </a:rPr>
              <a:t>系统快速打造成功</a:t>
            </a:r>
            <a:r>
              <a:rPr lang="zh-CN" altLang="zh-CN" sz="3600" b="1">
                <a:solidFill>
                  <a:schemeClr val="tx1"/>
                </a:solidFill>
                <a:effectLst/>
                <a:latin typeface="微软雅黑" panose="020B0503020204020204" pitchFamily="34" charset="-122"/>
                <a:ea typeface="微软雅黑" panose="020B0503020204020204" pitchFamily="34" charset="-122"/>
              </a:rPr>
              <a:t>系统系列培训</a:t>
            </a:r>
            <a:endParaRPr lang="zh-CN" altLang="zh-CN" sz="3600" b="1">
              <a:solidFill>
                <a:schemeClr val="tx1"/>
              </a:solidFill>
              <a:effectLst/>
              <a:latin typeface="微软雅黑" panose="020B0503020204020204" pitchFamily="34" charset="-122"/>
              <a:ea typeface="微软雅黑" panose="020B0503020204020204" pitchFamily="34" charset="-122"/>
            </a:endParaRPr>
          </a:p>
        </p:txBody>
      </p:sp>
      <p:cxnSp>
        <p:nvCxnSpPr>
          <p:cNvPr id="5" name="PA_直接连接符 4"/>
          <p:cNvCxnSpPr/>
          <p:nvPr>
            <p:custDataLst>
              <p:tags r:id="rId4"/>
            </p:custDataLst>
          </p:nvPr>
        </p:nvCxnSpPr>
        <p:spPr>
          <a:xfrm>
            <a:off x="5842504" y="5085898"/>
            <a:ext cx="5471753"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6" name="图片 5" descr="IMG_258"/>
          <p:cNvPicPr>
            <a:picLocks noChangeAspect="1"/>
          </p:cNvPicPr>
          <p:nvPr/>
        </p:nvPicPr>
        <p:blipFill>
          <a:blip r:embed="rId5"/>
          <a:stretch>
            <a:fillRect/>
          </a:stretch>
        </p:blipFill>
        <p:spPr>
          <a:xfrm>
            <a:off x="0" y="1600200"/>
            <a:ext cx="4318000" cy="365950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p:cNvSpPr txBox="1"/>
          <p:nvPr/>
        </p:nvSpPr>
        <p:spPr>
          <a:xfrm>
            <a:off x="3640783" y="1273908"/>
            <a:ext cx="4967828" cy="645160"/>
          </a:xfrm>
          <a:prstGeom prst="rect">
            <a:avLst/>
          </a:prstGeom>
          <a:noFill/>
        </p:spPr>
        <p:txBody>
          <a:bodyPr wrap="square" rtlCol="0">
            <a:spAutoFit/>
          </a:bodyPr>
          <a:lstStyle>
            <a:defPPr>
              <a:defRPr lang="zh-CN"/>
            </a:defPPr>
            <a:lvl1pPr algn="ctr">
              <a:defRPr sz="8800" b="1" spc="79">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gradFill>
                <a:latin typeface="+mn-ea"/>
                <a:cs typeface="+mn-ea"/>
              </a:defRPr>
            </a:lvl1pPr>
          </a:lstStyle>
          <a:p>
            <a:r>
              <a:rPr lang="en-US" altLang="zh-CN" sz="3600">
                <a:solidFill>
                  <a:schemeClr val="tx2"/>
                </a:solidFill>
                <a:latin typeface="微软雅黑" panose="020B0503020204020204" pitchFamily="34" charset="-122"/>
                <a:ea typeface="微软雅黑" panose="020B0503020204020204" pitchFamily="34" charset="-122"/>
              </a:rPr>
              <a:t>PART 01</a:t>
            </a:r>
            <a:endParaRPr lang="en-US" altLang="zh-CN" sz="3600">
              <a:solidFill>
                <a:schemeClr val="tx2"/>
              </a:solidFill>
              <a:latin typeface="微软雅黑" panose="020B0503020204020204" pitchFamily="34" charset="-122"/>
              <a:ea typeface="微软雅黑" panose="020B0503020204020204" pitchFamily="34" charset="-122"/>
            </a:endParaRPr>
          </a:p>
        </p:txBody>
      </p:sp>
      <p:sp>
        <p:nvSpPr>
          <p:cNvPr id="3" name="TextBox 11"/>
          <p:cNvSpPr txBox="1"/>
          <p:nvPr/>
        </p:nvSpPr>
        <p:spPr>
          <a:xfrm>
            <a:off x="1139825" y="2187575"/>
            <a:ext cx="10159365" cy="1753235"/>
          </a:xfrm>
          <a:prstGeom prst="rect">
            <a:avLst/>
          </a:prstGeom>
          <a:noFill/>
        </p:spPr>
        <p:txBody>
          <a:bodyPr wrap="square" rtlCol="0">
            <a:spAutoFit/>
          </a:bodyPr>
          <a:lstStyle>
            <a:defPPr>
              <a:defRPr lang="zh-CN"/>
            </a:defPPr>
            <a:lvl1pPr algn="ctr">
              <a:defRPr sz="8800" b="1" spc="79">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gradFill>
                <a:latin typeface="+mn-ea"/>
                <a:cs typeface="+mn-ea"/>
              </a:defRPr>
            </a:lvl1pPr>
          </a:lstStyle>
          <a:p>
            <a:pPr algn="ctr">
              <a:defRPr/>
            </a:pPr>
            <a:r>
              <a:rPr lang="zh-CN" altLang="en-US" sz="5400">
                <a:solidFill>
                  <a:srgbClr val="106482"/>
                </a:solidFill>
                <a:latin typeface="Franklin Gothic Medium" panose="020B0603020102020204" pitchFamily="34" charset="0"/>
                <a:ea typeface="微软雅黑" panose="020B0503020204020204" pitchFamily="34" charset="-122"/>
                <a:sym typeface="+mn-ea"/>
              </a:rPr>
              <a:t>讲计划重要性</a:t>
            </a:r>
            <a:endParaRPr lang="zh-CN" altLang="en-US" sz="5400" b="1">
              <a:solidFill>
                <a:srgbClr val="106482"/>
              </a:solidFill>
              <a:latin typeface="Franklin Gothic Medium" panose="020B0603020102020204" pitchFamily="34" charset="0"/>
              <a:ea typeface="微软雅黑" panose="020B0503020204020204" pitchFamily="34" charset="-122"/>
            </a:endParaRPr>
          </a:p>
          <a:p>
            <a:pPr algn="ctr">
              <a:defRPr/>
            </a:pPr>
            <a:endParaRPr lang="zh-CN" altLang="en-US" sz="5400" b="1">
              <a:solidFill>
                <a:srgbClr val="106482"/>
              </a:solidFill>
              <a:latin typeface="Franklin Gothic Medium" panose="020B0603020102020204" pitchFamily="34" charset="0"/>
              <a:ea typeface="微软雅黑" panose="020B0503020204020204" pitchFamily="34" charset="-122"/>
              <a:sym typeface="+mn-ea"/>
            </a:endParaRPr>
          </a:p>
        </p:txBody>
      </p:sp>
      <p:sp>
        <p:nvSpPr>
          <p:cNvPr id="4" name="TextBox 12"/>
          <p:cNvSpPr txBox="1"/>
          <p:nvPr/>
        </p:nvSpPr>
        <p:spPr>
          <a:xfrm>
            <a:off x="3562463" y="3377794"/>
            <a:ext cx="5124467" cy="551815"/>
          </a:xfrm>
          <a:prstGeom prst="rect">
            <a:avLst/>
          </a:prstGeom>
          <a:noFill/>
        </p:spPr>
        <p:txBody>
          <a:bodyPr wrap="square" lIns="68569" tIns="34284" rIns="68569" bIns="34284">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a:r>
              <a:rPr lang="en-US" altLang="zh-CN" sz="1050">
                <a:solidFill>
                  <a:schemeClr val="tx2">
                    <a:lumMod val="50000"/>
                  </a:schemeClr>
                </a:solidFill>
                <a:latin typeface="微软雅黑" panose="020B0503020204020204" pitchFamily="34" charset="-122"/>
                <a:ea typeface="微软雅黑" panose="020B0503020204020204" pitchFamily="34" charset="-122"/>
              </a:rPr>
              <a:t>Your content to play here, or through your copy, paste in this box, and select only the text. Your content to play here, or through your copy, paste in this box, and select only the text.</a:t>
            </a:r>
            <a:endParaRPr lang="en-US" altLang="zh-CN" sz="1050">
              <a:solidFill>
                <a:schemeClr val="tx2">
                  <a:lumMod val="50000"/>
                </a:schemeClr>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1"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738792" y="4525032"/>
            <a:ext cx="6732898" cy="237038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034415" y="1724025"/>
            <a:ext cx="10452735" cy="4523105"/>
          </a:xfrm>
          <a:prstGeom prst="rect">
            <a:avLst/>
          </a:prstGeom>
          <a:noFill/>
          <a:ln w="9525">
            <a:noFill/>
          </a:ln>
        </p:spPr>
        <p:txBody>
          <a:bodyPr wrap="square">
            <a:spAutoFit/>
          </a:bodyPr>
          <a:p>
            <a:pPr indent="0" fontAlgn="auto">
              <a:lnSpc>
                <a:spcPct val="150000"/>
              </a:lnSpc>
            </a:pPr>
            <a:r>
              <a:rPr lang="en-US" altLang="zh-CN" b="1">
                <a:latin typeface="微软雅黑" panose="020B0503020204020204" pitchFamily="34" charset="-122"/>
                <a:ea typeface="微软雅黑" panose="020B0503020204020204" pitchFamily="34" charset="-122"/>
                <a:cs typeface="微软雅黑" panose="020B0503020204020204" pitchFamily="34" charset="-122"/>
              </a:rPr>
              <a:t>1</a:t>
            </a:r>
            <a:r>
              <a:rPr lang="zh-CN" altLang="en-US" b="1">
                <a:latin typeface="微软雅黑" panose="020B0503020204020204" pitchFamily="34" charset="-122"/>
                <a:ea typeface="微软雅黑" panose="020B0503020204020204" pitchFamily="34" charset="-122"/>
                <a:cs typeface="微软雅黑" panose="020B0503020204020204" pitchFamily="34" charset="-122"/>
              </a:rPr>
              <a:t>、</a:t>
            </a:r>
            <a:r>
              <a:rPr lang="zh-CN" b="1">
                <a:latin typeface="微软雅黑" panose="020B0503020204020204" pitchFamily="34" charset="-122"/>
                <a:ea typeface="微软雅黑" panose="020B0503020204020204" pitchFamily="34" charset="-122"/>
                <a:cs typeface="微软雅黑" panose="020B0503020204020204" pitchFamily="34" charset="-122"/>
              </a:rPr>
              <a:t>讲计划是五项基本功的基础，意味着可以独立工作，意味着生意的开始。</a:t>
            </a:r>
            <a:r>
              <a:rPr lang="en-US" b="1">
                <a:latin typeface="微软雅黑" panose="020B0503020204020204" pitchFamily="34" charset="-122"/>
                <a:ea typeface="微软雅黑" panose="020B0503020204020204" pitchFamily="34" charset="-122"/>
                <a:cs typeface="微软雅黑" panose="020B0503020204020204" pitchFamily="34" charset="-122"/>
              </a:rPr>
              <a:t>2</a:t>
            </a:r>
            <a:r>
              <a:rPr lang="zh-CN" altLang="en-US" b="1">
                <a:latin typeface="微软雅黑" panose="020B0503020204020204" pitchFamily="34" charset="-122"/>
                <a:ea typeface="微软雅黑" panose="020B0503020204020204" pitchFamily="34" charset="-122"/>
                <a:cs typeface="微软雅黑" panose="020B0503020204020204" pitchFamily="34" charset="-122"/>
              </a:rPr>
              <a:t>、</a:t>
            </a:r>
            <a:r>
              <a:rPr lang="zh-CN" b="1">
                <a:latin typeface="微软雅黑" panose="020B0503020204020204" pitchFamily="34" charset="-122"/>
                <a:ea typeface="微软雅黑" panose="020B0503020204020204" pitchFamily="34" charset="-122"/>
                <a:cs typeface="微软雅黑" panose="020B0503020204020204" pitchFamily="34" charset="-122"/>
              </a:rPr>
              <a:t>讲计划是行动圈的的最高点，是业务发展的推动力，业务停滞，一定是不讲计划。</a:t>
            </a:r>
            <a:r>
              <a:rPr lang="en-US" b="1">
                <a:latin typeface="微软雅黑" panose="020B0503020204020204" pitchFamily="34" charset="-122"/>
                <a:ea typeface="微软雅黑" panose="020B0503020204020204" pitchFamily="34" charset="-122"/>
                <a:cs typeface="微软雅黑" panose="020B0503020204020204" pitchFamily="34" charset="-122"/>
              </a:rPr>
              <a:t>3</a:t>
            </a:r>
            <a:r>
              <a:rPr lang="zh-CN" altLang="en-US" b="1">
                <a:latin typeface="微软雅黑" panose="020B0503020204020204" pitchFamily="34" charset="-122"/>
                <a:ea typeface="微软雅黑" panose="020B0503020204020204" pitchFamily="34" charset="-122"/>
                <a:cs typeface="微软雅黑" panose="020B0503020204020204" pitchFamily="34" charset="-122"/>
              </a:rPr>
              <a:t>、</a:t>
            </a:r>
            <a:r>
              <a:rPr lang="zh-CN" b="1">
                <a:latin typeface="微软雅黑" panose="020B0503020204020204" pitchFamily="34" charset="-122"/>
                <a:ea typeface="微软雅黑" panose="020B0503020204020204" pitchFamily="34" charset="-122"/>
                <a:cs typeface="微软雅黑" panose="020B0503020204020204" pitchFamily="34" charset="-122"/>
              </a:rPr>
              <a:t>讲计划的三个目的</a:t>
            </a:r>
            <a:r>
              <a:rPr lang="en-US" b="1">
                <a:latin typeface="微软雅黑" panose="020B0503020204020204" pitchFamily="34" charset="-122"/>
                <a:ea typeface="微软雅黑" panose="020B0503020204020204" pitchFamily="34" charset="-122"/>
                <a:cs typeface="微软雅黑" panose="020B0503020204020204" pitchFamily="34" charset="-122"/>
              </a:rPr>
              <a:t>:</a:t>
            </a:r>
            <a:r>
              <a:rPr lang="zh-CN" b="1">
                <a:latin typeface="微软雅黑" panose="020B0503020204020204" pitchFamily="34" charset="-122"/>
                <a:ea typeface="微软雅黑" panose="020B0503020204020204" pitchFamily="34" charset="-122"/>
                <a:cs typeface="微软雅黑" panose="020B0503020204020204" pitchFamily="34" charset="-122"/>
              </a:rPr>
              <a:t>找需求，给机会，约下次见面的时间。在最短的时间内向人们传递最重要最准确的信息。</a:t>
            </a:r>
            <a:r>
              <a:rPr lang="en-US" b="1">
                <a:latin typeface="微软雅黑" panose="020B0503020204020204" pitchFamily="34" charset="-122"/>
                <a:ea typeface="微软雅黑" panose="020B0503020204020204" pitchFamily="34" charset="-122"/>
                <a:cs typeface="微软雅黑" panose="020B0503020204020204" pitchFamily="34" charset="-122"/>
              </a:rPr>
              <a:t>5</a:t>
            </a:r>
            <a:r>
              <a:rPr lang="zh-CN" altLang="en-US" b="1">
                <a:latin typeface="微软雅黑" panose="020B0503020204020204" pitchFamily="34" charset="-122"/>
                <a:ea typeface="微软雅黑" panose="020B0503020204020204" pitchFamily="34" charset="-122"/>
                <a:cs typeface="微软雅黑" panose="020B0503020204020204" pitchFamily="34" charset="-122"/>
              </a:rPr>
              <a:t>、</a:t>
            </a:r>
            <a:r>
              <a:rPr lang="zh-CN" b="1">
                <a:latin typeface="微软雅黑" panose="020B0503020204020204" pitchFamily="34" charset="-122"/>
                <a:ea typeface="微软雅黑" panose="020B0503020204020204" pitchFamily="34" charset="-122"/>
                <a:cs typeface="微软雅黑" panose="020B0503020204020204" pitchFamily="34" charset="-122"/>
              </a:rPr>
              <a:t>业务计划是信息的浓缩，深浅适宜，适合所有人。</a:t>
            </a:r>
            <a:r>
              <a:rPr lang="en-US" b="1">
                <a:latin typeface="微软雅黑" panose="020B0503020204020204" pitchFamily="34" charset="-122"/>
                <a:ea typeface="微软雅黑" panose="020B0503020204020204" pitchFamily="34" charset="-122"/>
                <a:cs typeface="微软雅黑" panose="020B0503020204020204" pitchFamily="34" charset="-122"/>
              </a:rPr>
              <a:t>6</a:t>
            </a:r>
            <a:r>
              <a:rPr lang="zh-CN" altLang="en-US" b="1">
                <a:latin typeface="微软雅黑" panose="020B0503020204020204" pitchFamily="34" charset="-122"/>
                <a:ea typeface="微软雅黑" panose="020B0503020204020204" pitchFamily="34" charset="-122"/>
                <a:cs typeface="微软雅黑" panose="020B0503020204020204" pitchFamily="34" charset="-122"/>
              </a:rPr>
              <a:t>、</a:t>
            </a:r>
            <a:r>
              <a:rPr lang="zh-CN" b="1">
                <a:latin typeface="微软雅黑" panose="020B0503020204020204" pitchFamily="34" charset="-122"/>
                <a:ea typeface="微软雅黑" panose="020B0503020204020204" pitchFamily="34" charset="-122"/>
                <a:cs typeface="微软雅黑" panose="020B0503020204020204" pitchFamily="34" charset="-122"/>
              </a:rPr>
              <a:t>讲计划等于一遍遍的说服自己，等于穿上了“防弹衣”</a:t>
            </a:r>
            <a:endParaRPr lang="zh-CN" b="1">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pPr>
            <a:r>
              <a:rPr lang="en-US" b="1">
                <a:latin typeface="微软雅黑" panose="020B0503020204020204" pitchFamily="34" charset="-122"/>
                <a:ea typeface="微软雅黑" panose="020B0503020204020204" pitchFamily="34" charset="-122"/>
                <a:cs typeface="微软雅黑" panose="020B0503020204020204" pitchFamily="34" charset="-122"/>
              </a:rPr>
              <a:t>7</a:t>
            </a:r>
            <a:r>
              <a:rPr lang="zh-CN" altLang="en-US" b="1">
                <a:latin typeface="微软雅黑" panose="020B0503020204020204" pitchFamily="34" charset="-122"/>
                <a:ea typeface="微软雅黑" panose="020B0503020204020204" pitchFamily="34" charset="-122"/>
                <a:cs typeface="微软雅黑" panose="020B0503020204020204" pitchFamily="34" charset="-122"/>
              </a:rPr>
              <a:t>、</a:t>
            </a:r>
            <a:r>
              <a:rPr lang="zh-CN" b="1">
                <a:latin typeface="微软雅黑" panose="020B0503020204020204" pitchFamily="34" charset="-122"/>
                <a:ea typeface="微软雅黑" panose="020B0503020204020204" pitchFamily="34" charset="-122"/>
                <a:cs typeface="微软雅黑" panose="020B0503020204020204" pitchFamily="34" charset="-122"/>
              </a:rPr>
              <a:t>复制同一个计划，推荐率明显增加，可以产生团队动势。</a:t>
            </a:r>
            <a:endParaRPr lang="zh-CN" altLang="en-US"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文本框 1"/>
          <p:cNvSpPr txBox="1"/>
          <p:nvPr/>
        </p:nvSpPr>
        <p:spPr>
          <a:xfrm>
            <a:off x="4225925" y="696595"/>
            <a:ext cx="3738880" cy="706755"/>
          </a:xfrm>
          <a:prstGeom prst="rect">
            <a:avLst/>
          </a:prstGeom>
          <a:noFill/>
        </p:spPr>
        <p:txBody>
          <a:bodyPr wrap="none" rtlCol="0">
            <a:spAutoFit/>
          </a:bodyPr>
          <a:p>
            <a:pPr algn="l"/>
            <a:r>
              <a:rPr lang="zh-CN" sz="4000" b="1">
                <a:latin typeface="微软雅黑" panose="020B0503020204020204" pitchFamily="34" charset="-122"/>
                <a:ea typeface="微软雅黑" panose="020B0503020204020204" pitchFamily="34" charset="-122"/>
                <a:cs typeface="微软雅黑" panose="020B0503020204020204" pitchFamily="34" charset="-122"/>
                <a:sym typeface="+mn-ea"/>
              </a:rPr>
              <a:t>讲计划的重要性</a:t>
            </a:r>
            <a:endParaRPr lang="zh-CN" altLang="en-US" sz="4000" b="1">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p:cNvSpPr txBox="1"/>
          <p:nvPr/>
        </p:nvSpPr>
        <p:spPr>
          <a:xfrm>
            <a:off x="3640783" y="1273908"/>
            <a:ext cx="4967828" cy="645160"/>
          </a:xfrm>
          <a:prstGeom prst="rect">
            <a:avLst/>
          </a:prstGeom>
          <a:noFill/>
        </p:spPr>
        <p:txBody>
          <a:bodyPr wrap="square" rtlCol="0">
            <a:spAutoFit/>
          </a:bodyPr>
          <a:lstStyle>
            <a:defPPr>
              <a:defRPr lang="zh-CN"/>
            </a:defPPr>
            <a:lvl1pPr algn="ctr">
              <a:defRPr sz="8800" b="1" spc="79">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gradFill>
                <a:latin typeface="+mn-ea"/>
                <a:cs typeface="+mn-ea"/>
              </a:defRPr>
            </a:lvl1pPr>
          </a:lstStyle>
          <a:p>
            <a:r>
              <a:rPr lang="en-US" altLang="zh-CN" sz="3600">
                <a:solidFill>
                  <a:schemeClr val="tx2"/>
                </a:solidFill>
                <a:latin typeface="微软雅黑" panose="020B0503020204020204" pitchFamily="34" charset="-122"/>
                <a:ea typeface="微软雅黑" panose="020B0503020204020204" pitchFamily="34" charset="-122"/>
              </a:rPr>
              <a:t>PART 02</a:t>
            </a:r>
            <a:endParaRPr lang="en-US" altLang="zh-CN" sz="3600">
              <a:solidFill>
                <a:schemeClr val="tx2"/>
              </a:solidFill>
              <a:latin typeface="微软雅黑" panose="020B0503020204020204" pitchFamily="34" charset="-122"/>
              <a:ea typeface="微软雅黑" panose="020B0503020204020204" pitchFamily="34" charset="-122"/>
            </a:endParaRPr>
          </a:p>
        </p:txBody>
      </p:sp>
      <p:sp>
        <p:nvSpPr>
          <p:cNvPr id="3" name="TextBox 11"/>
          <p:cNvSpPr txBox="1"/>
          <p:nvPr/>
        </p:nvSpPr>
        <p:spPr>
          <a:xfrm>
            <a:off x="1139825" y="2187575"/>
            <a:ext cx="10159365" cy="1753235"/>
          </a:xfrm>
          <a:prstGeom prst="rect">
            <a:avLst/>
          </a:prstGeom>
          <a:noFill/>
        </p:spPr>
        <p:txBody>
          <a:bodyPr wrap="square" rtlCol="0">
            <a:spAutoFit/>
          </a:bodyPr>
          <a:lstStyle>
            <a:defPPr>
              <a:defRPr lang="zh-CN"/>
            </a:defPPr>
            <a:lvl1pPr algn="ctr">
              <a:defRPr sz="8800" b="1" spc="79">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gradFill>
                <a:latin typeface="+mn-ea"/>
                <a:cs typeface="+mn-ea"/>
              </a:defRPr>
            </a:lvl1pPr>
          </a:lstStyle>
          <a:p>
            <a:pPr algn="ctr">
              <a:defRPr/>
            </a:pPr>
            <a:r>
              <a:rPr lang="zh-CN" altLang="en-US" sz="5400">
                <a:solidFill>
                  <a:srgbClr val="106482"/>
                </a:solidFill>
                <a:latin typeface="Franklin Gothic Medium" panose="020B0603020102020204" pitchFamily="34" charset="0"/>
                <a:ea typeface="微软雅黑" panose="020B0503020204020204" pitchFamily="34" charset="-122"/>
                <a:sym typeface="+mn-ea"/>
              </a:rPr>
              <a:t>讲计划的种类</a:t>
            </a:r>
            <a:endParaRPr lang="zh-CN" altLang="en-US" sz="5400" b="1">
              <a:solidFill>
                <a:srgbClr val="106482"/>
              </a:solidFill>
              <a:latin typeface="Franklin Gothic Medium" panose="020B0603020102020204" pitchFamily="34" charset="0"/>
              <a:ea typeface="微软雅黑" panose="020B0503020204020204" pitchFamily="34" charset="-122"/>
            </a:endParaRPr>
          </a:p>
          <a:p>
            <a:pPr algn="ctr">
              <a:defRPr/>
            </a:pPr>
            <a:endParaRPr lang="zh-CN" altLang="en-US" sz="5400" b="1">
              <a:solidFill>
                <a:srgbClr val="106482"/>
              </a:solidFill>
              <a:latin typeface="Franklin Gothic Medium" panose="020B0603020102020204" pitchFamily="34" charset="0"/>
              <a:ea typeface="微软雅黑" panose="020B0503020204020204" pitchFamily="34" charset="-122"/>
              <a:sym typeface="+mn-ea"/>
            </a:endParaRPr>
          </a:p>
        </p:txBody>
      </p:sp>
      <p:sp>
        <p:nvSpPr>
          <p:cNvPr id="4" name="TextBox 12"/>
          <p:cNvSpPr txBox="1"/>
          <p:nvPr/>
        </p:nvSpPr>
        <p:spPr>
          <a:xfrm>
            <a:off x="3562463" y="3377794"/>
            <a:ext cx="5124467" cy="551815"/>
          </a:xfrm>
          <a:prstGeom prst="rect">
            <a:avLst/>
          </a:prstGeom>
          <a:noFill/>
        </p:spPr>
        <p:txBody>
          <a:bodyPr wrap="square" lIns="68569" tIns="34284" rIns="68569" bIns="34284">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a:r>
              <a:rPr lang="en-US" altLang="zh-CN" sz="1050">
                <a:solidFill>
                  <a:schemeClr val="tx2">
                    <a:lumMod val="50000"/>
                  </a:schemeClr>
                </a:solidFill>
                <a:latin typeface="微软雅黑" panose="020B0503020204020204" pitchFamily="34" charset="-122"/>
                <a:ea typeface="微软雅黑" panose="020B0503020204020204" pitchFamily="34" charset="-122"/>
              </a:rPr>
              <a:t>Your content to play here, or through your copy, paste in this box, and select only the text. Your content to play here, or through your copy, paste in this box, and select only the text.</a:t>
            </a:r>
            <a:endParaRPr lang="en-US" altLang="zh-CN" sz="1050">
              <a:solidFill>
                <a:schemeClr val="tx2">
                  <a:lumMod val="50000"/>
                </a:schemeClr>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1"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738792" y="4525032"/>
            <a:ext cx="6732898" cy="237038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箭头3"/>
          <p:cNvSpPr/>
          <p:nvPr/>
        </p:nvSpPr>
        <p:spPr bwMode="gray">
          <a:xfrm flipV="1">
            <a:off x="1386072" y="4130524"/>
            <a:ext cx="2145523" cy="1876859"/>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75000"/>
            </a:schemeClr>
          </a:solidFill>
          <a:ln>
            <a:noFill/>
          </a:ln>
          <a:effectLst/>
        </p:spPr>
        <p:txBody>
          <a:bodyPr wrap="none" lIns="121894" tIns="60949" rIns="121894" bIns="60949"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defRPr/>
            </a:pPr>
            <a:endParaRPr lang="zh-CN" altLang="en-US">
              <a:solidFill>
                <a:sysClr val="windowText" lastClr="000000"/>
              </a:solidFill>
              <a:latin typeface="Calibri" panose="020F0502020204030204"/>
              <a:ea typeface="宋体" panose="02010600030101010101" pitchFamily="2" charset="-122"/>
            </a:endParaRPr>
          </a:p>
        </p:txBody>
      </p:sp>
      <p:sp>
        <p:nvSpPr>
          <p:cNvPr id="4" name="箭头2"/>
          <p:cNvSpPr/>
          <p:nvPr/>
        </p:nvSpPr>
        <p:spPr bwMode="gray">
          <a:xfrm rot="16200000">
            <a:off x="2306955" y="3091180"/>
            <a:ext cx="478155" cy="2270760"/>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bg1">
              <a:lumMod val="75000"/>
            </a:schemeClr>
          </a:solidFill>
          <a:ln>
            <a:noFill/>
          </a:ln>
          <a:effectLst/>
        </p:spPr>
        <p:txBody>
          <a:bodyPr wrap="none" lIns="121894" tIns="60949" rIns="121894" bIns="60949"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defRPr/>
            </a:pPr>
            <a:endParaRPr lang="zh-CN" altLang="en-US">
              <a:solidFill>
                <a:sysClr val="windowText" lastClr="000000"/>
              </a:solidFill>
              <a:latin typeface="Calibri" panose="020F0502020204030204"/>
              <a:ea typeface="宋体" panose="02010600030101010101" pitchFamily="2" charset="-122"/>
            </a:endParaRPr>
          </a:p>
        </p:txBody>
      </p:sp>
      <p:sp>
        <p:nvSpPr>
          <p:cNvPr id="7" name="箭头2"/>
          <p:cNvSpPr/>
          <p:nvPr/>
        </p:nvSpPr>
        <p:spPr bwMode="gray">
          <a:xfrm rot="16200000">
            <a:off x="2291715" y="1659890"/>
            <a:ext cx="478155" cy="2050415"/>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bg1">
              <a:lumMod val="75000"/>
            </a:schemeClr>
          </a:solidFill>
          <a:ln>
            <a:noFill/>
          </a:ln>
          <a:effectLst/>
        </p:spPr>
        <p:txBody>
          <a:bodyPr wrap="none" lIns="121894" tIns="60949" rIns="121894" bIns="60949"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defRPr/>
            </a:pPr>
            <a:endParaRPr lang="zh-CN" altLang="en-US">
              <a:solidFill>
                <a:sysClr val="windowText" lastClr="000000"/>
              </a:solidFill>
              <a:latin typeface="Calibri" panose="020F0502020204030204"/>
              <a:ea typeface="宋体" panose="02010600030101010101" pitchFamily="2" charset="-122"/>
            </a:endParaRPr>
          </a:p>
        </p:txBody>
      </p:sp>
      <p:sp>
        <p:nvSpPr>
          <p:cNvPr id="8" name="箭头1"/>
          <p:cNvSpPr/>
          <p:nvPr/>
        </p:nvSpPr>
        <p:spPr bwMode="gray">
          <a:xfrm>
            <a:off x="1383069" y="1218330"/>
            <a:ext cx="2145523" cy="1876859"/>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75000"/>
            </a:schemeClr>
          </a:solidFill>
          <a:ln>
            <a:noFill/>
          </a:ln>
          <a:effectLst/>
        </p:spPr>
        <p:txBody>
          <a:bodyPr wrap="none" lIns="121894" tIns="60949" rIns="121894" bIns="60949"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defRPr/>
            </a:pPr>
            <a:endParaRPr lang="zh-CN" altLang="en-US">
              <a:solidFill>
                <a:sysClr val="windowText" lastClr="000000"/>
              </a:solidFill>
              <a:latin typeface="Calibri" panose="020F0502020204030204"/>
              <a:ea typeface="宋体" panose="02010600030101010101" pitchFamily="2" charset="-122"/>
            </a:endParaRPr>
          </a:p>
        </p:txBody>
      </p:sp>
      <p:sp>
        <p:nvSpPr>
          <p:cNvPr id="10" name="文本2"/>
          <p:cNvSpPr>
            <a:spLocks noChangeArrowheads="1"/>
          </p:cNvSpPr>
          <p:nvPr/>
        </p:nvSpPr>
        <p:spPr bwMode="gray">
          <a:xfrm>
            <a:off x="5852795" y="1915160"/>
            <a:ext cx="5890260" cy="1397635"/>
          </a:xfrm>
          <a:prstGeom prst="roundRect">
            <a:avLst>
              <a:gd name="adj" fmla="val 11505"/>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6350">
                <a:solidFill>
                  <a:schemeClr val="tx1"/>
                </a:solidFill>
                <a:prstDash val="sysDot"/>
                <a:round/>
              </a14:hiddenLine>
            </a:ext>
          </a:extLst>
        </p:spPr>
        <p:txBody>
          <a:bodyPr lIns="121894" tIns="60949" rIns="121894" bIns="60949"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base">
              <a:lnSpc>
                <a:spcPct val="120000"/>
              </a:lnSpc>
              <a:spcBef>
                <a:spcPct val="0"/>
              </a:spcBef>
              <a:spcAft>
                <a:spcPct val="0"/>
              </a:spcAft>
              <a:defRPr/>
            </a:pPr>
            <a:r>
              <a:rPr lang="zh-CN" sz="2000" b="1">
                <a:solidFill>
                  <a:schemeClr val="tx1"/>
                </a:solidFill>
                <a:latin typeface="微软雅黑" panose="020B0503020204020204" pitchFamily="34" charset="-122"/>
                <a:ea typeface="微软雅黑" panose="020B0503020204020204" pitchFamily="34" charset="-122"/>
                <a:sym typeface="+mn-ea"/>
              </a:rPr>
              <a:t>最具有生产力的方式，易于回答疑义和做ABC工作法，它是您成为培训专家的第一战场。</a:t>
            </a:r>
            <a:endParaRPr lang="zh-CN" altLang="en-US" sz="20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1" name="标题2"/>
          <p:cNvSpPr>
            <a:spLocks noChangeArrowheads="1"/>
          </p:cNvSpPr>
          <p:nvPr/>
        </p:nvSpPr>
        <p:spPr bwMode="gray">
          <a:xfrm>
            <a:off x="3693753" y="2013934"/>
            <a:ext cx="2171417" cy="1298876"/>
          </a:xfrm>
          <a:prstGeom prst="roundRect">
            <a:avLst>
              <a:gd name="adj" fmla="val 11921"/>
            </a:avLst>
          </a:prstGeom>
          <a:solidFill>
            <a:schemeClr val="accent2"/>
          </a:solidFill>
          <a:ln w="3175" cap="flat" cmpd="sng" algn="ctr">
            <a:solidFill>
              <a:srgbClr val="D7D7D7"/>
            </a:solidFill>
            <a:prstDash val="solid"/>
          </a:ln>
          <a:effectLst>
            <a:outerShdw blurRad="50800" dist="38100" dir="2700000" algn="tl" rotWithShape="0">
              <a:prstClr val="black">
                <a:alpha val="40000"/>
              </a:prstClr>
            </a:outerShdw>
          </a:effectLst>
        </p:spPr>
        <p:txBody>
          <a:bodyPr lIns="124369" tIns="62183" rIns="124369" bIns="62183" anchor="ctr"/>
          <a:lstStyle/>
          <a:p>
            <a:pPr algn="ctr">
              <a:lnSpc>
                <a:spcPct val="120000"/>
              </a:lnSpc>
            </a:pPr>
            <a:r>
              <a:rPr lang="zh-CN" sz="3200" b="1">
                <a:solidFill>
                  <a:schemeClr val="bg1"/>
                </a:solidFill>
                <a:latin typeface="微软雅黑" panose="020B0503020204020204" pitchFamily="34" charset="-122"/>
                <a:ea typeface="微软雅黑" panose="020B0503020204020204" pitchFamily="34" charset="-122"/>
                <a:sym typeface="+mn-ea"/>
              </a:rPr>
              <a:t>家庭聚会</a:t>
            </a:r>
            <a:endParaRPr lang="zh-CN" altLang="zh-CN" sz="3200" b="1" kern="0">
              <a:solidFill>
                <a:schemeClr val="bg1"/>
              </a:solidFill>
              <a:latin typeface="微软雅黑" panose="020B0503020204020204" pitchFamily="34" charset="-122"/>
              <a:ea typeface="微软雅黑" panose="020B0503020204020204" pitchFamily="34" charset="-122"/>
              <a:sym typeface="+mn-ea"/>
            </a:endParaRPr>
          </a:p>
        </p:txBody>
      </p:sp>
      <p:sp>
        <p:nvSpPr>
          <p:cNvPr id="12" name="文本3"/>
          <p:cNvSpPr>
            <a:spLocks noChangeArrowheads="1"/>
          </p:cNvSpPr>
          <p:nvPr/>
        </p:nvSpPr>
        <p:spPr bwMode="ltGray">
          <a:xfrm>
            <a:off x="5876925" y="3477895"/>
            <a:ext cx="5868035" cy="1383665"/>
          </a:xfrm>
          <a:prstGeom prst="roundRect">
            <a:avLst>
              <a:gd name="adj" fmla="val 11505"/>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6350">
                <a:solidFill>
                  <a:schemeClr val="tx1"/>
                </a:solidFill>
                <a:prstDash val="sysDot"/>
                <a:round/>
              </a14:hiddenLine>
            </a:ext>
          </a:extLst>
        </p:spPr>
        <p:txBody>
          <a:bodyPr lIns="121894" tIns="60949" rIns="121894" bIns="60949"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base">
              <a:lnSpc>
                <a:spcPct val="120000"/>
              </a:lnSpc>
              <a:spcBef>
                <a:spcPct val="0"/>
              </a:spcBef>
              <a:spcAft>
                <a:spcPct val="0"/>
              </a:spcAft>
              <a:defRPr/>
            </a:pPr>
            <a:r>
              <a:rPr lang="zh-CN" sz="2000" b="1">
                <a:solidFill>
                  <a:schemeClr val="tx1"/>
                </a:solidFill>
                <a:latin typeface="微软雅黑" panose="020B0503020204020204" pitchFamily="34" charset="-122"/>
                <a:ea typeface="微软雅黑" panose="020B0503020204020204" pitchFamily="34" charset="-122"/>
                <a:sym typeface="+mn-ea"/>
              </a:rPr>
              <a:t>现场气氛相对热烈，有感染力、易跟进新人。</a:t>
            </a:r>
            <a:endParaRPr lang="zh-CN" altLang="en-US" sz="2000" b="1">
              <a:solidFill>
                <a:schemeClr val="tx1"/>
              </a:solidFill>
              <a:latin typeface="微软雅黑" panose="020B0503020204020204" pitchFamily="34" charset="-122"/>
              <a:ea typeface="微软雅黑" panose="020B0503020204020204" pitchFamily="34" charset="-122"/>
              <a:sym typeface="+mn-ea"/>
            </a:endParaRPr>
          </a:p>
        </p:txBody>
      </p:sp>
      <p:sp>
        <p:nvSpPr>
          <p:cNvPr id="13" name="标题3"/>
          <p:cNvSpPr>
            <a:spLocks noChangeArrowheads="1"/>
          </p:cNvSpPr>
          <p:nvPr/>
        </p:nvSpPr>
        <p:spPr bwMode="gray">
          <a:xfrm>
            <a:off x="3681056" y="3477643"/>
            <a:ext cx="2171417" cy="1298876"/>
          </a:xfrm>
          <a:prstGeom prst="roundRect">
            <a:avLst>
              <a:gd name="adj" fmla="val 11921"/>
            </a:avLst>
          </a:prstGeom>
          <a:solidFill>
            <a:schemeClr val="accent1"/>
          </a:solidFill>
          <a:ln w="3175" cap="flat" cmpd="sng" algn="ctr">
            <a:solidFill>
              <a:srgbClr val="D7D7D7"/>
            </a:solidFill>
            <a:prstDash val="solid"/>
          </a:ln>
          <a:effectLst>
            <a:outerShdw blurRad="50800" dist="38100" dir="2700000" algn="tl" rotWithShape="0">
              <a:prstClr val="black">
                <a:alpha val="40000"/>
              </a:prstClr>
            </a:outerShdw>
          </a:effectLst>
        </p:spPr>
        <p:txBody>
          <a:bodyPr lIns="124369" tIns="62183" rIns="124369" bIns="62183" anchor="ctr"/>
          <a:lstStyle/>
          <a:p>
            <a:pPr algn="ctr">
              <a:lnSpc>
                <a:spcPct val="120000"/>
              </a:lnSpc>
            </a:pPr>
            <a:r>
              <a:rPr lang="zh-CN" sz="3200" b="1">
                <a:solidFill>
                  <a:schemeClr val="bg1"/>
                </a:solidFill>
                <a:latin typeface="微软雅黑" panose="020B0503020204020204" pitchFamily="34" charset="-122"/>
                <a:ea typeface="微软雅黑" panose="020B0503020204020204" pitchFamily="34" charset="-122"/>
                <a:sym typeface="+mn-ea"/>
              </a:rPr>
              <a:t>公开业务说明会</a:t>
            </a:r>
            <a:endParaRPr lang="zh-CN" altLang="zh-CN" sz="3200" b="1" kern="0">
              <a:solidFill>
                <a:schemeClr val="bg1"/>
              </a:solidFill>
              <a:latin typeface="微软雅黑" panose="020B0503020204020204" pitchFamily="34" charset="-122"/>
              <a:ea typeface="微软雅黑" panose="020B0503020204020204" pitchFamily="34" charset="-122"/>
              <a:sym typeface="+mn-ea"/>
            </a:endParaRPr>
          </a:p>
        </p:txBody>
      </p:sp>
      <p:grpSp>
        <p:nvGrpSpPr>
          <p:cNvPr id="14" name="圆形"/>
          <p:cNvGrpSpPr/>
          <p:nvPr/>
        </p:nvGrpSpPr>
        <p:grpSpPr>
          <a:xfrm>
            <a:off x="464075" y="2539986"/>
            <a:ext cx="1973991" cy="1934835"/>
            <a:chOff x="4828393" y="2858615"/>
            <a:chExt cx="1931237" cy="1931674"/>
          </a:xfrm>
          <a:effectLst>
            <a:outerShdw blurRad="50800" dist="38100" dir="2700000" algn="tl" rotWithShape="0">
              <a:prstClr val="black">
                <a:alpha val="40000"/>
              </a:prstClr>
            </a:outerShdw>
          </a:effectLst>
        </p:grpSpPr>
        <p:sp>
          <p:nvSpPr>
            <p:cNvPr id="15" name="Oval 19"/>
            <p:cNvSpPr>
              <a:spLocks noChangeArrowheads="1"/>
            </p:cNvSpPr>
            <p:nvPr/>
          </p:nvSpPr>
          <p:spPr bwMode="auto">
            <a:xfrm>
              <a:off x="4828393" y="2858615"/>
              <a:ext cx="1931237" cy="1931674"/>
            </a:xfrm>
            <a:prstGeom prst="ellipse">
              <a:avLst/>
            </a:prstGeom>
            <a:solidFill>
              <a:schemeClr val="accent1"/>
            </a:solidFill>
            <a:ln w="9525">
              <a:solidFill>
                <a:srgbClr val="F9F9F9"/>
              </a:solidFill>
              <a:round/>
            </a:ln>
            <a:effectLst/>
          </p:spPr>
          <p:txBody>
            <a:bodyPr anchor="ctr"/>
            <a:lstStyle/>
            <a:p>
              <a:pPr algn="ctr">
                <a:lnSpc>
                  <a:spcPct val="120000"/>
                </a:lnSpc>
                <a:defRPr/>
              </a:pPr>
              <a:r>
                <a:rPr lang="zh-CN" altLang="en-US" sz="3200" b="1" kern="0">
                  <a:solidFill>
                    <a:schemeClr val="bg1"/>
                  </a:solidFill>
                  <a:latin typeface="Arial" panose="020B0604020202020204" pitchFamily="34" charset="0"/>
                  <a:ea typeface="微软雅黑" panose="020B0503020204020204" pitchFamily="34" charset="-122"/>
                </a:rPr>
                <a:t>种类</a:t>
              </a:r>
              <a:endParaRPr lang="zh-CN" altLang="en-US" sz="3200" b="1" kern="0">
                <a:solidFill>
                  <a:schemeClr val="bg1"/>
                </a:solidFill>
                <a:latin typeface="Arial" panose="020B0604020202020204" pitchFamily="34" charset="0"/>
                <a:ea typeface="微软雅黑" panose="020B0503020204020204" pitchFamily="34" charset="-122"/>
              </a:endParaRPr>
            </a:p>
          </p:txBody>
        </p:sp>
        <p:sp>
          <p:nvSpPr>
            <p:cNvPr id="16" name="未知"/>
            <p:cNvSpPr/>
            <p:nvPr/>
          </p:nvSpPr>
          <p:spPr bwMode="auto">
            <a:xfrm>
              <a:off x="5049912" y="2902929"/>
              <a:ext cx="1490214" cy="727147"/>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3200" b="1" kern="0">
                <a:solidFill>
                  <a:schemeClr val="bg1"/>
                </a:solidFill>
                <a:ea typeface="微软雅黑" panose="020B0503020204020204" pitchFamily="34" charset="-122"/>
              </a:endParaRPr>
            </a:p>
          </p:txBody>
        </p:sp>
      </p:grpSp>
      <p:sp>
        <p:nvSpPr>
          <p:cNvPr id="17" name="标题1"/>
          <p:cNvSpPr>
            <a:spLocks noChangeArrowheads="1"/>
          </p:cNvSpPr>
          <p:nvPr/>
        </p:nvSpPr>
        <p:spPr bwMode="gray">
          <a:xfrm>
            <a:off x="3693795" y="591185"/>
            <a:ext cx="2197100" cy="1298575"/>
          </a:xfrm>
          <a:prstGeom prst="roundRect">
            <a:avLst>
              <a:gd name="adj" fmla="val 11921"/>
            </a:avLst>
          </a:prstGeom>
          <a:solidFill>
            <a:schemeClr val="accent3"/>
          </a:solidFill>
          <a:ln w="3175" cap="flat" cmpd="sng" algn="ctr">
            <a:solidFill>
              <a:srgbClr val="D7D7D7"/>
            </a:solidFill>
            <a:prstDash val="solid"/>
          </a:ln>
          <a:effectLst>
            <a:outerShdw blurRad="50800" dist="38100" dir="2700000" algn="tl" rotWithShape="0">
              <a:prstClr val="black">
                <a:alpha val="40000"/>
              </a:prstClr>
            </a:outerShdw>
          </a:effectLst>
        </p:spPr>
        <p:txBody>
          <a:bodyPr lIns="124369" tIns="62183" rIns="124369" bIns="62183" anchor="ctr"/>
          <a:lstStyle/>
          <a:p>
            <a:pPr algn="ctr">
              <a:lnSpc>
                <a:spcPct val="120000"/>
              </a:lnSpc>
            </a:pPr>
            <a:r>
              <a:rPr lang="zh-CN" sz="3200" b="1">
                <a:solidFill>
                  <a:schemeClr val="bg1"/>
                </a:solidFill>
                <a:latin typeface="微软雅黑" panose="020B0503020204020204" pitchFamily="34" charset="-122"/>
                <a:ea typeface="微软雅黑" panose="020B0503020204020204" pitchFamily="34" charset="-122"/>
                <a:sym typeface="+mn-ea"/>
              </a:rPr>
              <a:t>一对一</a:t>
            </a:r>
            <a:endParaRPr lang="zh-CN" altLang="zh-CN" sz="3200" b="1" kern="0">
              <a:solidFill>
                <a:schemeClr val="bg1"/>
              </a:solidFill>
              <a:latin typeface="微软雅黑" panose="020B0503020204020204" pitchFamily="34" charset="-122"/>
              <a:ea typeface="微软雅黑" panose="020B0503020204020204" pitchFamily="34" charset="-122"/>
              <a:sym typeface="+mn-ea"/>
            </a:endParaRPr>
          </a:p>
        </p:txBody>
      </p:sp>
      <p:sp>
        <p:nvSpPr>
          <p:cNvPr id="2" name="文本1"/>
          <p:cNvSpPr>
            <a:spLocks noChangeArrowheads="1"/>
          </p:cNvSpPr>
          <p:nvPr/>
        </p:nvSpPr>
        <p:spPr bwMode="gray">
          <a:xfrm>
            <a:off x="5865495" y="550545"/>
            <a:ext cx="5890260" cy="1338580"/>
          </a:xfrm>
          <a:prstGeom prst="roundRect">
            <a:avLst>
              <a:gd name="adj" fmla="val 11505"/>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6350">
                <a:solidFill>
                  <a:schemeClr val="tx1"/>
                </a:solidFill>
                <a:prstDash val="sysDot"/>
                <a:round/>
              </a14:hiddenLine>
            </a:ext>
          </a:extLst>
        </p:spPr>
        <p:txBody>
          <a:bodyPr lIns="121894" tIns="60949" rIns="121894" bIns="60949"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base">
              <a:lnSpc>
                <a:spcPct val="120000"/>
              </a:lnSpc>
              <a:spcBef>
                <a:spcPct val="0"/>
              </a:spcBef>
              <a:spcAft>
                <a:spcPct val="0"/>
              </a:spcAft>
              <a:defRPr/>
            </a:pPr>
            <a:r>
              <a:rPr lang="zh-CN" sz="2000" b="1">
                <a:solidFill>
                  <a:schemeClr val="tx1"/>
                </a:solidFill>
                <a:latin typeface="微软雅黑" panose="020B0503020204020204" pitchFamily="34" charset="-122"/>
                <a:ea typeface="微软雅黑" panose="020B0503020204020204" pitchFamily="34" charset="-122"/>
                <a:sym typeface="+mn-ea"/>
              </a:rPr>
              <a:t>最方便灵活的方式，它易于沟通。</a:t>
            </a:r>
            <a:endParaRPr lang="zh-CN" altLang="en-US" sz="20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5" name="文本2"/>
          <p:cNvSpPr>
            <a:spLocks noChangeArrowheads="1"/>
          </p:cNvSpPr>
          <p:nvPr/>
        </p:nvSpPr>
        <p:spPr bwMode="gray">
          <a:xfrm>
            <a:off x="5836285" y="4984115"/>
            <a:ext cx="5890260" cy="1397635"/>
          </a:xfrm>
          <a:prstGeom prst="roundRect">
            <a:avLst>
              <a:gd name="adj" fmla="val 11505"/>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6350">
                <a:solidFill>
                  <a:schemeClr val="tx1"/>
                </a:solidFill>
                <a:prstDash val="sysDot"/>
                <a:round/>
              </a14:hiddenLine>
            </a:ext>
          </a:extLst>
        </p:spPr>
        <p:txBody>
          <a:bodyPr lIns="121894" tIns="60949" rIns="121894" bIns="60949"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base">
              <a:lnSpc>
                <a:spcPct val="120000"/>
              </a:lnSpc>
              <a:spcBef>
                <a:spcPct val="0"/>
              </a:spcBef>
              <a:spcAft>
                <a:spcPct val="0"/>
              </a:spcAft>
              <a:defRPr/>
            </a:pPr>
            <a:r>
              <a:rPr lang="zh-CN" altLang="en-US" sz="20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互联网时代，线上的优势是批发式一对多、无需场地随时随地</a:t>
            </a:r>
            <a:endParaRPr lang="zh-CN" altLang="en-US" sz="20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9" name="标题2"/>
          <p:cNvSpPr>
            <a:spLocks noChangeArrowheads="1"/>
          </p:cNvSpPr>
          <p:nvPr/>
        </p:nvSpPr>
        <p:spPr bwMode="gray">
          <a:xfrm>
            <a:off x="3677243" y="5082889"/>
            <a:ext cx="2171417" cy="1298876"/>
          </a:xfrm>
          <a:prstGeom prst="roundRect">
            <a:avLst>
              <a:gd name="adj" fmla="val 11921"/>
            </a:avLst>
          </a:prstGeom>
          <a:solidFill>
            <a:schemeClr val="accent2"/>
          </a:solidFill>
          <a:ln w="3175" cap="flat" cmpd="sng" algn="ctr">
            <a:solidFill>
              <a:srgbClr val="D7D7D7"/>
            </a:solidFill>
            <a:prstDash val="solid"/>
          </a:ln>
          <a:effectLst>
            <a:outerShdw blurRad="50800" dist="38100" dir="2700000" algn="tl" rotWithShape="0">
              <a:prstClr val="black">
                <a:alpha val="40000"/>
              </a:prstClr>
            </a:outerShdw>
          </a:effectLst>
        </p:spPr>
        <p:txBody>
          <a:bodyPr lIns="124369" tIns="62183" rIns="124369" bIns="62183" anchor="ctr"/>
          <a:lstStyle/>
          <a:p>
            <a:pPr algn="ctr">
              <a:lnSpc>
                <a:spcPct val="120000"/>
              </a:lnSpc>
            </a:pPr>
            <a:r>
              <a:rPr lang="zh-CN" altLang="zh-CN" sz="2800" b="1" kern="0">
                <a:solidFill>
                  <a:schemeClr val="bg1"/>
                </a:solidFill>
                <a:latin typeface="微软雅黑" panose="020B0503020204020204" pitchFamily="34" charset="-122"/>
                <a:ea typeface="微软雅黑" panose="020B0503020204020204" pitchFamily="34" charset="-122"/>
                <a:sym typeface="+mn-ea"/>
              </a:rPr>
              <a:t>线上招商会</a:t>
            </a:r>
            <a:endParaRPr lang="zh-CN" altLang="zh-CN" sz="2800" b="1" kern="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p:cNvSpPr txBox="1"/>
          <p:nvPr/>
        </p:nvSpPr>
        <p:spPr>
          <a:xfrm>
            <a:off x="3640783" y="1273908"/>
            <a:ext cx="4967828" cy="645160"/>
          </a:xfrm>
          <a:prstGeom prst="rect">
            <a:avLst/>
          </a:prstGeom>
          <a:noFill/>
        </p:spPr>
        <p:txBody>
          <a:bodyPr wrap="square" rtlCol="0">
            <a:spAutoFit/>
          </a:bodyPr>
          <a:lstStyle>
            <a:defPPr>
              <a:defRPr lang="zh-CN"/>
            </a:defPPr>
            <a:lvl1pPr algn="ctr">
              <a:defRPr sz="8800" b="1" spc="79">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gradFill>
                <a:latin typeface="+mn-ea"/>
                <a:cs typeface="+mn-ea"/>
              </a:defRPr>
            </a:lvl1pPr>
          </a:lstStyle>
          <a:p>
            <a:r>
              <a:rPr lang="en-US" altLang="zh-CN" sz="3600">
                <a:solidFill>
                  <a:schemeClr val="tx2"/>
                </a:solidFill>
                <a:latin typeface="微软雅黑" panose="020B0503020204020204" pitchFamily="34" charset="-122"/>
                <a:ea typeface="微软雅黑" panose="020B0503020204020204" pitchFamily="34" charset="-122"/>
              </a:rPr>
              <a:t>PART 03</a:t>
            </a:r>
            <a:endParaRPr lang="en-US" altLang="zh-CN" sz="3600">
              <a:solidFill>
                <a:schemeClr val="tx2"/>
              </a:solidFill>
              <a:latin typeface="微软雅黑" panose="020B0503020204020204" pitchFamily="34" charset="-122"/>
              <a:ea typeface="微软雅黑" panose="020B0503020204020204" pitchFamily="34" charset="-122"/>
            </a:endParaRPr>
          </a:p>
        </p:txBody>
      </p:sp>
      <p:sp>
        <p:nvSpPr>
          <p:cNvPr id="3" name="TextBox 11"/>
          <p:cNvSpPr txBox="1"/>
          <p:nvPr/>
        </p:nvSpPr>
        <p:spPr>
          <a:xfrm>
            <a:off x="1139825" y="2187575"/>
            <a:ext cx="10159365" cy="2584450"/>
          </a:xfrm>
          <a:prstGeom prst="rect">
            <a:avLst/>
          </a:prstGeom>
          <a:noFill/>
        </p:spPr>
        <p:txBody>
          <a:bodyPr wrap="square" rtlCol="0">
            <a:spAutoFit/>
          </a:bodyPr>
          <a:lstStyle>
            <a:defPPr>
              <a:defRPr lang="zh-CN"/>
            </a:defPPr>
            <a:lvl1pPr algn="ctr">
              <a:defRPr sz="8800" b="1" spc="79">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gradFill>
                <a:latin typeface="+mn-ea"/>
                <a:cs typeface="+mn-ea"/>
              </a:defRPr>
            </a:lvl1pPr>
          </a:lstStyle>
          <a:p>
            <a:pPr algn="ctr">
              <a:defRPr/>
            </a:pPr>
            <a:r>
              <a:rPr lang="zh-CN" altLang="en-US" sz="5400">
                <a:solidFill>
                  <a:srgbClr val="106482"/>
                </a:solidFill>
                <a:latin typeface="Franklin Gothic Medium" panose="020B0603020102020204" pitchFamily="34" charset="0"/>
                <a:ea typeface="微软雅黑" panose="020B0503020204020204" pitchFamily="34" charset="-122"/>
                <a:sym typeface="+mn-ea"/>
              </a:rPr>
              <a:t>目的和原则</a:t>
            </a:r>
            <a:endParaRPr lang="zh-CN" altLang="en-US" sz="5400" b="1">
              <a:solidFill>
                <a:srgbClr val="106482"/>
              </a:solidFill>
              <a:latin typeface="Franklin Gothic Medium" panose="020B0603020102020204" pitchFamily="34" charset="0"/>
              <a:ea typeface="微软雅黑" panose="020B0503020204020204" pitchFamily="34" charset="-122"/>
              <a:sym typeface="+mn-ea"/>
            </a:endParaRPr>
          </a:p>
          <a:p>
            <a:pPr algn="ctr">
              <a:defRPr/>
            </a:pPr>
            <a:endParaRPr lang="zh-CN" altLang="en-US" sz="5400" b="1">
              <a:solidFill>
                <a:srgbClr val="106482"/>
              </a:solidFill>
              <a:latin typeface="Franklin Gothic Medium" panose="020B0603020102020204" pitchFamily="34" charset="0"/>
              <a:ea typeface="微软雅黑" panose="020B0503020204020204" pitchFamily="34" charset="-122"/>
            </a:endParaRPr>
          </a:p>
          <a:p>
            <a:pPr algn="ctr">
              <a:defRPr/>
            </a:pPr>
            <a:endParaRPr lang="zh-CN" altLang="en-US" sz="5400" b="1">
              <a:solidFill>
                <a:srgbClr val="106482"/>
              </a:solidFill>
              <a:latin typeface="Franklin Gothic Medium" panose="020B0603020102020204" pitchFamily="34" charset="0"/>
              <a:ea typeface="微软雅黑" panose="020B0503020204020204" pitchFamily="34" charset="-122"/>
              <a:sym typeface="+mn-ea"/>
            </a:endParaRPr>
          </a:p>
        </p:txBody>
      </p:sp>
      <p:sp>
        <p:nvSpPr>
          <p:cNvPr id="4" name="TextBox 12"/>
          <p:cNvSpPr txBox="1"/>
          <p:nvPr/>
        </p:nvSpPr>
        <p:spPr>
          <a:xfrm>
            <a:off x="3562463" y="3377794"/>
            <a:ext cx="5124467" cy="551815"/>
          </a:xfrm>
          <a:prstGeom prst="rect">
            <a:avLst/>
          </a:prstGeom>
          <a:noFill/>
        </p:spPr>
        <p:txBody>
          <a:bodyPr wrap="square" lIns="68569" tIns="34284" rIns="68569" bIns="34284">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a:r>
              <a:rPr lang="en-US" altLang="zh-CN" sz="1050">
                <a:solidFill>
                  <a:schemeClr val="tx2">
                    <a:lumMod val="50000"/>
                  </a:schemeClr>
                </a:solidFill>
                <a:latin typeface="微软雅黑" panose="020B0503020204020204" pitchFamily="34" charset="-122"/>
                <a:ea typeface="微软雅黑" panose="020B0503020204020204" pitchFamily="34" charset="-122"/>
              </a:rPr>
              <a:t>Your content to play here, or through your copy, paste in this box, and select only the text. Your content to play here, or through your copy, paste in this box, and select only the text.</a:t>
            </a:r>
            <a:endParaRPr lang="en-US" altLang="zh-CN" sz="1050">
              <a:solidFill>
                <a:schemeClr val="tx2">
                  <a:lumMod val="50000"/>
                </a:schemeClr>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1"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738792" y="4525032"/>
            <a:ext cx="6732898" cy="237038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1"/>
          <p:cNvSpPr txBox="1"/>
          <p:nvPr/>
        </p:nvSpPr>
        <p:spPr>
          <a:xfrm>
            <a:off x="1169670" y="1245870"/>
            <a:ext cx="10159365" cy="922020"/>
          </a:xfrm>
          <a:prstGeom prst="rect">
            <a:avLst/>
          </a:prstGeom>
          <a:noFill/>
        </p:spPr>
        <p:txBody>
          <a:bodyPr wrap="square" rtlCol="0">
            <a:spAutoFit/>
          </a:bodyPr>
          <a:lstStyle>
            <a:defPPr>
              <a:defRPr lang="zh-CN"/>
            </a:defPPr>
            <a:lvl1pPr algn="ctr">
              <a:defRPr sz="8800" b="1" spc="79">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gradFill>
                <a:latin typeface="+mn-ea"/>
                <a:cs typeface="+mn-ea"/>
              </a:defRPr>
            </a:lvl1pPr>
          </a:lstStyle>
          <a:p>
            <a:pPr algn="ctr">
              <a:defRPr/>
            </a:pPr>
            <a:r>
              <a:rPr lang="zh-CN" altLang="en-US" sz="5400">
                <a:solidFill>
                  <a:srgbClr val="106482"/>
                </a:solidFill>
                <a:latin typeface="Franklin Gothic Medium" panose="020B0603020102020204" pitchFamily="34" charset="0"/>
                <a:ea typeface="微软雅黑" panose="020B0503020204020204" pitchFamily="34" charset="-122"/>
                <a:sym typeface="+mn-ea"/>
              </a:rPr>
              <a:t>三个目的</a:t>
            </a:r>
            <a:endParaRPr lang="zh-CN" altLang="en-US" sz="5400" b="1">
              <a:solidFill>
                <a:srgbClr val="106482"/>
              </a:solidFill>
              <a:latin typeface="Franklin Gothic Medium" panose="020B0603020102020204" pitchFamily="34" charset="0"/>
              <a:ea typeface="微软雅黑" panose="020B0503020204020204" pitchFamily="34" charset="-122"/>
              <a:sym typeface="+mn-ea"/>
            </a:endParaRPr>
          </a:p>
        </p:txBody>
      </p:sp>
      <p:sp>
        <p:nvSpPr>
          <p:cNvPr id="100" name="文本框 99"/>
          <p:cNvSpPr txBox="1"/>
          <p:nvPr/>
        </p:nvSpPr>
        <p:spPr>
          <a:xfrm>
            <a:off x="2400300" y="2438400"/>
            <a:ext cx="6400165" cy="1753235"/>
          </a:xfrm>
          <a:prstGeom prst="rect">
            <a:avLst/>
          </a:prstGeom>
          <a:noFill/>
          <a:ln w="9525">
            <a:noFill/>
          </a:ln>
        </p:spPr>
        <p:txBody>
          <a:bodyPr wrap="square">
            <a:spAutoFit/>
          </a:bodyPr>
          <a:p>
            <a:pPr indent="0"/>
            <a:r>
              <a:rPr lang="zh-CN" sz="3600" b="1">
                <a:solidFill>
                  <a:srgbClr val="323E32"/>
                </a:solidFill>
                <a:latin typeface="微软雅黑" panose="020B0503020204020204" pitchFamily="34" charset="-122"/>
                <a:ea typeface="微软雅黑" panose="020B0503020204020204" pitchFamily="34" charset="-122"/>
              </a:rPr>
              <a:t>1、找需求</a:t>
            </a:r>
            <a:endParaRPr lang="zh-CN" sz="3600" b="1">
              <a:solidFill>
                <a:srgbClr val="323E32"/>
              </a:solidFill>
              <a:latin typeface="微软雅黑" panose="020B0503020204020204" pitchFamily="34" charset="-122"/>
              <a:ea typeface="微软雅黑" panose="020B0503020204020204" pitchFamily="34" charset="-122"/>
            </a:endParaRPr>
          </a:p>
          <a:p>
            <a:pPr indent="0"/>
            <a:r>
              <a:rPr lang="zh-CN" sz="3600" b="1">
                <a:solidFill>
                  <a:srgbClr val="323E32"/>
                </a:solidFill>
                <a:latin typeface="微软雅黑" panose="020B0503020204020204" pitchFamily="34" charset="-122"/>
                <a:ea typeface="微软雅黑" panose="020B0503020204020204" pitchFamily="34" charset="-122"/>
              </a:rPr>
              <a:t>2、给机会</a:t>
            </a:r>
            <a:endParaRPr lang="zh-CN" sz="3600" b="1">
              <a:solidFill>
                <a:srgbClr val="323E32"/>
              </a:solidFill>
              <a:latin typeface="微软雅黑" panose="020B0503020204020204" pitchFamily="34" charset="-122"/>
              <a:ea typeface="微软雅黑" panose="020B0503020204020204" pitchFamily="34" charset="-122"/>
            </a:endParaRPr>
          </a:p>
          <a:p>
            <a:pPr indent="0"/>
            <a:r>
              <a:rPr lang="zh-CN" sz="3600" b="1">
                <a:solidFill>
                  <a:srgbClr val="323E32"/>
                </a:solidFill>
                <a:latin typeface="微软雅黑" panose="020B0503020204020204" pitchFamily="34" charset="-122"/>
                <a:ea typeface="微软雅黑" panose="020B0503020204020204" pitchFamily="34" charset="-122"/>
              </a:rPr>
              <a:t>3、约下次见面的机会</a:t>
            </a:r>
            <a:endParaRPr lang="zh-CN" sz="3600" b="1">
              <a:solidFill>
                <a:srgbClr val="323E32"/>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1868805" y="4852035"/>
            <a:ext cx="7781925" cy="1383665"/>
          </a:xfrm>
          <a:prstGeom prst="rect">
            <a:avLst/>
          </a:prstGeom>
          <a:noFill/>
          <a:ln w="9525">
            <a:noFill/>
          </a:ln>
        </p:spPr>
        <p:txBody>
          <a:bodyPr wrap="square">
            <a:spAutoFit/>
          </a:bodyPr>
          <a:p>
            <a:pPr indent="0"/>
            <a:r>
              <a:rPr lang="zh-CN" sz="2800" b="1">
                <a:solidFill>
                  <a:srgbClr val="323E32"/>
                </a:solidFill>
                <a:latin typeface="微软雅黑" panose="020B0503020204020204" pitchFamily="34" charset="-122"/>
                <a:ea typeface="微软雅黑" panose="020B0503020204020204" pitchFamily="34" charset="-122"/>
              </a:rPr>
              <a:t>记住：</a:t>
            </a:r>
            <a:endParaRPr lang="zh-CN" sz="2800" b="1">
              <a:solidFill>
                <a:srgbClr val="323E32"/>
              </a:solidFill>
              <a:latin typeface="微软雅黑" panose="020B0503020204020204" pitchFamily="34" charset="-122"/>
              <a:ea typeface="微软雅黑" panose="020B0503020204020204" pitchFamily="34" charset="-122"/>
            </a:endParaRPr>
          </a:p>
          <a:p>
            <a:pPr indent="0"/>
            <a:r>
              <a:rPr lang="zh-CN" sz="2800" b="1">
                <a:solidFill>
                  <a:srgbClr val="323E32"/>
                </a:solidFill>
                <a:latin typeface="微软雅黑" panose="020B0503020204020204" pitchFamily="34" charset="-122"/>
                <a:ea typeface="微软雅黑" panose="020B0503020204020204" pitchFamily="34" charset="-122"/>
              </a:rPr>
              <a:t>讲计划是寻找对方的需求，谈他的梦想，而不是谈你的</a:t>
            </a:r>
            <a:r>
              <a:rPr lang="zh-CN" sz="900" b="0">
                <a:latin typeface="Calibri" panose="020F0502020204030204" pitchFamily="34" charset="0"/>
                <a:ea typeface="宋体" panose="02010600030101010101" pitchFamily="2" charset="-122"/>
              </a:rPr>
              <a:t>。</a:t>
            </a:r>
            <a:endParaRPr lang="zh-CN" altLang="en-US" sz="900" b="0">
              <a:latin typeface="Calibri" panose="020F0502020204030204" pitchFamily="3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1"/>
          <p:cNvSpPr txBox="1"/>
          <p:nvPr/>
        </p:nvSpPr>
        <p:spPr>
          <a:xfrm>
            <a:off x="1136015" y="600710"/>
            <a:ext cx="10159365" cy="922020"/>
          </a:xfrm>
          <a:prstGeom prst="rect">
            <a:avLst/>
          </a:prstGeom>
          <a:noFill/>
        </p:spPr>
        <p:txBody>
          <a:bodyPr wrap="square" rtlCol="0">
            <a:spAutoFit/>
          </a:bodyPr>
          <a:lstStyle>
            <a:defPPr>
              <a:defRPr lang="zh-CN"/>
            </a:defPPr>
            <a:lvl1pPr algn="ctr">
              <a:defRPr sz="8800" b="1" spc="79">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gradFill>
                <a:latin typeface="+mn-ea"/>
                <a:cs typeface="+mn-ea"/>
              </a:defRPr>
            </a:lvl1pPr>
          </a:lstStyle>
          <a:p>
            <a:pPr algn="ctr">
              <a:defRPr/>
            </a:pPr>
            <a:r>
              <a:rPr lang="zh-CN" altLang="en-US" sz="5400">
                <a:solidFill>
                  <a:srgbClr val="106482"/>
                </a:solidFill>
                <a:latin typeface="Franklin Gothic Medium" panose="020B0603020102020204" pitchFamily="34" charset="0"/>
                <a:ea typeface="微软雅黑" panose="020B0503020204020204" pitchFamily="34" charset="-122"/>
                <a:sym typeface="+mn-ea"/>
              </a:rPr>
              <a:t>三个原则</a:t>
            </a:r>
            <a:endParaRPr lang="zh-CN" altLang="en-US" sz="5400" b="1">
              <a:solidFill>
                <a:srgbClr val="106482"/>
              </a:solidFill>
              <a:latin typeface="Franklin Gothic Medium" panose="020B0603020102020204" pitchFamily="34" charset="0"/>
              <a:ea typeface="微软雅黑" panose="020B0503020204020204" pitchFamily="34" charset="-122"/>
              <a:sym typeface="+mn-ea"/>
            </a:endParaRPr>
          </a:p>
        </p:txBody>
      </p:sp>
      <p:sp>
        <p:nvSpPr>
          <p:cNvPr id="1050215" name="文本框 1"/>
          <p:cNvSpPr txBox="1"/>
          <p:nvPr/>
        </p:nvSpPr>
        <p:spPr>
          <a:xfrm>
            <a:off x="1307465" y="1947545"/>
            <a:ext cx="10093325" cy="2183765"/>
          </a:xfrm>
          <a:prstGeom prst="rect">
            <a:avLst/>
          </a:prstGeom>
          <a:noFill/>
        </p:spPr>
        <p:txBody>
          <a:bodyPr wrap="square" rtlCol="0">
            <a:spAutoFit/>
          </a:bodyPr>
          <a:p>
            <a:pPr algn="l">
              <a:buFont typeface="Wingdings" panose="05000000000000000000" pitchFamily="2" charset="2"/>
              <a:buNone/>
            </a:pPr>
            <a:r>
              <a:rPr lang="en-US" altLang="zh-CN" sz="36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36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36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高姿态</a:t>
            </a:r>
            <a:endParaRPr lang="en-US" altLang="zh-CN" sz="36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buFont typeface="Wingdings" panose="05000000000000000000" pitchFamily="2" charset="2"/>
              <a:buNone/>
            </a:pPr>
            <a:r>
              <a:rPr lang="en-US" altLang="zh-CN" sz="36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36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36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专业</a:t>
            </a:r>
            <a:r>
              <a:rPr lang="zh-CN" altLang="en-US" sz="36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化</a:t>
            </a:r>
            <a:endParaRPr lang="en-US" altLang="zh-CN" sz="36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buFont typeface="Wingdings" panose="05000000000000000000" pitchFamily="2" charset="2"/>
              <a:buNone/>
            </a:pPr>
            <a:r>
              <a:rPr lang="en-US" altLang="zh-CN" sz="36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36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36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兴奋度</a:t>
            </a:r>
            <a:endParaRPr lang="en-US" altLang="zh-CN" sz="36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buFont typeface="Wingdings" panose="05000000000000000000" pitchFamily="2" charset="2"/>
              <a:buNone/>
            </a:pPr>
            <a:endParaRPr lang="zh-CN" altLang="en-US" sz="2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 name="文本框 3"/>
          <p:cNvSpPr txBox="1"/>
          <p:nvPr/>
        </p:nvSpPr>
        <p:spPr>
          <a:xfrm>
            <a:off x="1307465" y="3990975"/>
            <a:ext cx="10252075" cy="2122805"/>
          </a:xfrm>
          <a:prstGeom prst="rect">
            <a:avLst/>
          </a:prstGeom>
          <a:noFill/>
        </p:spPr>
        <p:txBody>
          <a:bodyPr wrap="square" rtlCol="0">
            <a:spAutoFit/>
          </a:bodyPr>
          <a:p>
            <a:pPr algn="l">
              <a:buFont typeface="Wingdings" panose="05000000000000000000" pitchFamily="2" charset="2"/>
              <a:buNone/>
            </a:pPr>
            <a:r>
              <a:rPr lang="zh-CN" altLang="en-US" sz="3600" b="1" dirty="0">
                <a:latin typeface="微软雅黑" panose="020B0503020204020204" pitchFamily="34" charset="-122"/>
                <a:ea typeface="微软雅黑" panose="020B0503020204020204" pitchFamily="34" charset="-122"/>
                <a:cs typeface="微软雅黑" panose="020B0503020204020204" pitchFamily="34" charset="-122"/>
                <a:sym typeface="+mn-ea"/>
              </a:rPr>
              <a:t>记住：</a:t>
            </a:r>
            <a:endParaRPr lang="zh-CN" altLang="en-US" sz="36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buFont typeface="Wingdings" panose="05000000000000000000" pitchFamily="2" charset="2"/>
              <a:buNone/>
            </a:pPr>
            <a:r>
              <a:rPr lang="zh-CN" altLang="en-US" sz="3200" b="1" dirty="0">
                <a:latin typeface="微软雅黑" panose="020B0503020204020204" pitchFamily="34" charset="-122"/>
                <a:ea typeface="微软雅黑" panose="020B0503020204020204" pitchFamily="34" charset="-122"/>
                <a:cs typeface="微软雅黑" panose="020B0503020204020204" pitchFamily="34" charset="-122"/>
                <a:sym typeface="+mn-ea"/>
              </a:rPr>
              <a:t>量永远比质重要   </a:t>
            </a:r>
            <a:r>
              <a:rPr lang="en-US" altLang="zh-CN" b="1"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b="1" dirty="0">
                <a:latin typeface="微软雅黑" panose="020B0503020204020204" pitchFamily="34" charset="-122"/>
                <a:ea typeface="微软雅黑" panose="020B0503020204020204" pitchFamily="34" charset="-122"/>
                <a:cs typeface="微软雅黑" panose="020B0503020204020204" pitchFamily="34" charset="-122"/>
                <a:sym typeface="+mn-ea"/>
              </a:rPr>
              <a:t>做行动者”</a:t>
            </a:r>
            <a:endParaRPr lang="zh-CN" altLang="en-US" b="1"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buFont typeface="Wingdings" panose="05000000000000000000" pitchFamily="2" charset="2"/>
              <a:buNone/>
            </a:pPr>
            <a:r>
              <a:rPr lang="zh-CN" altLang="en-US" sz="3200" b="1" dirty="0">
                <a:latin typeface="微软雅黑" panose="020B0503020204020204" pitchFamily="34" charset="-122"/>
                <a:ea typeface="微软雅黑" panose="020B0503020204020204" pitchFamily="34" charset="-122"/>
                <a:cs typeface="微软雅黑" panose="020B0503020204020204" pitchFamily="34" charset="-122"/>
                <a:sym typeface="+mn-ea"/>
              </a:rPr>
              <a:t>姿态比说服重要  </a:t>
            </a:r>
            <a:r>
              <a:rPr lang="zh-CN" altLang="en-US" b="1"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b="1"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b="1" dirty="0">
                <a:latin typeface="微软雅黑" panose="020B0503020204020204" pitchFamily="34" charset="-122"/>
                <a:ea typeface="微软雅黑" panose="020B0503020204020204" pitchFamily="34" charset="-122"/>
                <a:cs typeface="微软雅黑" panose="020B0503020204020204" pitchFamily="34" charset="-122"/>
                <a:sym typeface="+mn-ea"/>
              </a:rPr>
              <a:t>永远是下一个”</a:t>
            </a:r>
            <a:endParaRPr lang="zh-CN" altLang="en-US"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buFont typeface="Wingdings" panose="05000000000000000000" pitchFamily="2" charset="2"/>
              <a:buNone/>
            </a:pPr>
            <a:r>
              <a:rPr lang="zh-CN" altLang="en-US" sz="3200" b="1" dirty="0">
                <a:latin typeface="微软雅黑" panose="020B0503020204020204" pitchFamily="34" charset="-122"/>
                <a:ea typeface="微软雅黑" panose="020B0503020204020204" pitchFamily="34" charset="-122"/>
                <a:cs typeface="微软雅黑" panose="020B0503020204020204" pitchFamily="34" charset="-122"/>
                <a:sym typeface="+mn-ea"/>
              </a:rPr>
              <a:t>对方的需求比你的需求重要  </a:t>
            </a:r>
            <a:r>
              <a:rPr lang="zh-CN" altLang="en-US" b="1"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b="1"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b="1" dirty="0">
                <a:latin typeface="微软雅黑" panose="020B0503020204020204" pitchFamily="34" charset="-122"/>
                <a:ea typeface="微软雅黑" panose="020B0503020204020204" pitchFamily="34" charset="-122"/>
                <a:cs typeface="微软雅黑" panose="020B0503020204020204" pitchFamily="34" charset="-122"/>
                <a:sym typeface="+mn-ea"/>
              </a:rPr>
              <a:t>找到需求是根本”</a:t>
            </a:r>
            <a:endParaRPr lang="zh-CN" altLang="en-US"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376680" y="2453640"/>
            <a:ext cx="9497060" cy="2861310"/>
          </a:xfrm>
          <a:prstGeom prst="rect">
            <a:avLst/>
          </a:prstGeom>
          <a:noFill/>
          <a:ln w="9525">
            <a:noFill/>
          </a:ln>
        </p:spPr>
        <p:txBody>
          <a:bodyPr wrap="square">
            <a:spAutoFit/>
          </a:bodyPr>
          <a:p>
            <a:pPr indent="0"/>
            <a:r>
              <a:rPr sz="3600"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rPr>
              <a:t>沟通不好、</a:t>
            </a:r>
            <a:endParaRPr sz="3600"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endParaRPr>
          </a:p>
          <a:p>
            <a:pPr indent="0"/>
            <a:r>
              <a:rPr sz="3600"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rPr>
              <a:t>场合不对、</a:t>
            </a:r>
            <a:endParaRPr sz="3600"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endParaRPr>
          </a:p>
          <a:p>
            <a:pPr indent="0"/>
            <a:r>
              <a:rPr sz="3600"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rPr>
              <a:t>对方没需求、</a:t>
            </a:r>
            <a:endParaRPr sz="3600"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endParaRPr>
          </a:p>
          <a:p>
            <a:pPr indent="0"/>
            <a:r>
              <a:rPr sz="3600"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rPr>
              <a:t>时间不够、</a:t>
            </a:r>
            <a:endParaRPr sz="3600"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endParaRPr>
          </a:p>
          <a:p>
            <a:pPr indent="0"/>
            <a:r>
              <a:rPr sz="3600"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rPr>
              <a:t>对方是用户不讲</a:t>
            </a:r>
            <a:r>
              <a:rPr lang="zh-CN" sz="3600"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sz="3600"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文本框 1"/>
          <p:cNvSpPr txBox="1"/>
          <p:nvPr/>
        </p:nvSpPr>
        <p:spPr>
          <a:xfrm>
            <a:off x="4307840" y="939800"/>
            <a:ext cx="3150870" cy="922020"/>
          </a:xfrm>
          <a:prstGeom prst="rect">
            <a:avLst/>
          </a:prstGeom>
          <a:noFill/>
        </p:spPr>
        <p:txBody>
          <a:bodyPr wrap="square" rtlCol="0">
            <a:spAutoFit/>
          </a:bodyPr>
          <a:p>
            <a:pPr indent="0" algn="ctr"/>
            <a:r>
              <a:rPr sz="5400"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sym typeface="+mn-ea"/>
              </a:rPr>
              <a:t>五不讲</a:t>
            </a:r>
            <a:endParaRPr lang="zh-CN" altLang="en-US" sz="5400"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1"/>
          <p:cNvSpPr txBox="1"/>
          <p:nvPr/>
        </p:nvSpPr>
        <p:spPr>
          <a:xfrm>
            <a:off x="1015365" y="1906270"/>
            <a:ext cx="10159365" cy="3046095"/>
          </a:xfrm>
          <a:prstGeom prst="rect">
            <a:avLst/>
          </a:prstGeom>
          <a:noFill/>
        </p:spPr>
        <p:txBody>
          <a:bodyPr wrap="square" rtlCol="0">
            <a:spAutoFit/>
          </a:bodyPr>
          <a:lstStyle>
            <a:defPPr>
              <a:defRPr lang="zh-CN"/>
            </a:defPPr>
            <a:lvl1pPr algn="ctr">
              <a:defRPr sz="8800" b="1" spc="79">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gradFill>
                <a:latin typeface="+mn-ea"/>
                <a:cs typeface="+mn-ea"/>
              </a:defRPr>
            </a:lvl1pPr>
          </a:lstStyle>
          <a:p>
            <a:pPr algn="ctr">
              <a:defRPr/>
            </a:pPr>
            <a:r>
              <a:rPr lang="zh-CN" altLang="en-US" sz="4800" dirty="0">
                <a:latin typeface="微软雅黑" panose="020B0503020204020204" pitchFamily="34" charset="-122"/>
                <a:ea typeface="微软雅黑" panose="020B0503020204020204" pitchFamily="34" charset="-122"/>
                <a:cs typeface="微软雅黑" panose="020B0503020204020204" pitchFamily="34" charset="-122"/>
                <a:sym typeface="+mn-ea"/>
              </a:rPr>
              <a:t>1000次计划等于大使，</a:t>
            </a:r>
            <a:endParaRPr lang="zh-CN" altLang="en-US" sz="48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ctr">
              <a:defRPr/>
            </a:pPr>
            <a:endParaRPr lang="zh-CN" altLang="en-US" sz="48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ctr">
              <a:defRPr/>
            </a:pPr>
            <a:r>
              <a:rPr lang="zh-CN" altLang="en-US" sz="4800" dirty="0">
                <a:latin typeface="微软雅黑" panose="020B0503020204020204" pitchFamily="34" charset="-122"/>
                <a:ea typeface="微软雅黑" panose="020B0503020204020204" pitchFamily="34" charset="-122"/>
                <a:cs typeface="微软雅黑" panose="020B0503020204020204" pitchFamily="34" charset="-122"/>
                <a:sym typeface="+mn-ea"/>
              </a:rPr>
              <a:t>讲计划要完整，一次讲透否则不讲</a:t>
            </a:r>
            <a:endParaRPr lang="zh-CN" altLang="en-US" sz="48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ctr">
              <a:defRPr/>
            </a:pPr>
            <a:endParaRPr lang="zh-CN" altLang="en-US" sz="4800" b="1" dirty="0">
              <a:solidFill>
                <a:srgbClr val="106482"/>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0" name="组合 19"/>
          <p:cNvGrpSpPr/>
          <p:nvPr/>
        </p:nvGrpSpPr>
        <p:grpSpPr>
          <a:xfrm flipH="1">
            <a:off x="209707" y="1923919"/>
            <a:ext cx="1588700" cy="3699723"/>
            <a:chOff x="2051050" y="1727200"/>
            <a:chExt cx="792163" cy="1911350"/>
          </a:xfrm>
          <a:effectLst/>
        </p:grpSpPr>
        <p:sp>
          <p:nvSpPr>
            <p:cNvPr id="21" name="Freeform 100"/>
            <p:cNvSpPr/>
            <p:nvPr/>
          </p:nvSpPr>
          <p:spPr bwMode="auto">
            <a:xfrm>
              <a:off x="2579688" y="2960688"/>
              <a:ext cx="166688" cy="539750"/>
            </a:xfrm>
            <a:custGeom>
              <a:avLst/>
              <a:gdLst>
                <a:gd name="T0" fmla="*/ 0 w 12"/>
                <a:gd name="T1" fmla="*/ 4 h 39"/>
                <a:gd name="T2" fmla="*/ 9 w 12"/>
                <a:gd name="T3" fmla="*/ 0 h 39"/>
                <a:gd name="T4" fmla="*/ 11 w 12"/>
                <a:gd name="T5" fmla="*/ 5 h 39"/>
                <a:gd name="T6" fmla="*/ 11 w 12"/>
                <a:gd name="T7" fmla="*/ 19 h 39"/>
                <a:gd name="T8" fmla="*/ 11 w 12"/>
                <a:gd name="T9" fmla="*/ 19 h 39"/>
                <a:gd name="T10" fmla="*/ 11 w 12"/>
                <a:gd name="T11" fmla="*/ 19 h 39"/>
                <a:gd name="T12" fmla="*/ 11 w 12"/>
                <a:gd name="T13" fmla="*/ 19 h 39"/>
                <a:gd name="T14" fmla="*/ 11 w 12"/>
                <a:gd name="T15" fmla="*/ 19 h 39"/>
                <a:gd name="T16" fmla="*/ 11 w 12"/>
                <a:gd name="T17" fmla="*/ 19 h 39"/>
                <a:gd name="T18" fmla="*/ 11 w 12"/>
                <a:gd name="T19" fmla="*/ 20 h 39"/>
                <a:gd name="T20" fmla="*/ 9 w 12"/>
                <a:gd name="T21" fmla="*/ 28 h 39"/>
                <a:gd name="T22" fmla="*/ 8 w 12"/>
                <a:gd name="T23" fmla="*/ 39 h 39"/>
                <a:gd name="T24" fmla="*/ 8 w 12"/>
                <a:gd name="T25" fmla="*/ 39 h 39"/>
                <a:gd name="T26" fmla="*/ 8 w 12"/>
                <a:gd name="T27" fmla="*/ 39 h 39"/>
                <a:gd name="T28" fmla="*/ 3 w 12"/>
                <a:gd name="T29" fmla="*/ 39 h 39"/>
                <a:gd name="T30" fmla="*/ 1 w 12"/>
                <a:gd name="T31" fmla="*/ 37 h 39"/>
                <a:gd name="T32" fmla="*/ 2 w 12"/>
                <a:gd name="T33" fmla="*/ 35 h 39"/>
                <a:gd name="T34" fmla="*/ 7 w 12"/>
                <a:gd name="T35" fmla="*/ 35 h 39"/>
                <a:gd name="T36" fmla="*/ 0 w 12"/>
                <a:gd name="T37" fmla="*/ 32 h 39"/>
                <a:gd name="T38" fmla="*/ 8 w 12"/>
                <a:gd name="T39" fmla="*/ 33 h 39"/>
                <a:gd name="T40" fmla="*/ 8 w 12"/>
                <a:gd name="T41" fmla="*/ 29 h 39"/>
                <a:gd name="T42" fmla="*/ 5 w 12"/>
                <a:gd name="T43" fmla="*/ 30 h 39"/>
                <a:gd name="T44" fmla="*/ 8 w 12"/>
                <a:gd name="T45" fmla="*/ 26 h 39"/>
                <a:gd name="T46" fmla="*/ 5 w 12"/>
                <a:gd name="T47" fmla="*/ 26 h 39"/>
                <a:gd name="T48" fmla="*/ 8 w 12"/>
                <a:gd name="T49" fmla="*/ 23 h 39"/>
                <a:gd name="T50" fmla="*/ 5 w 12"/>
                <a:gd name="T51" fmla="*/ 20 h 39"/>
                <a:gd name="T52" fmla="*/ 6 w 12"/>
                <a:gd name="T53" fmla="*/ 17 h 39"/>
                <a:gd name="T54" fmla="*/ 9 w 12"/>
                <a:gd name="T55" fmla="*/ 16 h 39"/>
                <a:gd name="T56" fmla="*/ 9 w 12"/>
                <a:gd name="T57" fmla="*/ 15 h 39"/>
                <a:gd name="T58" fmla="*/ 5 w 12"/>
                <a:gd name="T59" fmla="*/ 10 h 39"/>
                <a:gd name="T60" fmla="*/ 9 w 12"/>
                <a:gd name="T61" fmla="*/ 10 h 39"/>
                <a:gd name="T62" fmla="*/ 4 w 12"/>
                <a:gd name="T63" fmla="*/ 7 h 39"/>
                <a:gd name="T64" fmla="*/ 6 w 12"/>
                <a:gd name="T65" fmla="*/ 7 h 39"/>
                <a:gd name="T66" fmla="*/ 9 w 12"/>
                <a:gd name="T67" fmla="*/ 6 h 39"/>
                <a:gd name="T68" fmla="*/ 7 w 12"/>
                <a:gd name="T69" fmla="*/ 5 h 39"/>
                <a:gd name="T70" fmla="*/ 9 w 12"/>
                <a:gd name="T71" fmla="*/ 4 h 39"/>
                <a:gd name="T72" fmla="*/ 0 w 12"/>
                <a:gd name="T73"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 h="39">
                  <a:moveTo>
                    <a:pt x="0" y="4"/>
                  </a:moveTo>
                  <a:cubicBezTo>
                    <a:pt x="2" y="3"/>
                    <a:pt x="6" y="1"/>
                    <a:pt x="9" y="0"/>
                  </a:cubicBezTo>
                  <a:cubicBezTo>
                    <a:pt x="9" y="1"/>
                    <a:pt x="12" y="3"/>
                    <a:pt x="11" y="5"/>
                  </a:cubicBezTo>
                  <a:cubicBezTo>
                    <a:pt x="10" y="6"/>
                    <a:pt x="11" y="17"/>
                    <a:pt x="11" y="19"/>
                  </a:cubicBezTo>
                  <a:cubicBezTo>
                    <a:pt x="11" y="19"/>
                    <a:pt x="11" y="19"/>
                    <a:pt x="11" y="19"/>
                  </a:cubicBezTo>
                  <a:cubicBezTo>
                    <a:pt x="11" y="19"/>
                    <a:pt x="11" y="19"/>
                    <a:pt x="11" y="19"/>
                  </a:cubicBezTo>
                  <a:cubicBezTo>
                    <a:pt x="11" y="19"/>
                    <a:pt x="11" y="19"/>
                    <a:pt x="11" y="19"/>
                  </a:cubicBezTo>
                  <a:cubicBezTo>
                    <a:pt x="11" y="19"/>
                    <a:pt x="11" y="19"/>
                    <a:pt x="11" y="19"/>
                  </a:cubicBezTo>
                  <a:cubicBezTo>
                    <a:pt x="11" y="19"/>
                    <a:pt x="11" y="19"/>
                    <a:pt x="11" y="19"/>
                  </a:cubicBezTo>
                  <a:cubicBezTo>
                    <a:pt x="11" y="20"/>
                    <a:pt x="11" y="20"/>
                    <a:pt x="11" y="20"/>
                  </a:cubicBezTo>
                  <a:cubicBezTo>
                    <a:pt x="11" y="21"/>
                    <a:pt x="9" y="28"/>
                    <a:pt x="9" y="28"/>
                  </a:cubicBezTo>
                  <a:cubicBezTo>
                    <a:pt x="9" y="28"/>
                    <a:pt x="11" y="37"/>
                    <a:pt x="8" y="39"/>
                  </a:cubicBezTo>
                  <a:cubicBezTo>
                    <a:pt x="8" y="39"/>
                    <a:pt x="8" y="39"/>
                    <a:pt x="8" y="39"/>
                  </a:cubicBezTo>
                  <a:cubicBezTo>
                    <a:pt x="8" y="39"/>
                    <a:pt x="8" y="39"/>
                    <a:pt x="8" y="39"/>
                  </a:cubicBezTo>
                  <a:cubicBezTo>
                    <a:pt x="3" y="39"/>
                    <a:pt x="3" y="39"/>
                    <a:pt x="3" y="39"/>
                  </a:cubicBezTo>
                  <a:cubicBezTo>
                    <a:pt x="1" y="37"/>
                    <a:pt x="1" y="37"/>
                    <a:pt x="1" y="37"/>
                  </a:cubicBezTo>
                  <a:cubicBezTo>
                    <a:pt x="1" y="36"/>
                    <a:pt x="2" y="35"/>
                    <a:pt x="2" y="35"/>
                  </a:cubicBezTo>
                  <a:cubicBezTo>
                    <a:pt x="7" y="35"/>
                    <a:pt x="7" y="35"/>
                    <a:pt x="7" y="35"/>
                  </a:cubicBezTo>
                  <a:cubicBezTo>
                    <a:pt x="6" y="32"/>
                    <a:pt x="0" y="32"/>
                    <a:pt x="0" y="32"/>
                  </a:cubicBezTo>
                  <a:cubicBezTo>
                    <a:pt x="1" y="31"/>
                    <a:pt x="6" y="32"/>
                    <a:pt x="8" y="33"/>
                  </a:cubicBezTo>
                  <a:cubicBezTo>
                    <a:pt x="9" y="32"/>
                    <a:pt x="8" y="30"/>
                    <a:pt x="8" y="29"/>
                  </a:cubicBezTo>
                  <a:cubicBezTo>
                    <a:pt x="7" y="29"/>
                    <a:pt x="5" y="30"/>
                    <a:pt x="5" y="30"/>
                  </a:cubicBezTo>
                  <a:cubicBezTo>
                    <a:pt x="8" y="26"/>
                    <a:pt x="8" y="26"/>
                    <a:pt x="8" y="26"/>
                  </a:cubicBezTo>
                  <a:cubicBezTo>
                    <a:pt x="8" y="25"/>
                    <a:pt x="5" y="26"/>
                    <a:pt x="5" y="26"/>
                  </a:cubicBezTo>
                  <a:cubicBezTo>
                    <a:pt x="8" y="23"/>
                    <a:pt x="8" y="23"/>
                    <a:pt x="8" y="23"/>
                  </a:cubicBezTo>
                  <a:cubicBezTo>
                    <a:pt x="8" y="23"/>
                    <a:pt x="7" y="22"/>
                    <a:pt x="5" y="20"/>
                  </a:cubicBezTo>
                  <a:cubicBezTo>
                    <a:pt x="4" y="18"/>
                    <a:pt x="6" y="17"/>
                    <a:pt x="6" y="17"/>
                  </a:cubicBezTo>
                  <a:cubicBezTo>
                    <a:pt x="6" y="17"/>
                    <a:pt x="10" y="19"/>
                    <a:pt x="9" y="16"/>
                  </a:cubicBezTo>
                  <a:cubicBezTo>
                    <a:pt x="9" y="16"/>
                    <a:pt x="9" y="16"/>
                    <a:pt x="9" y="15"/>
                  </a:cubicBezTo>
                  <a:cubicBezTo>
                    <a:pt x="8" y="13"/>
                    <a:pt x="5" y="10"/>
                    <a:pt x="5" y="10"/>
                  </a:cubicBezTo>
                  <a:cubicBezTo>
                    <a:pt x="9" y="10"/>
                    <a:pt x="9" y="10"/>
                    <a:pt x="9" y="10"/>
                  </a:cubicBezTo>
                  <a:cubicBezTo>
                    <a:pt x="8" y="8"/>
                    <a:pt x="3" y="9"/>
                    <a:pt x="4" y="7"/>
                  </a:cubicBezTo>
                  <a:cubicBezTo>
                    <a:pt x="5" y="7"/>
                    <a:pt x="5" y="7"/>
                    <a:pt x="6" y="7"/>
                  </a:cubicBezTo>
                  <a:cubicBezTo>
                    <a:pt x="7" y="6"/>
                    <a:pt x="9" y="6"/>
                    <a:pt x="9" y="6"/>
                  </a:cubicBezTo>
                  <a:cubicBezTo>
                    <a:pt x="7" y="5"/>
                    <a:pt x="7" y="5"/>
                    <a:pt x="7" y="5"/>
                  </a:cubicBezTo>
                  <a:cubicBezTo>
                    <a:pt x="9" y="4"/>
                    <a:pt x="9" y="4"/>
                    <a:pt x="9" y="4"/>
                  </a:cubicBezTo>
                  <a:cubicBezTo>
                    <a:pt x="7" y="3"/>
                    <a:pt x="0" y="4"/>
                    <a:pt x="0" y="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cs typeface="+mn-ea"/>
              </a:endParaRPr>
            </a:p>
          </p:txBody>
        </p:sp>
        <p:sp>
          <p:nvSpPr>
            <p:cNvPr id="40" name="Freeform 93"/>
            <p:cNvSpPr/>
            <p:nvPr/>
          </p:nvSpPr>
          <p:spPr bwMode="auto">
            <a:xfrm>
              <a:off x="2481263" y="1892300"/>
              <a:ext cx="125413" cy="180975"/>
            </a:xfrm>
            <a:custGeom>
              <a:avLst/>
              <a:gdLst>
                <a:gd name="T0" fmla="*/ 9 w 9"/>
                <a:gd name="T1" fmla="*/ 6 h 13"/>
                <a:gd name="T2" fmla="*/ 9 w 9"/>
                <a:gd name="T3" fmla="*/ 0 h 13"/>
                <a:gd name="T4" fmla="*/ 3 w 9"/>
                <a:gd name="T5" fmla="*/ 3 h 13"/>
                <a:gd name="T6" fmla="*/ 1 w 9"/>
                <a:gd name="T7" fmla="*/ 9 h 13"/>
                <a:gd name="T8" fmla="*/ 5 w 9"/>
                <a:gd name="T9" fmla="*/ 13 h 13"/>
                <a:gd name="T10" fmla="*/ 9 w 9"/>
                <a:gd name="T11" fmla="*/ 6 h 13"/>
              </a:gdLst>
              <a:ahLst/>
              <a:cxnLst>
                <a:cxn ang="0">
                  <a:pos x="T0" y="T1"/>
                </a:cxn>
                <a:cxn ang="0">
                  <a:pos x="T2" y="T3"/>
                </a:cxn>
                <a:cxn ang="0">
                  <a:pos x="T4" y="T5"/>
                </a:cxn>
                <a:cxn ang="0">
                  <a:pos x="T6" y="T7"/>
                </a:cxn>
                <a:cxn ang="0">
                  <a:pos x="T8" y="T9"/>
                </a:cxn>
                <a:cxn ang="0">
                  <a:pos x="T10" y="T11"/>
                </a:cxn>
              </a:cxnLst>
              <a:rect l="0" t="0" r="r" b="b"/>
              <a:pathLst>
                <a:path w="9" h="13">
                  <a:moveTo>
                    <a:pt x="9" y="6"/>
                  </a:moveTo>
                  <a:cubicBezTo>
                    <a:pt x="9" y="6"/>
                    <a:pt x="9" y="1"/>
                    <a:pt x="9" y="0"/>
                  </a:cubicBezTo>
                  <a:cubicBezTo>
                    <a:pt x="9" y="0"/>
                    <a:pt x="3" y="3"/>
                    <a:pt x="3" y="3"/>
                  </a:cubicBezTo>
                  <a:cubicBezTo>
                    <a:pt x="3" y="3"/>
                    <a:pt x="1" y="7"/>
                    <a:pt x="1" y="9"/>
                  </a:cubicBezTo>
                  <a:cubicBezTo>
                    <a:pt x="0" y="11"/>
                    <a:pt x="5" y="13"/>
                    <a:pt x="5" y="13"/>
                  </a:cubicBezTo>
                  <a:lnTo>
                    <a:pt x="9" y="6"/>
                  </a:lnTo>
                  <a:close/>
                </a:path>
              </a:pathLst>
            </a:custGeom>
            <a:solidFill>
              <a:srgbClr val="D69B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cs typeface="+mn-ea"/>
              </a:endParaRPr>
            </a:p>
          </p:txBody>
        </p:sp>
        <p:sp>
          <p:nvSpPr>
            <p:cNvPr id="41" name="Freeform 94"/>
            <p:cNvSpPr/>
            <p:nvPr/>
          </p:nvSpPr>
          <p:spPr bwMode="auto">
            <a:xfrm>
              <a:off x="2509838" y="3459163"/>
              <a:ext cx="193675" cy="179387"/>
            </a:xfrm>
            <a:custGeom>
              <a:avLst/>
              <a:gdLst>
                <a:gd name="T0" fmla="*/ 12 w 14"/>
                <a:gd name="T1" fmla="*/ 1 h 13"/>
                <a:gd name="T2" fmla="*/ 13 w 14"/>
                <a:gd name="T3" fmla="*/ 7 h 13"/>
                <a:gd name="T4" fmla="*/ 13 w 14"/>
                <a:gd name="T5" fmla="*/ 9 h 13"/>
                <a:gd name="T6" fmla="*/ 11 w 14"/>
                <a:gd name="T7" fmla="*/ 9 h 13"/>
                <a:gd name="T8" fmla="*/ 5 w 14"/>
                <a:gd name="T9" fmla="*/ 12 h 13"/>
                <a:gd name="T10" fmla="*/ 0 w 14"/>
                <a:gd name="T11" fmla="*/ 11 h 13"/>
                <a:gd name="T12" fmla="*/ 3 w 14"/>
                <a:gd name="T13" fmla="*/ 7 h 13"/>
                <a:gd name="T14" fmla="*/ 5 w 14"/>
                <a:gd name="T15" fmla="*/ 1 h 13"/>
                <a:gd name="T16" fmla="*/ 12 w 14"/>
                <a:gd name="T17"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3">
                  <a:moveTo>
                    <a:pt x="12" y="1"/>
                  </a:moveTo>
                  <a:cubicBezTo>
                    <a:pt x="12" y="1"/>
                    <a:pt x="14" y="6"/>
                    <a:pt x="13" y="7"/>
                  </a:cubicBezTo>
                  <a:cubicBezTo>
                    <a:pt x="13" y="9"/>
                    <a:pt x="13" y="9"/>
                    <a:pt x="13" y="9"/>
                  </a:cubicBezTo>
                  <a:cubicBezTo>
                    <a:pt x="11" y="9"/>
                    <a:pt x="11" y="9"/>
                    <a:pt x="11" y="9"/>
                  </a:cubicBezTo>
                  <a:cubicBezTo>
                    <a:pt x="11" y="9"/>
                    <a:pt x="11" y="13"/>
                    <a:pt x="5" y="12"/>
                  </a:cubicBezTo>
                  <a:cubicBezTo>
                    <a:pt x="0" y="11"/>
                    <a:pt x="0" y="11"/>
                    <a:pt x="0" y="11"/>
                  </a:cubicBezTo>
                  <a:cubicBezTo>
                    <a:pt x="0" y="11"/>
                    <a:pt x="2" y="7"/>
                    <a:pt x="3" y="7"/>
                  </a:cubicBezTo>
                  <a:cubicBezTo>
                    <a:pt x="3" y="6"/>
                    <a:pt x="5" y="2"/>
                    <a:pt x="5" y="1"/>
                  </a:cubicBezTo>
                  <a:cubicBezTo>
                    <a:pt x="6" y="0"/>
                    <a:pt x="12" y="1"/>
                    <a:pt x="12"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cs typeface="+mn-ea"/>
              </a:endParaRPr>
            </a:p>
          </p:txBody>
        </p:sp>
        <p:sp>
          <p:nvSpPr>
            <p:cNvPr id="42" name="Freeform 95"/>
            <p:cNvSpPr/>
            <p:nvPr/>
          </p:nvSpPr>
          <p:spPr bwMode="auto">
            <a:xfrm>
              <a:off x="2051050" y="2211388"/>
              <a:ext cx="166688" cy="96837"/>
            </a:xfrm>
            <a:custGeom>
              <a:avLst/>
              <a:gdLst>
                <a:gd name="T0" fmla="*/ 0 w 12"/>
                <a:gd name="T1" fmla="*/ 3 h 7"/>
                <a:gd name="T2" fmla="*/ 3 w 12"/>
                <a:gd name="T3" fmla="*/ 3 h 7"/>
                <a:gd name="T4" fmla="*/ 7 w 12"/>
                <a:gd name="T5" fmla="*/ 3 h 7"/>
                <a:gd name="T6" fmla="*/ 8 w 12"/>
                <a:gd name="T7" fmla="*/ 2 h 7"/>
                <a:gd name="T8" fmla="*/ 8 w 12"/>
                <a:gd name="T9" fmla="*/ 0 h 7"/>
                <a:gd name="T10" fmla="*/ 10 w 12"/>
                <a:gd name="T11" fmla="*/ 3 h 7"/>
                <a:gd name="T12" fmla="*/ 12 w 12"/>
                <a:gd name="T13" fmla="*/ 5 h 7"/>
                <a:gd name="T14" fmla="*/ 10 w 12"/>
                <a:gd name="T15" fmla="*/ 7 h 7"/>
                <a:gd name="T16" fmla="*/ 5 w 12"/>
                <a:gd name="T17" fmla="*/ 7 h 7"/>
                <a:gd name="T18" fmla="*/ 0 w 12"/>
                <a:gd name="T19"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7">
                  <a:moveTo>
                    <a:pt x="0" y="3"/>
                  </a:moveTo>
                  <a:cubicBezTo>
                    <a:pt x="0" y="3"/>
                    <a:pt x="3" y="2"/>
                    <a:pt x="3" y="3"/>
                  </a:cubicBezTo>
                  <a:cubicBezTo>
                    <a:pt x="3" y="3"/>
                    <a:pt x="7" y="3"/>
                    <a:pt x="7" y="3"/>
                  </a:cubicBezTo>
                  <a:cubicBezTo>
                    <a:pt x="8" y="2"/>
                    <a:pt x="8" y="2"/>
                    <a:pt x="8" y="2"/>
                  </a:cubicBezTo>
                  <a:cubicBezTo>
                    <a:pt x="8" y="2"/>
                    <a:pt x="7" y="1"/>
                    <a:pt x="8" y="0"/>
                  </a:cubicBezTo>
                  <a:cubicBezTo>
                    <a:pt x="8" y="0"/>
                    <a:pt x="10" y="3"/>
                    <a:pt x="10" y="3"/>
                  </a:cubicBezTo>
                  <a:cubicBezTo>
                    <a:pt x="12" y="5"/>
                    <a:pt x="12" y="5"/>
                    <a:pt x="12" y="5"/>
                  </a:cubicBezTo>
                  <a:cubicBezTo>
                    <a:pt x="10" y="7"/>
                    <a:pt x="10" y="7"/>
                    <a:pt x="10" y="7"/>
                  </a:cubicBezTo>
                  <a:cubicBezTo>
                    <a:pt x="10" y="7"/>
                    <a:pt x="6" y="7"/>
                    <a:pt x="5" y="7"/>
                  </a:cubicBezTo>
                  <a:cubicBezTo>
                    <a:pt x="5" y="7"/>
                    <a:pt x="0" y="4"/>
                    <a:pt x="0" y="4"/>
                  </a:cubicBezTo>
                </a:path>
              </a:pathLst>
            </a:custGeom>
            <a:solidFill>
              <a:srgbClr val="F2C2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cs typeface="+mn-ea"/>
              </a:endParaRPr>
            </a:p>
          </p:txBody>
        </p:sp>
        <p:sp>
          <p:nvSpPr>
            <p:cNvPr id="43" name="Freeform 96"/>
            <p:cNvSpPr/>
            <p:nvPr/>
          </p:nvSpPr>
          <p:spPr bwMode="auto">
            <a:xfrm>
              <a:off x="2370138" y="3430588"/>
              <a:ext cx="236538" cy="111125"/>
            </a:xfrm>
            <a:custGeom>
              <a:avLst/>
              <a:gdLst>
                <a:gd name="T0" fmla="*/ 15 w 17"/>
                <a:gd name="T1" fmla="*/ 6 h 8"/>
                <a:gd name="T2" fmla="*/ 9 w 17"/>
                <a:gd name="T3" fmla="*/ 8 h 8"/>
                <a:gd name="T4" fmla="*/ 1 w 17"/>
                <a:gd name="T5" fmla="*/ 8 h 8"/>
                <a:gd name="T6" fmla="*/ 3 w 17"/>
                <a:gd name="T7" fmla="*/ 6 h 8"/>
                <a:gd name="T8" fmla="*/ 8 w 17"/>
                <a:gd name="T9" fmla="*/ 5 h 8"/>
                <a:gd name="T10" fmla="*/ 13 w 17"/>
                <a:gd name="T11" fmla="*/ 0 h 8"/>
                <a:gd name="T12" fmla="*/ 17 w 17"/>
                <a:gd name="T13" fmla="*/ 0 h 8"/>
                <a:gd name="T14" fmla="*/ 15 w 17"/>
                <a:gd name="T15" fmla="*/ 6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8">
                  <a:moveTo>
                    <a:pt x="15" y="6"/>
                  </a:moveTo>
                  <a:cubicBezTo>
                    <a:pt x="15" y="6"/>
                    <a:pt x="12" y="8"/>
                    <a:pt x="9" y="8"/>
                  </a:cubicBezTo>
                  <a:cubicBezTo>
                    <a:pt x="1" y="8"/>
                    <a:pt x="1" y="8"/>
                    <a:pt x="1" y="8"/>
                  </a:cubicBezTo>
                  <a:cubicBezTo>
                    <a:pt x="1" y="8"/>
                    <a:pt x="0" y="6"/>
                    <a:pt x="3" y="6"/>
                  </a:cubicBezTo>
                  <a:cubicBezTo>
                    <a:pt x="3" y="6"/>
                    <a:pt x="5" y="6"/>
                    <a:pt x="8" y="5"/>
                  </a:cubicBezTo>
                  <a:cubicBezTo>
                    <a:pt x="11" y="3"/>
                    <a:pt x="13" y="0"/>
                    <a:pt x="13" y="0"/>
                  </a:cubicBezTo>
                  <a:cubicBezTo>
                    <a:pt x="17" y="0"/>
                    <a:pt x="17" y="0"/>
                    <a:pt x="17" y="0"/>
                  </a:cubicBezTo>
                  <a:cubicBezTo>
                    <a:pt x="17" y="0"/>
                    <a:pt x="17" y="4"/>
                    <a:pt x="15" y="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cs typeface="+mn-ea"/>
              </a:endParaRPr>
            </a:p>
          </p:txBody>
        </p:sp>
        <p:sp>
          <p:nvSpPr>
            <p:cNvPr id="44" name="Freeform 97"/>
            <p:cNvSpPr/>
            <p:nvPr/>
          </p:nvSpPr>
          <p:spPr bwMode="auto">
            <a:xfrm>
              <a:off x="2411413" y="2544763"/>
              <a:ext cx="223838" cy="914400"/>
            </a:xfrm>
            <a:custGeom>
              <a:avLst/>
              <a:gdLst>
                <a:gd name="T0" fmla="*/ 14 w 16"/>
                <a:gd name="T1" fmla="*/ 66 h 66"/>
                <a:gd name="T2" fmla="*/ 9 w 16"/>
                <a:gd name="T3" fmla="*/ 64 h 66"/>
                <a:gd name="T4" fmla="*/ 9 w 16"/>
                <a:gd name="T5" fmla="*/ 62 h 66"/>
                <a:gd name="T6" fmla="*/ 11 w 16"/>
                <a:gd name="T7" fmla="*/ 60 h 66"/>
                <a:gd name="T8" fmla="*/ 10 w 16"/>
                <a:gd name="T9" fmla="*/ 58 h 66"/>
                <a:gd name="T10" fmla="*/ 11 w 16"/>
                <a:gd name="T11" fmla="*/ 56 h 66"/>
                <a:gd name="T12" fmla="*/ 9 w 16"/>
                <a:gd name="T13" fmla="*/ 55 h 66"/>
                <a:gd name="T14" fmla="*/ 10 w 16"/>
                <a:gd name="T15" fmla="*/ 52 h 66"/>
                <a:gd name="T16" fmla="*/ 9 w 16"/>
                <a:gd name="T17" fmla="*/ 46 h 66"/>
                <a:gd name="T18" fmla="*/ 9 w 16"/>
                <a:gd name="T19" fmla="*/ 42 h 66"/>
                <a:gd name="T20" fmla="*/ 9 w 16"/>
                <a:gd name="T21" fmla="*/ 42 h 66"/>
                <a:gd name="T22" fmla="*/ 7 w 16"/>
                <a:gd name="T23" fmla="*/ 40 h 66"/>
                <a:gd name="T24" fmla="*/ 7 w 16"/>
                <a:gd name="T25" fmla="*/ 38 h 66"/>
                <a:gd name="T26" fmla="*/ 6 w 16"/>
                <a:gd name="T27" fmla="*/ 35 h 66"/>
                <a:gd name="T28" fmla="*/ 1 w 16"/>
                <a:gd name="T29" fmla="*/ 10 h 66"/>
                <a:gd name="T30" fmla="*/ 1 w 16"/>
                <a:gd name="T31" fmla="*/ 0 h 66"/>
                <a:gd name="T32" fmla="*/ 6 w 16"/>
                <a:gd name="T33" fmla="*/ 1 h 66"/>
                <a:gd name="T34" fmla="*/ 9 w 16"/>
                <a:gd name="T35" fmla="*/ 4 h 66"/>
                <a:gd name="T36" fmla="*/ 14 w 16"/>
                <a:gd name="T37" fmla="*/ 19 h 66"/>
                <a:gd name="T38" fmla="*/ 13 w 16"/>
                <a:gd name="T39" fmla="*/ 33 h 66"/>
                <a:gd name="T40" fmla="*/ 15 w 16"/>
                <a:gd name="T41" fmla="*/ 44 h 66"/>
                <a:gd name="T42" fmla="*/ 15 w 16"/>
                <a:gd name="T43" fmla="*/ 61 h 66"/>
                <a:gd name="T44" fmla="*/ 14 w 16"/>
                <a:gd name="T45"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66">
                  <a:moveTo>
                    <a:pt x="14" y="66"/>
                  </a:moveTo>
                  <a:cubicBezTo>
                    <a:pt x="9" y="64"/>
                    <a:pt x="9" y="64"/>
                    <a:pt x="9" y="64"/>
                  </a:cubicBezTo>
                  <a:cubicBezTo>
                    <a:pt x="9" y="64"/>
                    <a:pt x="9" y="63"/>
                    <a:pt x="9" y="62"/>
                  </a:cubicBezTo>
                  <a:cubicBezTo>
                    <a:pt x="10" y="62"/>
                    <a:pt x="11" y="60"/>
                    <a:pt x="11" y="60"/>
                  </a:cubicBezTo>
                  <a:cubicBezTo>
                    <a:pt x="11" y="60"/>
                    <a:pt x="10" y="59"/>
                    <a:pt x="10" y="58"/>
                  </a:cubicBezTo>
                  <a:cubicBezTo>
                    <a:pt x="10" y="57"/>
                    <a:pt x="11" y="56"/>
                    <a:pt x="11" y="56"/>
                  </a:cubicBezTo>
                  <a:cubicBezTo>
                    <a:pt x="9" y="55"/>
                    <a:pt x="9" y="55"/>
                    <a:pt x="9" y="55"/>
                  </a:cubicBezTo>
                  <a:cubicBezTo>
                    <a:pt x="9" y="55"/>
                    <a:pt x="10" y="52"/>
                    <a:pt x="10" y="52"/>
                  </a:cubicBezTo>
                  <a:cubicBezTo>
                    <a:pt x="10" y="51"/>
                    <a:pt x="9" y="46"/>
                    <a:pt x="9" y="46"/>
                  </a:cubicBezTo>
                  <a:cubicBezTo>
                    <a:pt x="9" y="46"/>
                    <a:pt x="8" y="43"/>
                    <a:pt x="9" y="42"/>
                  </a:cubicBezTo>
                  <a:cubicBezTo>
                    <a:pt x="9" y="42"/>
                    <a:pt x="9" y="42"/>
                    <a:pt x="9" y="42"/>
                  </a:cubicBezTo>
                  <a:cubicBezTo>
                    <a:pt x="7" y="40"/>
                    <a:pt x="7" y="40"/>
                    <a:pt x="7" y="40"/>
                  </a:cubicBezTo>
                  <a:cubicBezTo>
                    <a:pt x="7" y="38"/>
                    <a:pt x="7" y="38"/>
                    <a:pt x="7" y="38"/>
                  </a:cubicBezTo>
                  <a:cubicBezTo>
                    <a:pt x="6" y="35"/>
                    <a:pt x="6" y="35"/>
                    <a:pt x="6" y="35"/>
                  </a:cubicBezTo>
                  <a:cubicBezTo>
                    <a:pt x="6" y="35"/>
                    <a:pt x="0" y="12"/>
                    <a:pt x="1" y="10"/>
                  </a:cubicBezTo>
                  <a:cubicBezTo>
                    <a:pt x="2" y="9"/>
                    <a:pt x="1" y="0"/>
                    <a:pt x="1" y="0"/>
                  </a:cubicBezTo>
                  <a:cubicBezTo>
                    <a:pt x="6" y="1"/>
                    <a:pt x="6" y="1"/>
                    <a:pt x="6" y="1"/>
                  </a:cubicBezTo>
                  <a:cubicBezTo>
                    <a:pt x="6" y="1"/>
                    <a:pt x="9" y="3"/>
                    <a:pt x="9" y="4"/>
                  </a:cubicBezTo>
                  <a:cubicBezTo>
                    <a:pt x="9" y="5"/>
                    <a:pt x="14" y="19"/>
                    <a:pt x="14" y="19"/>
                  </a:cubicBezTo>
                  <a:cubicBezTo>
                    <a:pt x="13" y="33"/>
                    <a:pt x="13" y="33"/>
                    <a:pt x="13" y="33"/>
                  </a:cubicBezTo>
                  <a:cubicBezTo>
                    <a:pt x="15" y="44"/>
                    <a:pt x="15" y="44"/>
                    <a:pt x="15" y="44"/>
                  </a:cubicBezTo>
                  <a:cubicBezTo>
                    <a:pt x="15" y="44"/>
                    <a:pt x="15" y="60"/>
                    <a:pt x="15" y="61"/>
                  </a:cubicBezTo>
                  <a:cubicBezTo>
                    <a:pt x="16" y="61"/>
                    <a:pt x="14" y="66"/>
                    <a:pt x="14" y="66"/>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cs typeface="+mn-ea"/>
              </a:endParaRPr>
            </a:p>
          </p:txBody>
        </p:sp>
        <p:sp>
          <p:nvSpPr>
            <p:cNvPr id="45" name="Freeform 98"/>
            <p:cNvSpPr/>
            <p:nvPr/>
          </p:nvSpPr>
          <p:spPr bwMode="auto">
            <a:xfrm>
              <a:off x="2425700" y="2544763"/>
              <a:ext cx="209550" cy="914400"/>
            </a:xfrm>
            <a:custGeom>
              <a:avLst/>
              <a:gdLst>
                <a:gd name="T0" fmla="*/ 0 w 15"/>
                <a:gd name="T1" fmla="*/ 0 h 66"/>
                <a:gd name="T2" fmla="*/ 5 w 15"/>
                <a:gd name="T3" fmla="*/ 1 h 66"/>
                <a:gd name="T4" fmla="*/ 8 w 15"/>
                <a:gd name="T5" fmla="*/ 4 h 66"/>
                <a:gd name="T6" fmla="*/ 13 w 15"/>
                <a:gd name="T7" fmla="*/ 19 h 66"/>
                <a:gd name="T8" fmla="*/ 12 w 15"/>
                <a:gd name="T9" fmla="*/ 33 h 66"/>
                <a:gd name="T10" fmla="*/ 14 w 15"/>
                <a:gd name="T11" fmla="*/ 44 h 66"/>
                <a:gd name="T12" fmla="*/ 14 w 15"/>
                <a:gd name="T13" fmla="*/ 61 h 66"/>
                <a:gd name="T14" fmla="*/ 13 w 15"/>
                <a:gd name="T15" fmla="*/ 66 h 66"/>
                <a:gd name="T16" fmla="*/ 8 w 15"/>
                <a:gd name="T17" fmla="*/ 64 h 66"/>
                <a:gd name="T18" fmla="*/ 8 w 15"/>
                <a:gd name="T19" fmla="*/ 63 h 66"/>
                <a:gd name="T20" fmla="*/ 11 w 15"/>
                <a:gd name="T21" fmla="*/ 61 h 66"/>
                <a:gd name="T22" fmla="*/ 10 w 15"/>
                <a:gd name="T23" fmla="*/ 60 h 66"/>
                <a:gd name="T24" fmla="*/ 10 w 15"/>
                <a:gd name="T25" fmla="*/ 60 h 66"/>
                <a:gd name="T26" fmla="*/ 9 w 15"/>
                <a:gd name="T27" fmla="*/ 59 h 66"/>
                <a:gd name="T28" fmla="*/ 11 w 15"/>
                <a:gd name="T29" fmla="*/ 56 h 66"/>
                <a:gd name="T30" fmla="*/ 10 w 15"/>
                <a:gd name="T31" fmla="*/ 56 h 66"/>
                <a:gd name="T32" fmla="*/ 8 w 15"/>
                <a:gd name="T33" fmla="*/ 55 h 66"/>
                <a:gd name="T34" fmla="*/ 8 w 15"/>
                <a:gd name="T35" fmla="*/ 55 h 66"/>
                <a:gd name="T36" fmla="*/ 11 w 15"/>
                <a:gd name="T37" fmla="*/ 53 h 66"/>
                <a:gd name="T38" fmla="*/ 12 w 15"/>
                <a:gd name="T39" fmla="*/ 49 h 66"/>
                <a:gd name="T40" fmla="*/ 9 w 15"/>
                <a:gd name="T41" fmla="*/ 52 h 66"/>
                <a:gd name="T42" fmla="*/ 10 w 15"/>
                <a:gd name="T43" fmla="*/ 47 h 66"/>
                <a:gd name="T44" fmla="*/ 9 w 15"/>
                <a:gd name="T45" fmla="*/ 49 h 66"/>
                <a:gd name="T46" fmla="*/ 8 w 15"/>
                <a:gd name="T47" fmla="*/ 46 h 66"/>
                <a:gd name="T48" fmla="*/ 10 w 15"/>
                <a:gd name="T49" fmla="*/ 42 h 66"/>
                <a:gd name="T50" fmla="*/ 9 w 15"/>
                <a:gd name="T51" fmla="*/ 38 h 66"/>
                <a:gd name="T52" fmla="*/ 7 w 15"/>
                <a:gd name="T53" fmla="*/ 41 h 66"/>
                <a:gd name="T54" fmla="*/ 6 w 15"/>
                <a:gd name="T55" fmla="*/ 40 h 66"/>
                <a:gd name="T56" fmla="*/ 9 w 15"/>
                <a:gd name="T57" fmla="*/ 36 h 66"/>
                <a:gd name="T58" fmla="*/ 8 w 15"/>
                <a:gd name="T59" fmla="*/ 34 h 66"/>
                <a:gd name="T60" fmla="*/ 5 w 15"/>
                <a:gd name="T61" fmla="*/ 35 h 66"/>
                <a:gd name="T62" fmla="*/ 5 w 15"/>
                <a:gd name="T63" fmla="*/ 35 h 66"/>
                <a:gd name="T64" fmla="*/ 8 w 15"/>
                <a:gd name="T65" fmla="*/ 31 h 66"/>
                <a:gd name="T66" fmla="*/ 5 w 15"/>
                <a:gd name="T67" fmla="*/ 20 h 66"/>
                <a:gd name="T68" fmla="*/ 0 w 15"/>
                <a:gd name="T69" fmla="*/ 10 h 66"/>
                <a:gd name="T70" fmla="*/ 0 w 15"/>
                <a:gd name="T7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 h="66">
                  <a:moveTo>
                    <a:pt x="0" y="0"/>
                  </a:moveTo>
                  <a:cubicBezTo>
                    <a:pt x="5" y="1"/>
                    <a:pt x="5" y="1"/>
                    <a:pt x="5" y="1"/>
                  </a:cubicBezTo>
                  <a:cubicBezTo>
                    <a:pt x="5" y="1"/>
                    <a:pt x="8" y="3"/>
                    <a:pt x="8" y="4"/>
                  </a:cubicBezTo>
                  <a:cubicBezTo>
                    <a:pt x="8" y="5"/>
                    <a:pt x="13" y="19"/>
                    <a:pt x="13" y="19"/>
                  </a:cubicBezTo>
                  <a:cubicBezTo>
                    <a:pt x="12" y="33"/>
                    <a:pt x="12" y="33"/>
                    <a:pt x="12" y="33"/>
                  </a:cubicBezTo>
                  <a:cubicBezTo>
                    <a:pt x="14" y="44"/>
                    <a:pt x="14" y="44"/>
                    <a:pt x="14" y="44"/>
                  </a:cubicBezTo>
                  <a:cubicBezTo>
                    <a:pt x="14" y="44"/>
                    <a:pt x="14" y="60"/>
                    <a:pt x="14" y="61"/>
                  </a:cubicBezTo>
                  <a:cubicBezTo>
                    <a:pt x="15" y="61"/>
                    <a:pt x="13" y="66"/>
                    <a:pt x="13" y="66"/>
                  </a:cubicBezTo>
                  <a:cubicBezTo>
                    <a:pt x="8" y="64"/>
                    <a:pt x="8" y="64"/>
                    <a:pt x="8" y="64"/>
                  </a:cubicBezTo>
                  <a:cubicBezTo>
                    <a:pt x="8" y="64"/>
                    <a:pt x="8" y="64"/>
                    <a:pt x="8" y="63"/>
                  </a:cubicBezTo>
                  <a:cubicBezTo>
                    <a:pt x="10" y="63"/>
                    <a:pt x="11" y="62"/>
                    <a:pt x="11" y="61"/>
                  </a:cubicBezTo>
                  <a:cubicBezTo>
                    <a:pt x="10" y="61"/>
                    <a:pt x="10" y="61"/>
                    <a:pt x="10" y="60"/>
                  </a:cubicBezTo>
                  <a:cubicBezTo>
                    <a:pt x="10" y="60"/>
                    <a:pt x="10" y="60"/>
                    <a:pt x="10" y="60"/>
                  </a:cubicBezTo>
                  <a:cubicBezTo>
                    <a:pt x="10" y="60"/>
                    <a:pt x="9" y="60"/>
                    <a:pt x="9" y="59"/>
                  </a:cubicBezTo>
                  <a:cubicBezTo>
                    <a:pt x="13" y="60"/>
                    <a:pt x="11" y="56"/>
                    <a:pt x="11" y="56"/>
                  </a:cubicBezTo>
                  <a:cubicBezTo>
                    <a:pt x="11" y="56"/>
                    <a:pt x="10" y="56"/>
                    <a:pt x="10" y="56"/>
                  </a:cubicBezTo>
                  <a:cubicBezTo>
                    <a:pt x="8" y="55"/>
                    <a:pt x="8" y="55"/>
                    <a:pt x="8" y="55"/>
                  </a:cubicBezTo>
                  <a:cubicBezTo>
                    <a:pt x="8" y="55"/>
                    <a:pt x="8" y="55"/>
                    <a:pt x="8" y="55"/>
                  </a:cubicBezTo>
                  <a:cubicBezTo>
                    <a:pt x="9" y="54"/>
                    <a:pt x="10" y="54"/>
                    <a:pt x="11" y="53"/>
                  </a:cubicBezTo>
                  <a:cubicBezTo>
                    <a:pt x="12" y="52"/>
                    <a:pt x="12" y="49"/>
                    <a:pt x="12" y="49"/>
                  </a:cubicBezTo>
                  <a:cubicBezTo>
                    <a:pt x="11" y="51"/>
                    <a:pt x="9" y="52"/>
                    <a:pt x="9" y="52"/>
                  </a:cubicBezTo>
                  <a:cubicBezTo>
                    <a:pt x="10" y="47"/>
                    <a:pt x="10" y="47"/>
                    <a:pt x="10" y="47"/>
                  </a:cubicBezTo>
                  <a:cubicBezTo>
                    <a:pt x="9" y="49"/>
                    <a:pt x="9" y="49"/>
                    <a:pt x="9" y="49"/>
                  </a:cubicBezTo>
                  <a:cubicBezTo>
                    <a:pt x="9" y="48"/>
                    <a:pt x="8" y="47"/>
                    <a:pt x="8" y="46"/>
                  </a:cubicBezTo>
                  <a:cubicBezTo>
                    <a:pt x="9" y="44"/>
                    <a:pt x="10" y="43"/>
                    <a:pt x="10" y="42"/>
                  </a:cubicBezTo>
                  <a:cubicBezTo>
                    <a:pt x="11" y="40"/>
                    <a:pt x="9" y="38"/>
                    <a:pt x="9" y="38"/>
                  </a:cubicBezTo>
                  <a:cubicBezTo>
                    <a:pt x="9" y="40"/>
                    <a:pt x="8" y="41"/>
                    <a:pt x="7" y="41"/>
                  </a:cubicBezTo>
                  <a:cubicBezTo>
                    <a:pt x="6" y="40"/>
                    <a:pt x="6" y="40"/>
                    <a:pt x="6" y="40"/>
                  </a:cubicBezTo>
                  <a:cubicBezTo>
                    <a:pt x="9" y="36"/>
                    <a:pt x="9" y="36"/>
                    <a:pt x="9" y="36"/>
                  </a:cubicBezTo>
                  <a:cubicBezTo>
                    <a:pt x="8" y="34"/>
                    <a:pt x="8" y="34"/>
                    <a:pt x="8" y="34"/>
                  </a:cubicBezTo>
                  <a:cubicBezTo>
                    <a:pt x="8" y="34"/>
                    <a:pt x="6" y="34"/>
                    <a:pt x="5" y="35"/>
                  </a:cubicBezTo>
                  <a:cubicBezTo>
                    <a:pt x="5" y="35"/>
                    <a:pt x="5" y="35"/>
                    <a:pt x="5" y="35"/>
                  </a:cubicBezTo>
                  <a:cubicBezTo>
                    <a:pt x="8" y="31"/>
                    <a:pt x="8" y="31"/>
                    <a:pt x="8" y="31"/>
                  </a:cubicBezTo>
                  <a:cubicBezTo>
                    <a:pt x="9" y="29"/>
                    <a:pt x="6" y="22"/>
                    <a:pt x="5" y="20"/>
                  </a:cubicBezTo>
                  <a:cubicBezTo>
                    <a:pt x="4" y="19"/>
                    <a:pt x="2" y="14"/>
                    <a:pt x="0" y="10"/>
                  </a:cubicBezTo>
                  <a:cubicBezTo>
                    <a:pt x="1" y="8"/>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cs typeface="+mn-ea"/>
              </a:endParaRPr>
            </a:p>
          </p:txBody>
        </p:sp>
        <p:sp>
          <p:nvSpPr>
            <p:cNvPr id="46" name="Freeform 99"/>
            <p:cNvSpPr/>
            <p:nvPr/>
          </p:nvSpPr>
          <p:spPr bwMode="auto">
            <a:xfrm>
              <a:off x="2454275" y="2516188"/>
              <a:ext cx="292100" cy="984250"/>
            </a:xfrm>
            <a:custGeom>
              <a:avLst/>
              <a:gdLst>
                <a:gd name="T0" fmla="*/ 18 w 21"/>
                <a:gd name="T1" fmla="*/ 60 h 71"/>
                <a:gd name="T2" fmla="*/ 17 w 21"/>
                <a:gd name="T3" fmla="*/ 71 h 71"/>
                <a:gd name="T4" fmla="*/ 12 w 21"/>
                <a:gd name="T5" fmla="*/ 71 h 71"/>
                <a:gd name="T6" fmla="*/ 9 w 21"/>
                <a:gd name="T7" fmla="*/ 69 h 71"/>
                <a:gd name="T8" fmla="*/ 9 w 21"/>
                <a:gd name="T9" fmla="*/ 64 h 71"/>
                <a:gd name="T10" fmla="*/ 11 w 21"/>
                <a:gd name="T11" fmla="*/ 60 h 71"/>
                <a:gd name="T12" fmla="*/ 11 w 21"/>
                <a:gd name="T13" fmla="*/ 53 h 71"/>
                <a:gd name="T14" fmla="*/ 10 w 21"/>
                <a:gd name="T15" fmla="*/ 41 h 71"/>
                <a:gd name="T16" fmla="*/ 8 w 21"/>
                <a:gd name="T17" fmla="*/ 35 h 71"/>
                <a:gd name="T18" fmla="*/ 8 w 21"/>
                <a:gd name="T19" fmla="*/ 27 h 71"/>
                <a:gd name="T20" fmla="*/ 5 w 21"/>
                <a:gd name="T21" fmla="*/ 21 h 71"/>
                <a:gd name="T22" fmla="*/ 1 w 21"/>
                <a:gd name="T23" fmla="*/ 8 h 71"/>
                <a:gd name="T24" fmla="*/ 0 w 21"/>
                <a:gd name="T25" fmla="*/ 2 h 71"/>
                <a:gd name="T26" fmla="*/ 9 w 21"/>
                <a:gd name="T27" fmla="*/ 1 h 71"/>
                <a:gd name="T28" fmla="*/ 17 w 21"/>
                <a:gd name="T29" fmla="*/ 1 h 71"/>
                <a:gd name="T30" fmla="*/ 20 w 21"/>
                <a:gd name="T31" fmla="*/ 12 h 71"/>
                <a:gd name="T32" fmla="*/ 19 w 21"/>
                <a:gd name="T33" fmla="*/ 20 h 71"/>
                <a:gd name="T34" fmla="*/ 19 w 21"/>
                <a:gd name="T35" fmla="*/ 24 h 71"/>
                <a:gd name="T36" fmla="*/ 18 w 21"/>
                <a:gd name="T37" fmla="*/ 32 h 71"/>
                <a:gd name="T38" fmla="*/ 20 w 21"/>
                <a:gd name="T39" fmla="*/ 37 h 71"/>
                <a:gd name="T40" fmla="*/ 20 w 21"/>
                <a:gd name="T41" fmla="*/ 52 h 71"/>
                <a:gd name="T42" fmla="*/ 18 w 21"/>
                <a:gd name="T43" fmla="*/ 6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 h="71">
                  <a:moveTo>
                    <a:pt x="18" y="60"/>
                  </a:moveTo>
                  <a:cubicBezTo>
                    <a:pt x="18" y="60"/>
                    <a:pt x="20" y="69"/>
                    <a:pt x="17" y="71"/>
                  </a:cubicBezTo>
                  <a:cubicBezTo>
                    <a:pt x="12" y="71"/>
                    <a:pt x="12" y="71"/>
                    <a:pt x="12" y="71"/>
                  </a:cubicBezTo>
                  <a:cubicBezTo>
                    <a:pt x="9" y="69"/>
                    <a:pt x="9" y="69"/>
                    <a:pt x="9" y="69"/>
                  </a:cubicBezTo>
                  <a:cubicBezTo>
                    <a:pt x="9" y="69"/>
                    <a:pt x="8" y="65"/>
                    <a:pt x="9" y="64"/>
                  </a:cubicBezTo>
                  <a:cubicBezTo>
                    <a:pt x="11" y="62"/>
                    <a:pt x="11" y="60"/>
                    <a:pt x="11" y="60"/>
                  </a:cubicBezTo>
                  <a:cubicBezTo>
                    <a:pt x="11" y="53"/>
                    <a:pt x="11" y="53"/>
                    <a:pt x="11" y="53"/>
                  </a:cubicBezTo>
                  <a:cubicBezTo>
                    <a:pt x="11" y="53"/>
                    <a:pt x="11" y="45"/>
                    <a:pt x="10" y="41"/>
                  </a:cubicBezTo>
                  <a:cubicBezTo>
                    <a:pt x="9" y="37"/>
                    <a:pt x="8" y="35"/>
                    <a:pt x="8" y="35"/>
                  </a:cubicBezTo>
                  <a:cubicBezTo>
                    <a:pt x="8" y="35"/>
                    <a:pt x="8" y="28"/>
                    <a:pt x="8" y="27"/>
                  </a:cubicBezTo>
                  <a:cubicBezTo>
                    <a:pt x="8" y="26"/>
                    <a:pt x="5" y="21"/>
                    <a:pt x="5" y="21"/>
                  </a:cubicBezTo>
                  <a:cubicBezTo>
                    <a:pt x="5" y="20"/>
                    <a:pt x="2" y="9"/>
                    <a:pt x="1" y="8"/>
                  </a:cubicBezTo>
                  <a:cubicBezTo>
                    <a:pt x="1" y="7"/>
                    <a:pt x="0" y="2"/>
                    <a:pt x="0" y="2"/>
                  </a:cubicBezTo>
                  <a:cubicBezTo>
                    <a:pt x="0" y="2"/>
                    <a:pt x="8" y="1"/>
                    <a:pt x="9" y="1"/>
                  </a:cubicBezTo>
                  <a:cubicBezTo>
                    <a:pt x="9" y="0"/>
                    <a:pt x="17" y="1"/>
                    <a:pt x="17" y="1"/>
                  </a:cubicBezTo>
                  <a:cubicBezTo>
                    <a:pt x="17" y="1"/>
                    <a:pt x="20" y="10"/>
                    <a:pt x="20" y="12"/>
                  </a:cubicBezTo>
                  <a:cubicBezTo>
                    <a:pt x="20" y="14"/>
                    <a:pt x="19" y="19"/>
                    <a:pt x="19" y="20"/>
                  </a:cubicBezTo>
                  <a:cubicBezTo>
                    <a:pt x="20" y="21"/>
                    <a:pt x="19" y="24"/>
                    <a:pt x="19" y="24"/>
                  </a:cubicBezTo>
                  <a:cubicBezTo>
                    <a:pt x="19" y="24"/>
                    <a:pt x="18" y="31"/>
                    <a:pt x="18" y="32"/>
                  </a:cubicBezTo>
                  <a:cubicBezTo>
                    <a:pt x="18" y="32"/>
                    <a:pt x="21" y="35"/>
                    <a:pt x="20" y="37"/>
                  </a:cubicBezTo>
                  <a:cubicBezTo>
                    <a:pt x="19" y="38"/>
                    <a:pt x="21" y="50"/>
                    <a:pt x="20" y="52"/>
                  </a:cubicBezTo>
                  <a:cubicBezTo>
                    <a:pt x="20" y="53"/>
                    <a:pt x="18" y="60"/>
                    <a:pt x="18" y="60"/>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cs typeface="+mn-ea"/>
              </a:endParaRPr>
            </a:p>
          </p:txBody>
        </p:sp>
        <p:sp>
          <p:nvSpPr>
            <p:cNvPr id="47" name="Freeform 101"/>
            <p:cNvSpPr/>
            <p:nvPr/>
          </p:nvSpPr>
          <p:spPr bwMode="auto">
            <a:xfrm>
              <a:off x="2454275" y="2516188"/>
              <a:ext cx="304800" cy="415925"/>
            </a:xfrm>
            <a:custGeom>
              <a:avLst/>
              <a:gdLst>
                <a:gd name="T0" fmla="*/ 9 w 22"/>
                <a:gd name="T1" fmla="*/ 1 h 30"/>
                <a:gd name="T2" fmla="*/ 17 w 22"/>
                <a:gd name="T3" fmla="*/ 1 h 30"/>
                <a:gd name="T4" fmla="*/ 21 w 22"/>
                <a:gd name="T5" fmla="*/ 11 h 30"/>
                <a:gd name="T6" fmla="*/ 21 w 22"/>
                <a:gd name="T7" fmla="*/ 19 h 30"/>
                <a:gd name="T8" fmla="*/ 20 w 22"/>
                <a:gd name="T9" fmla="*/ 25 h 30"/>
                <a:gd name="T10" fmla="*/ 18 w 22"/>
                <a:gd name="T11" fmla="*/ 30 h 30"/>
                <a:gd name="T12" fmla="*/ 14 w 22"/>
                <a:gd name="T13" fmla="*/ 24 h 30"/>
                <a:gd name="T14" fmla="*/ 17 w 22"/>
                <a:gd name="T15" fmla="*/ 25 h 30"/>
                <a:gd name="T16" fmla="*/ 15 w 22"/>
                <a:gd name="T17" fmla="*/ 15 h 30"/>
                <a:gd name="T18" fmla="*/ 14 w 22"/>
                <a:gd name="T19" fmla="*/ 7 h 30"/>
                <a:gd name="T20" fmla="*/ 5 w 22"/>
                <a:gd name="T21" fmla="*/ 7 h 30"/>
                <a:gd name="T22" fmla="*/ 2 w 22"/>
                <a:gd name="T23" fmla="*/ 9 h 30"/>
                <a:gd name="T24" fmla="*/ 1 w 22"/>
                <a:gd name="T25" fmla="*/ 8 h 30"/>
                <a:gd name="T26" fmla="*/ 0 w 22"/>
                <a:gd name="T27" fmla="*/ 2 h 30"/>
                <a:gd name="T28" fmla="*/ 9 w 22"/>
                <a:gd name="T29"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 h="30">
                  <a:moveTo>
                    <a:pt x="9" y="1"/>
                  </a:moveTo>
                  <a:cubicBezTo>
                    <a:pt x="9" y="0"/>
                    <a:pt x="17" y="1"/>
                    <a:pt x="17" y="1"/>
                  </a:cubicBezTo>
                  <a:cubicBezTo>
                    <a:pt x="17" y="1"/>
                    <a:pt x="22" y="9"/>
                    <a:pt x="21" y="11"/>
                  </a:cubicBezTo>
                  <a:cubicBezTo>
                    <a:pt x="21" y="12"/>
                    <a:pt x="21" y="18"/>
                    <a:pt x="21" y="19"/>
                  </a:cubicBezTo>
                  <a:cubicBezTo>
                    <a:pt x="21" y="20"/>
                    <a:pt x="20" y="25"/>
                    <a:pt x="20" y="25"/>
                  </a:cubicBezTo>
                  <a:cubicBezTo>
                    <a:pt x="20" y="25"/>
                    <a:pt x="19" y="28"/>
                    <a:pt x="18" y="30"/>
                  </a:cubicBezTo>
                  <a:cubicBezTo>
                    <a:pt x="16" y="27"/>
                    <a:pt x="14" y="24"/>
                    <a:pt x="14" y="24"/>
                  </a:cubicBezTo>
                  <a:cubicBezTo>
                    <a:pt x="15" y="24"/>
                    <a:pt x="17" y="25"/>
                    <a:pt x="17" y="25"/>
                  </a:cubicBezTo>
                  <a:cubicBezTo>
                    <a:pt x="17" y="23"/>
                    <a:pt x="15" y="15"/>
                    <a:pt x="15" y="15"/>
                  </a:cubicBezTo>
                  <a:cubicBezTo>
                    <a:pt x="15" y="15"/>
                    <a:pt x="8" y="9"/>
                    <a:pt x="14" y="7"/>
                  </a:cubicBezTo>
                  <a:cubicBezTo>
                    <a:pt x="14" y="5"/>
                    <a:pt x="5" y="7"/>
                    <a:pt x="5" y="7"/>
                  </a:cubicBezTo>
                  <a:cubicBezTo>
                    <a:pt x="2" y="9"/>
                    <a:pt x="2" y="9"/>
                    <a:pt x="2" y="9"/>
                  </a:cubicBezTo>
                  <a:cubicBezTo>
                    <a:pt x="1" y="8"/>
                    <a:pt x="1" y="8"/>
                    <a:pt x="1" y="8"/>
                  </a:cubicBezTo>
                  <a:cubicBezTo>
                    <a:pt x="1" y="7"/>
                    <a:pt x="0" y="2"/>
                    <a:pt x="0" y="2"/>
                  </a:cubicBezTo>
                  <a:cubicBezTo>
                    <a:pt x="0" y="2"/>
                    <a:pt x="8" y="1"/>
                    <a:pt x="9"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cs typeface="+mn-ea"/>
              </a:endParaRPr>
            </a:p>
          </p:txBody>
        </p:sp>
        <p:sp>
          <p:nvSpPr>
            <p:cNvPr id="48" name="Freeform 102"/>
            <p:cNvSpPr/>
            <p:nvPr/>
          </p:nvSpPr>
          <p:spPr bwMode="auto">
            <a:xfrm>
              <a:off x="2425700" y="2474913"/>
              <a:ext cx="222250" cy="82550"/>
            </a:xfrm>
            <a:custGeom>
              <a:avLst/>
              <a:gdLst>
                <a:gd name="T0" fmla="*/ 16 w 16"/>
                <a:gd name="T1" fmla="*/ 3 h 6"/>
                <a:gd name="T2" fmla="*/ 3 w 16"/>
                <a:gd name="T3" fmla="*/ 6 h 6"/>
                <a:gd name="T4" fmla="*/ 0 w 16"/>
                <a:gd name="T5" fmla="*/ 5 h 6"/>
                <a:gd name="T6" fmla="*/ 0 w 16"/>
                <a:gd name="T7" fmla="*/ 2 h 6"/>
                <a:gd name="T8" fmla="*/ 16 w 16"/>
                <a:gd name="T9" fmla="*/ 0 h 6"/>
                <a:gd name="T10" fmla="*/ 16 w 16"/>
                <a:gd name="T11" fmla="*/ 3 h 6"/>
              </a:gdLst>
              <a:ahLst/>
              <a:cxnLst>
                <a:cxn ang="0">
                  <a:pos x="T0" y="T1"/>
                </a:cxn>
                <a:cxn ang="0">
                  <a:pos x="T2" y="T3"/>
                </a:cxn>
                <a:cxn ang="0">
                  <a:pos x="T4" y="T5"/>
                </a:cxn>
                <a:cxn ang="0">
                  <a:pos x="T6" y="T7"/>
                </a:cxn>
                <a:cxn ang="0">
                  <a:pos x="T8" y="T9"/>
                </a:cxn>
                <a:cxn ang="0">
                  <a:pos x="T10" y="T11"/>
                </a:cxn>
              </a:cxnLst>
              <a:rect l="0" t="0" r="r" b="b"/>
              <a:pathLst>
                <a:path w="16" h="6">
                  <a:moveTo>
                    <a:pt x="16" y="3"/>
                  </a:moveTo>
                  <a:cubicBezTo>
                    <a:pt x="16" y="3"/>
                    <a:pt x="7" y="6"/>
                    <a:pt x="3" y="6"/>
                  </a:cubicBezTo>
                  <a:cubicBezTo>
                    <a:pt x="0" y="5"/>
                    <a:pt x="0" y="5"/>
                    <a:pt x="0" y="5"/>
                  </a:cubicBezTo>
                  <a:cubicBezTo>
                    <a:pt x="0" y="2"/>
                    <a:pt x="0" y="2"/>
                    <a:pt x="0" y="2"/>
                  </a:cubicBezTo>
                  <a:cubicBezTo>
                    <a:pt x="16" y="0"/>
                    <a:pt x="16" y="0"/>
                    <a:pt x="16" y="0"/>
                  </a:cubicBezTo>
                  <a:lnTo>
                    <a:pt x="16" y="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cs typeface="+mn-ea"/>
              </a:endParaRPr>
            </a:p>
          </p:txBody>
        </p:sp>
        <p:sp>
          <p:nvSpPr>
            <p:cNvPr id="49" name="Freeform 103"/>
            <p:cNvSpPr/>
            <p:nvPr/>
          </p:nvSpPr>
          <p:spPr bwMode="auto">
            <a:xfrm>
              <a:off x="2425700" y="1947863"/>
              <a:ext cx="209550" cy="582612"/>
            </a:xfrm>
            <a:custGeom>
              <a:avLst/>
              <a:gdLst>
                <a:gd name="T0" fmla="*/ 15 w 15"/>
                <a:gd name="T1" fmla="*/ 37 h 42"/>
                <a:gd name="T2" fmla="*/ 10 w 15"/>
                <a:gd name="T3" fmla="*/ 41 h 42"/>
                <a:gd name="T4" fmla="*/ 0 w 15"/>
                <a:gd name="T5" fmla="*/ 40 h 42"/>
                <a:gd name="T6" fmla="*/ 2 w 15"/>
                <a:gd name="T7" fmla="*/ 27 h 42"/>
                <a:gd name="T8" fmla="*/ 1 w 15"/>
                <a:gd name="T9" fmla="*/ 19 h 42"/>
                <a:gd name="T10" fmla="*/ 5 w 15"/>
                <a:gd name="T11" fmla="*/ 8 h 42"/>
                <a:gd name="T12" fmla="*/ 5 w 15"/>
                <a:gd name="T13" fmla="*/ 3 h 42"/>
                <a:gd name="T14" fmla="*/ 7 w 15"/>
                <a:gd name="T15" fmla="*/ 6 h 42"/>
                <a:gd name="T16" fmla="*/ 13 w 15"/>
                <a:gd name="T17" fmla="*/ 0 h 42"/>
                <a:gd name="T18" fmla="*/ 15 w 15"/>
                <a:gd name="T19" fmla="*/ 2 h 42"/>
                <a:gd name="T20" fmla="*/ 15 w 15"/>
                <a:gd name="T21" fmla="*/ 3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42">
                  <a:moveTo>
                    <a:pt x="15" y="37"/>
                  </a:moveTo>
                  <a:cubicBezTo>
                    <a:pt x="15" y="37"/>
                    <a:pt x="15" y="40"/>
                    <a:pt x="10" y="41"/>
                  </a:cubicBezTo>
                  <a:cubicBezTo>
                    <a:pt x="5" y="42"/>
                    <a:pt x="1" y="42"/>
                    <a:pt x="0" y="40"/>
                  </a:cubicBezTo>
                  <a:cubicBezTo>
                    <a:pt x="2" y="27"/>
                    <a:pt x="2" y="27"/>
                    <a:pt x="2" y="27"/>
                  </a:cubicBezTo>
                  <a:cubicBezTo>
                    <a:pt x="2" y="27"/>
                    <a:pt x="1" y="22"/>
                    <a:pt x="1" y="19"/>
                  </a:cubicBezTo>
                  <a:cubicBezTo>
                    <a:pt x="1" y="16"/>
                    <a:pt x="5" y="8"/>
                    <a:pt x="5" y="8"/>
                  </a:cubicBezTo>
                  <a:cubicBezTo>
                    <a:pt x="5" y="8"/>
                    <a:pt x="4" y="4"/>
                    <a:pt x="5" y="3"/>
                  </a:cubicBezTo>
                  <a:cubicBezTo>
                    <a:pt x="7" y="6"/>
                    <a:pt x="7" y="6"/>
                    <a:pt x="7" y="6"/>
                  </a:cubicBezTo>
                  <a:cubicBezTo>
                    <a:pt x="7" y="6"/>
                    <a:pt x="8" y="6"/>
                    <a:pt x="13" y="0"/>
                  </a:cubicBezTo>
                  <a:cubicBezTo>
                    <a:pt x="13" y="0"/>
                    <a:pt x="15" y="2"/>
                    <a:pt x="15" y="2"/>
                  </a:cubicBezTo>
                  <a:lnTo>
                    <a:pt x="15" y="37"/>
                  </a:lnTo>
                  <a:close/>
                </a:path>
              </a:pathLst>
            </a:custGeom>
            <a:solidFill>
              <a:srgbClr val="F5F7F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cs typeface="+mn-ea"/>
              </a:endParaRPr>
            </a:p>
          </p:txBody>
        </p:sp>
        <p:sp>
          <p:nvSpPr>
            <p:cNvPr id="50" name="Freeform 104"/>
            <p:cNvSpPr/>
            <p:nvPr/>
          </p:nvSpPr>
          <p:spPr bwMode="auto">
            <a:xfrm>
              <a:off x="2425700" y="1947863"/>
              <a:ext cx="209550" cy="582612"/>
            </a:xfrm>
            <a:custGeom>
              <a:avLst/>
              <a:gdLst>
                <a:gd name="T0" fmla="*/ 5 w 15"/>
                <a:gd name="T1" fmla="*/ 40 h 42"/>
                <a:gd name="T2" fmla="*/ 12 w 15"/>
                <a:gd name="T3" fmla="*/ 36 h 42"/>
                <a:gd name="T4" fmla="*/ 12 w 15"/>
                <a:gd name="T5" fmla="*/ 33 h 42"/>
                <a:gd name="T6" fmla="*/ 5 w 15"/>
                <a:gd name="T7" fmla="*/ 37 h 42"/>
                <a:gd name="T8" fmla="*/ 12 w 15"/>
                <a:gd name="T9" fmla="*/ 26 h 42"/>
                <a:gd name="T10" fmla="*/ 13 w 15"/>
                <a:gd name="T11" fmla="*/ 6 h 42"/>
                <a:gd name="T12" fmla="*/ 10 w 15"/>
                <a:gd name="T13" fmla="*/ 9 h 42"/>
                <a:gd name="T14" fmla="*/ 12 w 15"/>
                <a:gd name="T15" fmla="*/ 5 h 42"/>
                <a:gd name="T16" fmla="*/ 9 w 15"/>
                <a:gd name="T17" fmla="*/ 5 h 42"/>
                <a:gd name="T18" fmla="*/ 13 w 15"/>
                <a:gd name="T19" fmla="*/ 0 h 42"/>
                <a:gd name="T20" fmla="*/ 15 w 15"/>
                <a:gd name="T21" fmla="*/ 2 h 42"/>
                <a:gd name="T22" fmla="*/ 15 w 15"/>
                <a:gd name="T23" fmla="*/ 37 h 42"/>
                <a:gd name="T24" fmla="*/ 10 w 15"/>
                <a:gd name="T25" fmla="*/ 41 h 42"/>
                <a:gd name="T26" fmla="*/ 0 w 15"/>
                <a:gd name="T27" fmla="*/ 40 h 42"/>
                <a:gd name="T28" fmla="*/ 0 w 15"/>
                <a:gd name="T29" fmla="*/ 40 h 42"/>
                <a:gd name="T30" fmla="*/ 5 w 15"/>
                <a:gd name="T31" fmla="*/ 4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42">
                  <a:moveTo>
                    <a:pt x="5" y="40"/>
                  </a:moveTo>
                  <a:cubicBezTo>
                    <a:pt x="11" y="40"/>
                    <a:pt x="12" y="36"/>
                    <a:pt x="12" y="36"/>
                  </a:cubicBezTo>
                  <a:cubicBezTo>
                    <a:pt x="12" y="36"/>
                    <a:pt x="14" y="33"/>
                    <a:pt x="12" y="33"/>
                  </a:cubicBezTo>
                  <a:cubicBezTo>
                    <a:pt x="10" y="33"/>
                    <a:pt x="5" y="37"/>
                    <a:pt x="5" y="37"/>
                  </a:cubicBezTo>
                  <a:cubicBezTo>
                    <a:pt x="6" y="34"/>
                    <a:pt x="9" y="30"/>
                    <a:pt x="12" y="26"/>
                  </a:cubicBezTo>
                  <a:cubicBezTo>
                    <a:pt x="14" y="22"/>
                    <a:pt x="13" y="6"/>
                    <a:pt x="13" y="6"/>
                  </a:cubicBezTo>
                  <a:cubicBezTo>
                    <a:pt x="10" y="9"/>
                    <a:pt x="10" y="9"/>
                    <a:pt x="10" y="9"/>
                  </a:cubicBezTo>
                  <a:cubicBezTo>
                    <a:pt x="12" y="5"/>
                    <a:pt x="12" y="5"/>
                    <a:pt x="12" y="5"/>
                  </a:cubicBezTo>
                  <a:cubicBezTo>
                    <a:pt x="10" y="6"/>
                    <a:pt x="9" y="6"/>
                    <a:pt x="9" y="5"/>
                  </a:cubicBezTo>
                  <a:cubicBezTo>
                    <a:pt x="10" y="4"/>
                    <a:pt x="11" y="3"/>
                    <a:pt x="13" y="0"/>
                  </a:cubicBezTo>
                  <a:cubicBezTo>
                    <a:pt x="13" y="0"/>
                    <a:pt x="15" y="2"/>
                    <a:pt x="15" y="2"/>
                  </a:cubicBezTo>
                  <a:cubicBezTo>
                    <a:pt x="15" y="37"/>
                    <a:pt x="15" y="37"/>
                    <a:pt x="15" y="37"/>
                  </a:cubicBezTo>
                  <a:cubicBezTo>
                    <a:pt x="15" y="37"/>
                    <a:pt x="15" y="40"/>
                    <a:pt x="10" y="41"/>
                  </a:cubicBezTo>
                  <a:cubicBezTo>
                    <a:pt x="5" y="42"/>
                    <a:pt x="1" y="42"/>
                    <a:pt x="0" y="40"/>
                  </a:cubicBezTo>
                  <a:cubicBezTo>
                    <a:pt x="0" y="40"/>
                    <a:pt x="0" y="40"/>
                    <a:pt x="0" y="40"/>
                  </a:cubicBezTo>
                  <a:cubicBezTo>
                    <a:pt x="2" y="40"/>
                    <a:pt x="3" y="41"/>
                    <a:pt x="5" y="40"/>
                  </a:cubicBezTo>
                  <a:close/>
                </a:path>
              </a:pathLst>
            </a:custGeom>
            <a:solidFill>
              <a:srgbClr val="CFD0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cs typeface="+mn-ea"/>
              </a:endParaRPr>
            </a:p>
          </p:txBody>
        </p:sp>
        <p:sp>
          <p:nvSpPr>
            <p:cNvPr id="51" name="Freeform 105"/>
            <p:cNvSpPr/>
            <p:nvPr/>
          </p:nvSpPr>
          <p:spPr bwMode="auto">
            <a:xfrm>
              <a:off x="2536825" y="1976438"/>
              <a:ext cx="306388" cy="733425"/>
            </a:xfrm>
            <a:custGeom>
              <a:avLst/>
              <a:gdLst>
                <a:gd name="T0" fmla="*/ 22 w 22"/>
                <a:gd name="T1" fmla="*/ 50 h 53"/>
                <a:gd name="T2" fmla="*/ 14 w 22"/>
                <a:gd name="T3" fmla="*/ 53 h 53"/>
                <a:gd name="T4" fmla="*/ 3 w 22"/>
                <a:gd name="T5" fmla="*/ 34 h 53"/>
                <a:gd name="T6" fmla="*/ 0 w 22"/>
                <a:gd name="T7" fmla="*/ 25 h 53"/>
                <a:gd name="T8" fmla="*/ 7 w 22"/>
                <a:gd name="T9" fmla="*/ 0 h 53"/>
                <a:gd name="T10" fmla="*/ 14 w 22"/>
                <a:gd name="T11" fmla="*/ 3 h 53"/>
                <a:gd name="T12" fmla="*/ 13 w 22"/>
                <a:gd name="T13" fmla="*/ 16 h 53"/>
                <a:gd name="T14" fmla="*/ 22 w 22"/>
                <a:gd name="T15" fmla="*/ 50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52">
                  <a:moveTo>
                    <a:pt x="22" y="50"/>
                  </a:moveTo>
                  <a:cubicBezTo>
                    <a:pt x="14" y="53"/>
                    <a:pt x="14" y="53"/>
                    <a:pt x="14" y="53"/>
                  </a:cubicBezTo>
                  <a:cubicBezTo>
                    <a:pt x="14" y="53"/>
                    <a:pt x="4" y="35"/>
                    <a:pt x="3" y="34"/>
                  </a:cubicBezTo>
                  <a:cubicBezTo>
                    <a:pt x="2" y="33"/>
                    <a:pt x="0" y="30"/>
                    <a:pt x="0" y="25"/>
                  </a:cubicBezTo>
                  <a:cubicBezTo>
                    <a:pt x="1" y="19"/>
                    <a:pt x="1" y="7"/>
                    <a:pt x="7" y="0"/>
                  </a:cubicBezTo>
                  <a:cubicBezTo>
                    <a:pt x="7" y="0"/>
                    <a:pt x="10" y="3"/>
                    <a:pt x="14" y="3"/>
                  </a:cubicBezTo>
                  <a:cubicBezTo>
                    <a:pt x="13" y="16"/>
                    <a:pt x="13" y="16"/>
                    <a:pt x="13" y="16"/>
                  </a:cubicBezTo>
                  <a:cubicBezTo>
                    <a:pt x="13" y="16"/>
                    <a:pt x="15" y="38"/>
                    <a:pt x="22" y="50"/>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cs typeface="+mn-ea"/>
              </a:endParaRPr>
            </a:p>
          </p:txBody>
        </p:sp>
        <p:sp>
          <p:nvSpPr>
            <p:cNvPr id="52" name="Freeform 106"/>
            <p:cNvSpPr/>
            <p:nvPr/>
          </p:nvSpPr>
          <p:spPr bwMode="auto">
            <a:xfrm>
              <a:off x="2425700" y="2032000"/>
              <a:ext cx="125413" cy="484187"/>
            </a:xfrm>
            <a:custGeom>
              <a:avLst/>
              <a:gdLst>
                <a:gd name="T0" fmla="*/ 4 w 9"/>
                <a:gd name="T1" fmla="*/ 33 h 35"/>
                <a:gd name="T2" fmla="*/ 2 w 9"/>
                <a:gd name="T3" fmla="*/ 35 h 35"/>
                <a:gd name="T4" fmla="*/ 0 w 9"/>
                <a:gd name="T5" fmla="*/ 33 h 35"/>
                <a:gd name="T6" fmla="*/ 2 w 9"/>
                <a:gd name="T7" fmla="*/ 15 h 35"/>
                <a:gd name="T8" fmla="*/ 6 w 9"/>
                <a:gd name="T9" fmla="*/ 4 h 35"/>
                <a:gd name="T10" fmla="*/ 7 w 9"/>
                <a:gd name="T11" fmla="*/ 0 h 35"/>
                <a:gd name="T12" fmla="*/ 9 w 9"/>
                <a:gd name="T13" fmla="*/ 2 h 35"/>
                <a:gd name="T14" fmla="*/ 8 w 9"/>
                <a:gd name="T15" fmla="*/ 4 h 35"/>
                <a:gd name="T16" fmla="*/ 6 w 9"/>
                <a:gd name="T17" fmla="*/ 13 h 35"/>
                <a:gd name="T18" fmla="*/ 4 w 9"/>
                <a:gd name="T19"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35">
                  <a:moveTo>
                    <a:pt x="4" y="33"/>
                  </a:moveTo>
                  <a:cubicBezTo>
                    <a:pt x="2" y="35"/>
                    <a:pt x="2" y="35"/>
                    <a:pt x="2" y="35"/>
                  </a:cubicBezTo>
                  <a:cubicBezTo>
                    <a:pt x="0" y="33"/>
                    <a:pt x="0" y="33"/>
                    <a:pt x="0" y="33"/>
                  </a:cubicBezTo>
                  <a:cubicBezTo>
                    <a:pt x="0" y="33"/>
                    <a:pt x="1" y="19"/>
                    <a:pt x="2" y="15"/>
                  </a:cubicBezTo>
                  <a:cubicBezTo>
                    <a:pt x="3" y="11"/>
                    <a:pt x="6" y="4"/>
                    <a:pt x="6" y="4"/>
                  </a:cubicBezTo>
                  <a:cubicBezTo>
                    <a:pt x="6" y="4"/>
                    <a:pt x="5" y="1"/>
                    <a:pt x="7" y="0"/>
                  </a:cubicBezTo>
                  <a:cubicBezTo>
                    <a:pt x="7" y="0"/>
                    <a:pt x="8" y="0"/>
                    <a:pt x="9" y="2"/>
                  </a:cubicBezTo>
                  <a:cubicBezTo>
                    <a:pt x="8" y="4"/>
                    <a:pt x="8" y="4"/>
                    <a:pt x="8" y="4"/>
                  </a:cubicBezTo>
                  <a:cubicBezTo>
                    <a:pt x="8" y="4"/>
                    <a:pt x="6" y="10"/>
                    <a:pt x="6" y="13"/>
                  </a:cubicBezTo>
                  <a:cubicBezTo>
                    <a:pt x="6" y="15"/>
                    <a:pt x="5" y="31"/>
                    <a:pt x="4" y="33"/>
                  </a:cubicBezTo>
                  <a:close/>
                </a:path>
              </a:pathLst>
            </a:custGeom>
            <a:solidFill>
              <a:srgbClr val="A41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cs typeface="+mn-ea"/>
              </a:endParaRPr>
            </a:p>
          </p:txBody>
        </p:sp>
        <p:sp>
          <p:nvSpPr>
            <p:cNvPr id="53" name="Freeform 107"/>
            <p:cNvSpPr/>
            <p:nvPr/>
          </p:nvSpPr>
          <p:spPr bwMode="auto">
            <a:xfrm>
              <a:off x="2147888" y="2211388"/>
              <a:ext cx="277813" cy="193675"/>
            </a:xfrm>
            <a:custGeom>
              <a:avLst/>
              <a:gdLst>
                <a:gd name="T0" fmla="*/ 1 w 20"/>
                <a:gd name="T1" fmla="*/ 10 h 14"/>
                <a:gd name="T2" fmla="*/ 3 w 20"/>
                <a:gd name="T3" fmla="*/ 3 h 14"/>
                <a:gd name="T4" fmla="*/ 9 w 20"/>
                <a:gd name="T5" fmla="*/ 5 h 14"/>
                <a:gd name="T6" fmla="*/ 11 w 20"/>
                <a:gd name="T7" fmla="*/ 6 h 14"/>
                <a:gd name="T8" fmla="*/ 14 w 20"/>
                <a:gd name="T9" fmla="*/ 6 h 14"/>
                <a:gd name="T10" fmla="*/ 16 w 20"/>
                <a:gd name="T11" fmla="*/ 6 h 14"/>
                <a:gd name="T12" fmla="*/ 17 w 20"/>
                <a:gd name="T13" fmla="*/ 5 h 14"/>
                <a:gd name="T14" fmla="*/ 19 w 20"/>
                <a:gd name="T15" fmla="*/ 0 h 14"/>
                <a:gd name="T16" fmla="*/ 20 w 20"/>
                <a:gd name="T17" fmla="*/ 12 h 14"/>
                <a:gd name="T18" fmla="*/ 19 w 20"/>
                <a:gd name="T19" fmla="*/ 14 h 14"/>
                <a:gd name="T20" fmla="*/ 11 w 20"/>
                <a:gd name="T21" fmla="*/ 13 h 14"/>
                <a:gd name="T22" fmla="*/ 1 w 20"/>
                <a:gd name="T23"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14">
                  <a:moveTo>
                    <a:pt x="1" y="10"/>
                  </a:moveTo>
                  <a:cubicBezTo>
                    <a:pt x="1" y="10"/>
                    <a:pt x="0" y="6"/>
                    <a:pt x="3" y="3"/>
                  </a:cubicBezTo>
                  <a:cubicBezTo>
                    <a:pt x="3" y="3"/>
                    <a:pt x="9" y="5"/>
                    <a:pt x="9" y="5"/>
                  </a:cubicBezTo>
                  <a:cubicBezTo>
                    <a:pt x="9" y="5"/>
                    <a:pt x="11" y="6"/>
                    <a:pt x="11" y="6"/>
                  </a:cubicBezTo>
                  <a:cubicBezTo>
                    <a:pt x="11" y="6"/>
                    <a:pt x="14" y="6"/>
                    <a:pt x="14" y="6"/>
                  </a:cubicBezTo>
                  <a:cubicBezTo>
                    <a:pt x="14" y="6"/>
                    <a:pt x="16" y="5"/>
                    <a:pt x="16" y="6"/>
                  </a:cubicBezTo>
                  <a:cubicBezTo>
                    <a:pt x="17" y="5"/>
                    <a:pt x="17" y="5"/>
                    <a:pt x="17" y="5"/>
                  </a:cubicBezTo>
                  <a:cubicBezTo>
                    <a:pt x="17" y="5"/>
                    <a:pt x="17" y="2"/>
                    <a:pt x="19" y="0"/>
                  </a:cubicBezTo>
                  <a:cubicBezTo>
                    <a:pt x="20" y="12"/>
                    <a:pt x="20" y="12"/>
                    <a:pt x="20" y="12"/>
                  </a:cubicBezTo>
                  <a:cubicBezTo>
                    <a:pt x="19" y="14"/>
                    <a:pt x="19" y="14"/>
                    <a:pt x="19" y="14"/>
                  </a:cubicBezTo>
                  <a:cubicBezTo>
                    <a:pt x="19" y="14"/>
                    <a:pt x="13" y="14"/>
                    <a:pt x="11" y="13"/>
                  </a:cubicBezTo>
                  <a:cubicBezTo>
                    <a:pt x="10" y="12"/>
                    <a:pt x="2" y="11"/>
                    <a:pt x="1" y="10"/>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cs typeface="+mn-ea"/>
              </a:endParaRPr>
            </a:p>
          </p:txBody>
        </p:sp>
        <p:sp>
          <p:nvSpPr>
            <p:cNvPr id="54" name="Freeform 108"/>
            <p:cNvSpPr/>
            <p:nvPr/>
          </p:nvSpPr>
          <p:spPr bwMode="auto">
            <a:xfrm>
              <a:off x="2162175" y="2252663"/>
              <a:ext cx="236538" cy="139700"/>
            </a:xfrm>
            <a:custGeom>
              <a:avLst/>
              <a:gdLst>
                <a:gd name="T0" fmla="*/ 2 w 17"/>
                <a:gd name="T1" fmla="*/ 0 h 10"/>
                <a:gd name="T2" fmla="*/ 8 w 17"/>
                <a:gd name="T3" fmla="*/ 2 h 10"/>
                <a:gd name="T4" fmla="*/ 10 w 17"/>
                <a:gd name="T5" fmla="*/ 3 h 10"/>
                <a:gd name="T6" fmla="*/ 13 w 17"/>
                <a:gd name="T7" fmla="*/ 3 h 10"/>
                <a:gd name="T8" fmla="*/ 15 w 17"/>
                <a:gd name="T9" fmla="*/ 3 h 10"/>
                <a:gd name="T10" fmla="*/ 16 w 17"/>
                <a:gd name="T11" fmla="*/ 5 h 10"/>
                <a:gd name="T12" fmla="*/ 14 w 17"/>
                <a:gd name="T13" fmla="*/ 5 h 10"/>
                <a:gd name="T14" fmla="*/ 17 w 17"/>
                <a:gd name="T15" fmla="*/ 10 h 10"/>
                <a:gd name="T16" fmla="*/ 13 w 17"/>
                <a:gd name="T17" fmla="*/ 5 h 10"/>
                <a:gd name="T18" fmla="*/ 9 w 17"/>
                <a:gd name="T19" fmla="*/ 4 h 10"/>
                <a:gd name="T20" fmla="*/ 11 w 17"/>
                <a:gd name="T21" fmla="*/ 8 h 10"/>
                <a:gd name="T22" fmla="*/ 6 w 17"/>
                <a:gd name="T23" fmla="*/ 3 h 10"/>
                <a:gd name="T24" fmla="*/ 3 w 17"/>
                <a:gd name="T25" fmla="*/ 4 h 10"/>
                <a:gd name="T26" fmla="*/ 0 w 17"/>
                <a:gd name="T27" fmla="*/ 5 h 10"/>
                <a:gd name="T28" fmla="*/ 0 w 17"/>
                <a:gd name="T29" fmla="*/ 5 h 10"/>
                <a:gd name="T30" fmla="*/ 2 w 17"/>
                <a:gd name="T3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10">
                  <a:moveTo>
                    <a:pt x="2" y="0"/>
                  </a:moveTo>
                  <a:cubicBezTo>
                    <a:pt x="2" y="0"/>
                    <a:pt x="8" y="2"/>
                    <a:pt x="8" y="2"/>
                  </a:cubicBezTo>
                  <a:cubicBezTo>
                    <a:pt x="8" y="2"/>
                    <a:pt x="10" y="3"/>
                    <a:pt x="10" y="3"/>
                  </a:cubicBezTo>
                  <a:cubicBezTo>
                    <a:pt x="10" y="3"/>
                    <a:pt x="13" y="3"/>
                    <a:pt x="13" y="3"/>
                  </a:cubicBezTo>
                  <a:cubicBezTo>
                    <a:pt x="13" y="3"/>
                    <a:pt x="14" y="3"/>
                    <a:pt x="15" y="3"/>
                  </a:cubicBezTo>
                  <a:cubicBezTo>
                    <a:pt x="15" y="4"/>
                    <a:pt x="15" y="5"/>
                    <a:pt x="16" y="5"/>
                  </a:cubicBezTo>
                  <a:cubicBezTo>
                    <a:pt x="14" y="5"/>
                    <a:pt x="14" y="5"/>
                    <a:pt x="14" y="5"/>
                  </a:cubicBezTo>
                  <a:cubicBezTo>
                    <a:pt x="14" y="5"/>
                    <a:pt x="16" y="9"/>
                    <a:pt x="17" y="10"/>
                  </a:cubicBezTo>
                  <a:cubicBezTo>
                    <a:pt x="17" y="10"/>
                    <a:pt x="13" y="7"/>
                    <a:pt x="13" y="5"/>
                  </a:cubicBezTo>
                  <a:cubicBezTo>
                    <a:pt x="13" y="3"/>
                    <a:pt x="9" y="4"/>
                    <a:pt x="9" y="4"/>
                  </a:cubicBezTo>
                  <a:cubicBezTo>
                    <a:pt x="9" y="4"/>
                    <a:pt x="7" y="6"/>
                    <a:pt x="11" y="8"/>
                  </a:cubicBezTo>
                  <a:cubicBezTo>
                    <a:pt x="11" y="8"/>
                    <a:pt x="7" y="6"/>
                    <a:pt x="6" y="3"/>
                  </a:cubicBezTo>
                  <a:cubicBezTo>
                    <a:pt x="5" y="0"/>
                    <a:pt x="3" y="4"/>
                    <a:pt x="3" y="4"/>
                  </a:cubicBezTo>
                  <a:cubicBezTo>
                    <a:pt x="3" y="4"/>
                    <a:pt x="0" y="5"/>
                    <a:pt x="0" y="5"/>
                  </a:cubicBezTo>
                  <a:cubicBezTo>
                    <a:pt x="0" y="5"/>
                    <a:pt x="0" y="5"/>
                    <a:pt x="0" y="5"/>
                  </a:cubicBezTo>
                  <a:cubicBezTo>
                    <a:pt x="0" y="4"/>
                    <a:pt x="1" y="2"/>
                    <a:pt x="2"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cs typeface="+mn-ea"/>
              </a:endParaRPr>
            </a:p>
          </p:txBody>
        </p:sp>
        <p:sp>
          <p:nvSpPr>
            <p:cNvPr id="55" name="Freeform 109"/>
            <p:cNvSpPr/>
            <p:nvPr/>
          </p:nvSpPr>
          <p:spPr bwMode="auto">
            <a:xfrm>
              <a:off x="2536825" y="1990725"/>
              <a:ext cx="125413" cy="512762"/>
            </a:xfrm>
            <a:custGeom>
              <a:avLst/>
              <a:gdLst>
                <a:gd name="T0" fmla="*/ 6 w 9"/>
                <a:gd name="T1" fmla="*/ 37 h 37"/>
                <a:gd name="T2" fmla="*/ 3 w 9"/>
                <a:gd name="T3" fmla="*/ 33 h 37"/>
                <a:gd name="T4" fmla="*/ 1 w 9"/>
                <a:gd name="T5" fmla="*/ 29 h 37"/>
                <a:gd name="T6" fmla="*/ 1 w 9"/>
                <a:gd name="T7" fmla="*/ 23 h 37"/>
                <a:gd name="T8" fmla="*/ 8 w 9"/>
                <a:gd name="T9" fmla="*/ 5 h 37"/>
                <a:gd name="T10" fmla="*/ 7 w 9"/>
                <a:gd name="T11" fmla="*/ 4 h 37"/>
                <a:gd name="T12" fmla="*/ 8 w 9"/>
                <a:gd name="T13" fmla="*/ 0 h 37"/>
                <a:gd name="T14" fmla="*/ 9 w 9"/>
                <a:gd name="T15" fmla="*/ 0 h 37"/>
                <a:gd name="T16" fmla="*/ 8 w 9"/>
                <a:gd name="T17" fmla="*/ 3 h 37"/>
                <a:gd name="T18" fmla="*/ 8 w 9"/>
                <a:gd name="T19" fmla="*/ 5 h 37"/>
                <a:gd name="T20" fmla="*/ 2 w 9"/>
                <a:gd name="T21" fmla="*/ 23 h 37"/>
                <a:gd name="T22" fmla="*/ 4 w 9"/>
                <a:gd name="T23" fmla="*/ 32 h 37"/>
                <a:gd name="T24" fmla="*/ 6 w 9"/>
                <a:gd name="T25"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37">
                  <a:moveTo>
                    <a:pt x="6" y="37"/>
                  </a:moveTo>
                  <a:cubicBezTo>
                    <a:pt x="5" y="35"/>
                    <a:pt x="4" y="33"/>
                    <a:pt x="3" y="33"/>
                  </a:cubicBezTo>
                  <a:cubicBezTo>
                    <a:pt x="3" y="32"/>
                    <a:pt x="2" y="31"/>
                    <a:pt x="1" y="29"/>
                  </a:cubicBezTo>
                  <a:cubicBezTo>
                    <a:pt x="1" y="27"/>
                    <a:pt x="0" y="24"/>
                    <a:pt x="1" y="23"/>
                  </a:cubicBezTo>
                  <a:cubicBezTo>
                    <a:pt x="1" y="20"/>
                    <a:pt x="8" y="5"/>
                    <a:pt x="8" y="5"/>
                  </a:cubicBezTo>
                  <a:cubicBezTo>
                    <a:pt x="7" y="4"/>
                    <a:pt x="7" y="4"/>
                    <a:pt x="7" y="4"/>
                  </a:cubicBezTo>
                  <a:cubicBezTo>
                    <a:pt x="8" y="0"/>
                    <a:pt x="8" y="0"/>
                    <a:pt x="8" y="0"/>
                  </a:cubicBezTo>
                  <a:cubicBezTo>
                    <a:pt x="9" y="0"/>
                    <a:pt x="9" y="0"/>
                    <a:pt x="9" y="0"/>
                  </a:cubicBezTo>
                  <a:cubicBezTo>
                    <a:pt x="8" y="3"/>
                    <a:pt x="8" y="3"/>
                    <a:pt x="8" y="3"/>
                  </a:cubicBezTo>
                  <a:cubicBezTo>
                    <a:pt x="8" y="5"/>
                    <a:pt x="8" y="5"/>
                    <a:pt x="8" y="5"/>
                  </a:cubicBezTo>
                  <a:cubicBezTo>
                    <a:pt x="8" y="5"/>
                    <a:pt x="2" y="21"/>
                    <a:pt x="2" y="23"/>
                  </a:cubicBezTo>
                  <a:cubicBezTo>
                    <a:pt x="1" y="25"/>
                    <a:pt x="4" y="30"/>
                    <a:pt x="4" y="32"/>
                  </a:cubicBezTo>
                  <a:cubicBezTo>
                    <a:pt x="5" y="33"/>
                    <a:pt x="5" y="35"/>
                    <a:pt x="6"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cs typeface="+mn-ea"/>
              </a:endParaRPr>
            </a:p>
          </p:txBody>
        </p:sp>
        <p:sp>
          <p:nvSpPr>
            <p:cNvPr id="56" name="Freeform 110"/>
            <p:cNvSpPr/>
            <p:nvPr/>
          </p:nvSpPr>
          <p:spPr bwMode="auto">
            <a:xfrm>
              <a:off x="2620963" y="2032000"/>
              <a:ext cx="138113" cy="568325"/>
            </a:xfrm>
            <a:custGeom>
              <a:avLst/>
              <a:gdLst>
                <a:gd name="T0" fmla="*/ 3 w 10"/>
                <a:gd name="T1" fmla="*/ 8 h 41"/>
                <a:gd name="T2" fmla="*/ 0 w 10"/>
                <a:gd name="T3" fmla="*/ 11 h 41"/>
                <a:gd name="T4" fmla="*/ 6 w 10"/>
                <a:gd name="T5" fmla="*/ 3 h 41"/>
                <a:gd name="T6" fmla="*/ 8 w 10"/>
                <a:gd name="T7" fmla="*/ 0 h 41"/>
                <a:gd name="T8" fmla="*/ 7 w 10"/>
                <a:gd name="T9" fmla="*/ 12 h 41"/>
                <a:gd name="T10" fmla="*/ 10 w 10"/>
                <a:gd name="T11" fmla="*/ 28 h 41"/>
                <a:gd name="T12" fmla="*/ 8 w 10"/>
                <a:gd name="T13" fmla="*/ 32 h 41"/>
                <a:gd name="T14" fmla="*/ 3 w 10"/>
                <a:gd name="T15" fmla="*/ 41 h 41"/>
                <a:gd name="T16" fmla="*/ 1 w 10"/>
                <a:gd name="T17" fmla="*/ 36 h 41"/>
                <a:gd name="T18" fmla="*/ 4 w 10"/>
                <a:gd name="T19" fmla="*/ 27 h 41"/>
                <a:gd name="T20" fmla="*/ 1 w 10"/>
                <a:gd name="T21" fmla="*/ 27 h 41"/>
                <a:gd name="T22" fmla="*/ 4 w 10"/>
                <a:gd name="T23" fmla="*/ 26 h 41"/>
                <a:gd name="T24" fmla="*/ 4 w 10"/>
                <a:gd name="T25" fmla="*/ 20 h 41"/>
                <a:gd name="T26" fmla="*/ 4 w 10"/>
                <a:gd name="T27" fmla="*/ 16 h 41"/>
                <a:gd name="T28" fmla="*/ 3 w 10"/>
                <a:gd name="T29" fmla="*/ 13 h 41"/>
                <a:gd name="T30" fmla="*/ 3 w 10"/>
                <a:gd name="T31" fmla="*/ 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 h="41">
                  <a:moveTo>
                    <a:pt x="3" y="8"/>
                  </a:moveTo>
                  <a:cubicBezTo>
                    <a:pt x="0" y="11"/>
                    <a:pt x="0" y="11"/>
                    <a:pt x="0" y="11"/>
                  </a:cubicBezTo>
                  <a:cubicBezTo>
                    <a:pt x="0" y="11"/>
                    <a:pt x="5" y="4"/>
                    <a:pt x="6" y="3"/>
                  </a:cubicBezTo>
                  <a:cubicBezTo>
                    <a:pt x="6" y="2"/>
                    <a:pt x="7" y="1"/>
                    <a:pt x="8" y="0"/>
                  </a:cubicBezTo>
                  <a:cubicBezTo>
                    <a:pt x="7" y="12"/>
                    <a:pt x="7" y="12"/>
                    <a:pt x="7" y="12"/>
                  </a:cubicBezTo>
                  <a:cubicBezTo>
                    <a:pt x="7" y="12"/>
                    <a:pt x="8" y="19"/>
                    <a:pt x="10" y="28"/>
                  </a:cubicBezTo>
                  <a:cubicBezTo>
                    <a:pt x="8" y="32"/>
                    <a:pt x="8" y="32"/>
                    <a:pt x="8" y="32"/>
                  </a:cubicBezTo>
                  <a:cubicBezTo>
                    <a:pt x="3" y="41"/>
                    <a:pt x="3" y="41"/>
                    <a:pt x="3" y="41"/>
                  </a:cubicBezTo>
                  <a:cubicBezTo>
                    <a:pt x="2" y="39"/>
                    <a:pt x="2" y="38"/>
                    <a:pt x="1" y="36"/>
                  </a:cubicBezTo>
                  <a:cubicBezTo>
                    <a:pt x="2" y="33"/>
                    <a:pt x="4" y="27"/>
                    <a:pt x="4" y="27"/>
                  </a:cubicBezTo>
                  <a:cubicBezTo>
                    <a:pt x="4" y="26"/>
                    <a:pt x="2" y="26"/>
                    <a:pt x="1" y="27"/>
                  </a:cubicBezTo>
                  <a:cubicBezTo>
                    <a:pt x="4" y="26"/>
                    <a:pt x="4" y="26"/>
                    <a:pt x="4" y="26"/>
                  </a:cubicBezTo>
                  <a:cubicBezTo>
                    <a:pt x="4" y="20"/>
                    <a:pt x="4" y="20"/>
                    <a:pt x="4" y="20"/>
                  </a:cubicBezTo>
                  <a:cubicBezTo>
                    <a:pt x="4" y="20"/>
                    <a:pt x="3" y="18"/>
                    <a:pt x="4" y="16"/>
                  </a:cubicBezTo>
                  <a:cubicBezTo>
                    <a:pt x="4" y="15"/>
                    <a:pt x="3" y="13"/>
                    <a:pt x="3" y="13"/>
                  </a:cubicBezTo>
                  <a:lnTo>
                    <a:pt x="3"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cs typeface="+mn-ea"/>
              </a:endParaRPr>
            </a:p>
          </p:txBody>
        </p:sp>
        <p:sp>
          <p:nvSpPr>
            <p:cNvPr id="57" name="Freeform 111"/>
            <p:cNvSpPr/>
            <p:nvPr/>
          </p:nvSpPr>
          <p:spPr bwMode="auto">
            <a:xfrm>
              <a:off x="2647950" y="2003425"/>
              <a:ext cx="55563" cy="96837"/>
            </a:xfrm>
            <a:custGeom>
              <a:avLst/>
              <a:gdLst>
                <a:gd name="T0" fmla="*/ 0 w 4"/>
                <a:gd name="T1" fmla="*/ 7 h 7"/>
                <a:gd name="T2" fmla="*/ 3 w 4"/>
                <a:gd name="T3" fmla="*/ 0 h 7"/>
                <a:gd name="T4" fmla="*/ 4 w 4"/>
                <a:gd name="T5" fmla="*/ 1 h 7"/>
                <a:gd name="T6" fmla="*/ 0 w 4"/>
                <a:gd name="T7" fmla="*/ 7 h 7"/>
              </a:gdLst>
              <a:ahLst/>
              <a:cxnLst>
                <a:cxn ang="0">
                  <a:pos x="T0" y="T1"/>
                </a:cxn>
                <a:cxn ang="0">
                  <a:pos x="T2" y="T3"/>
                </a:cxn>
                <a:cxn ang="0">
                  <a:pos x="T4" y="T5"/>
                </a:cxn>
                <a:cxn ang="0">
                  <a:pos x="T6" y="T7"/>
                </a:cxn>
              </a:cxnLst>
              <a:rect l="0" t="0" r="r" b="b"/>
              <a:pathLst>
                <a:path w="4" h="7">
                  <a:moveTo>
                    <a:pt x="0" y="7"/>
                  </a:moveTo>
                  <a:cubicBezTo>
                    <a:pt x="3" y="0"/>
                    <a:pt x="3" y="0"/>
                    <a:pt x="3" y="0"/>
                  </a:cubicBezTo>
                  <a:cubicBezTo>
                    <a:pt x="3" y="1"/>
                    <a:pt x="4" y="1"/>
                    <a:pt x="4" y="1"/>
                  </a:cubicBezTo>
                  <a:cubicBezTo>
                    <a:pt x="3" y="2"/>
                    <a:pt x="2" y="4"/>
                    <a:pt x="0"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cs typeface="+mn-ea"/>
              </a:endParaRPr>
            </a:p>
          </p:txBody>
        </p:sp>
        <p:sp>
          <p:nvSpPr>
            <p:cNvPr id="58" name="Freeform 112"/>
            <p:cNvSpPr/>
            <p:nvPr/>
          </p:nvSpPr>
          <p:spPr bwMode="auto">
            <a:xfrm>
              <a:off x="2606675" y="2571750"/>
              <a:ext cx="84138" cy="138112"/>
            </a:xfrm>
            <a:custGeom>
              <a:avLst/>
              <a:gdLst>
                <a:gd name="T0" fmla="*/ 6 w 6"/>
                <a:gd name="T1" fmla="*/ 3 h 10"/>
                <a:gd name="T2" fmla="*/ 5 w 6"/>
                <a:gd name="T3" fmla="*/ 8 h 10"/>
                <a:gd name="T4" fmla="*/ 5 w 6"/>
                <a:gd name="T5" fmla="*/ 10 h 10"/>
                <a:gd name="T6" fmla="*/ 0 w 6"/>
                <a:gd name="T7" fmla="*/ 6 h 10"/>
                <a:gd name="T8" fmla="*/ 2 w 6"/>
                <a:gd name="T9" fmla="*/ 1 h 10"/>
                <a:gd name="T10" fmla="*/ 6 w 6"/>
                <a:gd name="T11" fmla="*/ 3 h 10"/>
              </a:gdLst>
              <a:ahLst/>
              <a:cxnLst>
                <a:cxn ang="0">
                  <a:pos x="T0" y="T1"/>
                </a:cxn>
                <a:cxn ang="0">
                  <a:pos x="T2" y="T3"/>
                </a:cxn>
                <a:cxn ang="0">
                  <a:pos x="T4" y="T5"/>
                </a:cxn>
                <a:cxn ang="0">
                  <a:pos x="T6" y="T7"/>
                </a:cxn>
                <a:cxn ang="0">
                  <a:pos x="T8" y="T9"/>
                </a:cxn>
                <a:cxn ang="0">
                  <a:pos x="T10" y="T11"/>
                </a:cxn>
              </a:cxnLst>
              <a:rect l="0" t="0" r="r" b="b"/>
              <a:pathLst>
                <a:path w="6" h="10">
                  <a:moveTo>
                    <a:pt x="6" y="3"/>
                  </a:moveTo>
                  <a:cubicBezTo>
                    <a:pt x="6" y="3"/>
                    <a:pt x="6" y="7"/>
                    <a:pt x="5" y="8"/>
                  </a:cubicBezTo>
                  <a:cubicBezTo>
                    <a:pt x="5" y="10"/>
                    <a:pt x="5" y="10"/>
                    <a:pt x="5" y="10"/>
                  </a:cubicBezTo>
                  <a:cubicBezTo>
                    <a:pt x="0" y="6"/>
                    <a:pt x="0" y="6"/>
                    <a:pt x="0" y="6"/>
                  </a:cubicBezTo>
                  <a:cubicBezTo>
                    <a:pt x="0" y="6"/>
                    <a:pt x="1" y="3"/>
                    <a:pt x="2" y="1"/>
                  </a:cubicBezTo>
                  <a:cubicBezTo>
                    <a:pt x="3" y="0"/>
                    <a:pt x="6" y="3"/>
                    <a:pt x="6" y="3"/>
                  </a:cubicBezTo>
                  <a:close/>
                </a:path>
              </a:pathLst>
            </a:custGeom>
            <a:solidFill>
              <a:srgbClr val="F2C2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cs typeface="+mn-ea"/>
              </a:endParaRPr>
            </a:p>
          </p:txBody>
        </p:sp>
        <p:sp>
          <p:nvSpPr>
            <p:cNvPr id="59" name="Freeform 113"/>
            <p:cNvSpPr/>
            <p:nvPr/>
          </p:nvSpPr>
          <p:spPr bwMode="auto">
            <a:xfrm>
              <a:off x="2635250" y="2017713"/>
              <a:ext cx="193675" cy="623887"/>
            </a:xfrm>
            <a:custGeom>
              <a:avLst/>
              <a:gdLst>
                <a:gd name="T0" fmla="*/ 6 w 14"/>
                <a:gd name="T1" fmla="*/ 45 h 45"/>
                <a:gd name="T2" fmla="*/ 0 w 14"/>
                <a:gd name="T3" fmla="*/ 41 h 45"/>
                <a:gd name="T4" fmla="*/ 4 w 14"/>
                <a:gd name="T5" fmla="*/ 27 h 45"/>
                <a:gd name="T6" fmla="*/ 4 w 14"/>
                <a:gd name="T7" fmla="*/ 17 h 45"/>
                <a:gd name="T8" fmla="*/ 2 w 14"/>
                <a:gd name="T9" fmla="*/ 9 h 45"/>
                <a:gd name="T10" fmla="*/ 7 w 14"/>
                <a:gd name="T11" fmla="*/ 0 h 45"/>
                <a:gd name="T12" fmla="*/ 10 w 14"/>
                <a:gd name="T13" fmla="*/ 2 h 45"/>
                <a:gd name="T14" fmla="*/ 11 w 14"/>
                <a:gd name="T15" fmla="*/ 3 h 45"/>
                <a:gd name="T16" fmla="*/ 12 w 14"/>
                <a:gd name="T17" fmla="*/ 6 h 45"/>
                <a:gd name="T18" fmla="*/ 12 w 14"/>
                <a:gd name="T19" fmla="*/ 11 h 45"/>
                <a:gd name="T20" fmla="*/ 13 w 14"/>
                <a:gd name="T21" fmla="*/ 12 h 45"/>
                <a:gd name="T22" fmla="*/ 13 w 14"/>
                <a:gd name="T23" fmla="*/ 15 h 45"/>
                <a:gd name="T24" fmla="*/ 12 w 14"/>
                <a:gd name="T25" fmla="*/ 16 h 45"/>
                <a:gd name="T26" fmla="*/ 13 w 14"/>
                <a:gd name="T27" fmla="*/ 20 h 45"/>
                <a:gd name="T28" fmla="*/ 13 w 14"/>
                <a:gd name="T29" fmla="*/ 25 h 45"/>
                <a:gd name="T30" fmla="*/ 12 w 14"/>
                <a:gd name="T31" fmla="*/ 30 h 45"/>
                <a:gd name="T32" fmla="*/ 6 w 14"/>
                <a:gd name="T33"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 h="45">
                  <a:moveTo>
                    <a:pt x="6" y="45"/>
                  </a:moveTo>
                  <a:cubicBezTo>
                    <a:pt x="6" y="45"/>
                    <a:pt x="2" y="41"/>
                    <a:pt x="0" y="41"/>
                  </a:cubicBezTo>
                  <a:cubicBezTo>
                    <a:pt x="0" y="41"/>
                    <a:pt x="4" y="28"/>
                    <a:pt x="4" y="27"/>
                  </a:cubicBezTo>
                  <a:cubicBezTo>
                    <a:pt x="4" y="17"/>
                    <a:pt x="4" y="17"/>
                    <a:pt x="4" y="17"/>
                  </a:cubicBezTo>
                  <a:cubicBezTo>
                    <a:pt x="4" y="17"/>
                    <a:pt x="2" y="11"/>
                    <a:pt x="2" y="9"/>
                  </a:cubicBezTo>
                  <a:cubicBezTo>
                    <a:pt x="2" y="8"/>
                    <a:pt x="7" y="0"/>
                    <a:pt x="7" y="0"/>
                  </a:cubicBezTo>
                  <a:cubicBezTo>
                    <a:pt x="7" y="0"/>
                    <a:pt x="9" y="1"/>
                    <a:pt x="10" y="2"/>
                  </a:cubicBezTo>
                  <a:cubicBezTo>
                    <a:pt x="11" y="3"/>
                    <a:pt x="11" y="3"/>
                    <a:pt x="11" y="3"/>
                  </a:cubicBezTo>
                  <a:cubicBezTo>
                    <a:pt x="11" y="3"/>
                    <a:pt x="12" y="6"/>
                    <a:pt x="12" y="6"/>
                  </a:cubicBezTo>
                  <a:cubicBezTo>
                    <a:pt x="13" y="7"/>
                    <a:pt x="12" y="11"/>
                    <a:pt x="12" y="11"/>
                  </a:cubicBezTo>
                  <a:cubicBezTo>
                    <a:pt x="12" y="11"/>
                    <a:pt x="13" y="11"/>
                    <a:pt x="13" y="12"/>
                  </a:cubicBezTo>
                  <a:cubicBezTo>
                    <a:pt x="13" y="13"/>
                    <a:pt x="14" y="14"/>
                    <a:pt x="13" y="15"/>
                  </a:cubicBezTo>
                  <a:cubicBezTo>
                    <a:pt x="13" y="15"/>
                    <a:pt x="12" y="16"/>
                    <a:pt x="12" y="16"/>
                  </a:cubicBezTo>
                  <a:cubicBezTo>
                    <a:pt x="12" y="16"/>
                    <a:pt x="13" y="19"/>
                    <a:pt x="13" y="20"/>
                  </a:cubicBezTo>
                  <a:cubicBezTo>
                    <a:pt x="13" y="21"/>
                    <a:pt x="13" y="24"/>
                    <a:pt x="13" y="25"/>
                  </a:cubicBezTo>
                  <a:cubicBezTo>
                    <a:pt x="13" y="26"/>
                    <a:pt x="12" y="30"/>
                    <a:pt x="12" y="30"/>
                  </a:cubicBezTo>
                  <a:cubicBezTo>
                    <a:pt x="12" y="30"/>
                    <a:pt x="7" y="44"/>
                    <a:pt x="6" y="45"/>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cs typeface="+mn-ea"/>
              </a:endParaRPr>
            </a:p>
          </p:txBody>
        </p:sp>
        <p:sp>
          <p:nvSpPr>
            <p:cNvPr id="60" name="Freeform 114"/>
            <p:cNvSpPr>
              <a:spLocks noEditPoints="1"/>
            </p:cNvSpPr>
            <p:nvPr/>
          </p:nvSpPr>
          <p:spPr bwMode="auto">
            <a:xfrm>
              <a:off x="2676525" y="2032000"/>
              <a:ext cx="152400" cy="609600"/>
            </a:xfrm>
            <a:custGeom>
              <a:avLst/>
              <a:gdLst>
                <a:gd name="T0" fmla="*/ 3 w 11"/>
                <a:gd name="T1" fmla="*/ 41 h 44"/>
                <a:gd name="T2" fmla="*/ 0 w 11"/>
                <a:gd name="T3" fmla="*/ 42 h 44"/>
                <a:gd name="T4" fmla="*/ 3 w 11"/>
                <a:gd name="T5" fmla="*/ 44 h 44"/>
                <a:gd name="T6" fmla="*/ 9 w 11"/>
                <a:gd name="T7" fmla="*/ 29 h 44"/>
                <a:gd name="T8" fmla="*/ 10 w 11"/>
                <a:gd name="T9" fmla="*/ 24 h 44"/>
                <a:gd name="T10" fmla="*/ 10 w 11"/>
                <a:gd name="T11" fmla="*/ 19 h 44"/>
                <a:gd name="T12" fmla="*/ 9 w 11"/>
                <a:gd name="T13" fmla="*/ 15 h 44"/>
                <a:gd name="T14" fmla="*/ 10 w 11"/>
                <a:gd name="T15" fmla="*/ 14 h 44"/>
                <a:gd name="T16" fmla="*/ 10 w 11"/>
                <a:gd name="T17" fmla="*/ 11 h 44"/>
                <a:gd name="T18" fmla="*/ 9 w 11"/>
                <a:gd name="T19" fmla="*/ 10 h 44"/>
                <a:gd name="T20" fmla="*/ 9 w 11"/>
                <a:gd name="T21" fmla="*/ 5 h 44"/>
                <a:gd name="T22" fmla="*/ 8 w 11"/>
                <a:gd name="T23" fmla="*/ 1 h 44"/>
                <a:gd name="T24" fmla="*/ 7 w 11"/>
                <a:gd name="T25" fmla="*/ 1 h 44"/>
                <a:gd name="T26" fmla="*/ 7 w 11"/>
                <a:gd name="T27" fmla="*/ 0 h 44"/>
                <a:gd name="T28" fmla="*/ 7 w 11"/>
                <a:gd name="T29" fmla="*/ 3 h 44"/>
                <a:gd name="T30" fmla="*/ 8 w 11"/>
                <a:gd name="T31" fmla="*/ 6 h 44"/>
                <a:gd name="T32" fmla="*/ 9 w 11"/>
                <a:gd name="T33" fmla="*/ 7 h 44"/>
                <a:gd name="T34" fmla="*/ 7 w 11"/>
                <a:gd name="T35" fmla="*/ 7 h 44"/>
                <a:gd name="T36" fmla="*/ 9 w 11"/>
                <a:gd name="T37" fmla="*/ 9 h 44"/>
                <a:gd name="T38" fmla="*/ 3 w 11"/>
                <a:gd name="T39" fmla="*/ 9 h 44"/>
                <a:gd name="T40" fmla="*/ 6 w 11"/>
                <a:gd name="T41" fmla="*/ 10 h 44"/>
                <a:gd name="T42" fmla="*/ 2 w 11"/>
                <a:gd name="T43" fmla="*/ 12 h 44"/>
                <a:gd name="T44" fmla="*/ 6 w 11"/>
                <a:gd name="T45" fmla="*/ 12 h 44"/>
                <a:gd name="T46" fmla="*/ 4 w 11"/>
                <a:gd name="T47" fmla="*/ 14 h 44"/>
                <a:gd name="T48" fmla="*/ 1 w 11"/>
                <a:gd name="T49" fmla="*/ 17 h 44"/>
                <a:gd name="T50" fmla="*/ 7 w 11"/>
                <a:gd name="T51" fmla="*/ 14 h 44"/>
                <a:gd name="T52" fmla="*/ 7 w 11"/>
                <a:gd name="T53" fmla="*/ 17 h 44"/>
                <a:gd name="T54" fmla="*/ 9 w 11"/>
                <a:gd name="T55" fmla="*/ 21 h 44"/>
                <a:gd name="T56" fmla="*/ 7 w 11"/>
                <a:gd name="T57" fmla="*/ 23 h 44"/>
                <a:gd name="T58" fmla="*/ 3 w 11"/>
                <a:gd name="T59" fmla="*/ 21 h 44"/>
                <a:gd name="T60" fmla="*/ 8 w 11"/>
                <a:gd name="T61" fmla="*/ 24 h 44"/>
                <a:gd name="T62" fmla="*/ 9 w 11"/>
                <a:gd name="T63" fmla="*/ 24 h 44"/>
                <a:gd name="T64" fmla="*/ 6 w 11"/>
                <a:gd name="T65" fmla="*/ 34 h 44"/>
                <a:gd name="T66" fmla="*/ 3 w 11"/>
                <a:gd name="T67" fmla="*/ 41 h 44"/>
                <a:gd name="T68" fmla="*/ 8 w 11"/>
                <a:gd name="T69" fmla="*/ 8 h 44"/>
                <a:gd name="T70" fmla="*/ 8 w 11"/>
                <a:gd name="T71" fmla="*/ 8 h 44"/>
                <a:gd name="T72" fmla="*/ 8 w 11"/>
                <a:gd name="T73" fmla="*/ 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 h="44">
                  <a:moveTo>
                    <a:pt x="3" y="41"/>
                  </a:moveTo>
                  <a:cubicBezTo>
                    <a:pt x="0" y="42"/>
                    <a:pt x="0" y="42"/>
                    <a:pt x="0" y="42"/>
                  </a:cubicBezTo>
                  <a:cubicBezTo>
                    <a:pt x="2" y="43"/>
                    <a:pt x="3" y="44"/>
                    <a:pt x="3" y="44"/>
                  </a:cubicBezTo>
                  <a:cubicBezTo>
                    <a:pt x="4" y="43"/>
                    <a:pt x="9" y="29"/>
                    <a:pt x="9" y="29"/>
                  </a:cubicBezTo>
                  <a:cubicBezTo>
                    <a:pt x="9" y="29"/>
                    <a:pt x="10" y="25"/>
                    <a:pt x="10" y="24"/>
                  </a:cubicBezTo>
                  <a:cubicBezTo>
                    <a:pt x="10" y="23"/>
                    <a:pt x="10" y="20"/>
                    <a:pt x="10" y="19"/>
                  </a:cubicBezTo>
                  <a:cubicBezTo>
                    <a:pt x="10" y="18"/>
                    <a:pt x="9" y="15"/>
                    <a:pt x="9" y="15"/>
                  </a:cubicBezTo>
                  <a:cubicBezTo>
                    <a:pt x="9" y="15"/>
                    <a:pt x="10" y="14"/>
                    <a:pt x="10" y="14"/>
                  </a:cubicBezTo>
                  <a:cubicBezTo>
                    <a:pt x="11" y="13"/>
                    <a:pt x="10" y="12"/>
                    <a:pt x="10" y="11"/>
                  </a:cubicBezTo>
                  <a:cubicBezTo>
                    <a:pt x="10" y="10"/>
                    <a:pt x="9" y="10"/>
                    <a:pt x="9" y="10"/>
                  </a:cubicBezTo>
                  <a:cubicBezTo>
                    <a:pt x="9" y="10"/>
                    <a:pt x="10" y="6"/>
                    <a:pt x="9" y="5"/>
                  </a:cubicBezTo>
                  <a:cubicBezTo>
                    <a:pt x="9" y="5"/>
                    <a:pt x="8" y="1"/>
                    <a:pt x="8" y="1"/>
                  </a:cubicBezTo>
                  <a:cubicBezTo>
                    <a:pt x="8" y="1"/>
                    <a:pt x="7" y="1"/>
                    <a:pt x="7" y="1"/>
                  </a:cubicBezTo>
                  <a:cubicBezTo>
                    <a:pt x="7" y="1"/>
                    <a:pt x="7" y="1"/>
                    <a:pt x="7" y="0"/>
                  </a:cubicBezTo>
                  <a:cubicBezTo>
                    <a:pt x="7" y="3"/>
                    <a:pt x="7" y="3"/>
                    <a:pt x="7" y="3"/>
                  </a:cubicBezTo>
                  <a:cubicBezTo>
                    <a:pt x="8" y="6"/>
                    <a:pt x="8" y="6"/>
                    <a:pt x="8" y="6"/>
                  </a:cubicBezTo>
                  <a:cubicBezTo>
                    <a:pt x="8" y="6"/>
                    <a:pt x="9" y="7"/>
                    <a:pt x="9" y="7"/>
                  </a:cubicBezTo>
                  <a:cubicBezTo>
                    <a:pt x="7" y="7"/>
                    <a:pt x="7" y="7"/>
                    <a:pt x="7" y="7"/>
                  </a:cubicBezTo>
                  <a:cubicBezTo>
                    <a:pt x="7" y="7"/>
                    <a:pt x="9" y="9"/>
                    <a:pt x="9" y="9"/>
                  </a:cubicBezTo>
                  <a:cubicBezTo>
                    <a:pt x="9" y="9"/>
                    <a:pt x="5" y="7"/>
                    <a:pt x="3" y="9"/>
                  </a:cubicBezTo>
                  <a:cubicBezTo>
                    <a:pt x="3" y="9"/>
                    <a:pt x="5" y="9"/>
                    <a:pt x="6" y="10"/>
                  </a:cubicBezTo>
                  <a:cubicBezTo>
                    <a:pt x="5" y="11"/>
                    <a:pt x="3" y="12"/>
                    <a:pt x="2" y="12"/>
                  </a:cubicBezTo>
                  <a:cubicBezTo>
                    <a:pt x="3" y="12"/>
                    <a:pt x="5" y="12"/>
                    <a:pt x="6" y="12"/>
                  </a:cubicBezTo>
                  <a:cubicBezTo>
                    <a:pt x="6" y="12"/>
                    <a:pt x="5" y="13"/>
                    <a:pt x="4" y="14"/>
                  </a:cubicBezTo>
                  <a:cubicBezTo>
                    <a:pt x="2" y="15"/>
                    <a:pt x="1" y="17"/>
                    <a:pt x="1" y="17"/>
                  </a:cubicBezTo>
                  <a:cubicBezTo>
                    <a:pt x="1" y="17"/>
                    <a:pt x="4" y="13"/>
                    <a:pt x="7" y="14"/>
                  </a:cubicBezTo>
                  <a:cubicBezTo>
                    <a:pt x="7" y="15"/>
                    <a:pt x="7" y="17"/>
                    <a:pt x="7" y="17"/>
                  </a:cubicBezTo>
                  <a:cubicBezTo>
                    <a:pt x="8" y="18"/>
                    <a:pt x="8" y="20"/>
                    <a:pt x="9" y="21"/>
                  </a:cubicBezTo>
                  <a:cubicBezTo>
                    <a:pt x="9" y="22"/>
                    <a:pt x="7" y="23"/>
                    <a:pt x="7" y="23"/>
                  </a:cubicBezTo>
                  <a:cubicBezTo>
                    <a:pt x="6" y="22"/>
                    <a:pt x="3" y="21"/>
                    <a:pt x="3" y="21"/>
                  </a:cubicBezTo>
                  <a:cubicBezTo>
                    <a:pt x="3" y="21"/>
                    <a:pt x="5" y="24"/>
                    <a:pt x="8" y="24"/>
                  </a:cubicBezTo>
                  <a:cubicBezTo>
                    <a:pt x="10" y="23"/>
                    <a:pt x="9" y="24"/>
                    <a:pt x="9" y="24"/>
                  </a:cubicBezTo>
                  <a:cubicBezTo>
                    <a:pt x="9" y="24"/>
                    <a:pt x="7" y="34"/>
                    <a:pt x="6" y="34"/>
                  </a:cubicBezTo>
                  <a:cubicBezTo>
                    <a:pt x="5" y="35"/>
                    <a:pt x="3" y="41"/>
                    <a:pt x="3" y="41"/>
                  </a:cubicBezTo>
                  <a:close/>
                  <a:moveTo>
                    <a:pt x="8" y="8"/>
                  </a:moveTo>
                  <a:cubicBezTo>
                    <a:pt x="8" y="8"/>
                    <a:pt x="8" y="8"/>
                    <a:pt x="8" y="8"/>
                  </a:cubicBezTo>
                  <a:cubicBezTo>
                    <a:pt x="8" y="8"/>
                    <a:pt x="8" y="8"/>
                    <a:pt x="8"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cs typeface="+mn-ea"/>
              </a:endParaRPr>
            </a:p>
          </p:txBody>
        </p:sp>
        <p:sp>
          <p:nvSpPr>
            <p:cNvPr id="61" name="Freeform 115"/>
            <p:cNvSpPr/>
            <p:nvPr/>
          </p:nvSpPr>
          <p:spPr bwMode="auto">
            <a:xfrm>
              <a:off x="2676525" y="2197100"/>
              <a:ext cx="14288" cy="14287"/>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1"/>
                    <a:pt x="1" y="0"/>
                  </a:cubicBezTo>
                  <a:cubicBezTo>
                    <a:pt x="0" y="1"/>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cs typeface="+mn-ea"/>
              </a:endParaRPr>
            </a:p>
          </p:txBody>
        </p:sp>
        <p:sp>
          <p:nvSpPr>
            <p:cNvPr id="62" name="Freeform 116"/>
            <p:cNvSpPr/>
            <p:nvPr/>
          </p:nvSpPr>
          <p:spPr bwMode="auto">
            <a:xfrm>
              <a:off x="2439988" y="1768475"/>
              <a:ext cx="195263" cy="234950"/>
            </a:xfrm>
            <a:custGeom>
              <a:avLst/>
              <a:gdLst>
                <a:gd name="T0" fmla="*/ 7 w 14"/>
                <a:gd name="T1" fmla="*/ 17 h 17"/>
                <a:gd name="T2" fmla="*/ 4 w 14"/>
                <a:gd name="T3" fmla="*/ 16 h 17"/>
                <a:gd name="T4" fmla="*/ 2 w 14"/>
                <a:gd name="T5" fmla="*/ 11 h 17"/>
                <a:gd name="T6" fmla="*/ 1 w 14"/>
                <a:gd name="T7" fmla="*/ 11 h 17"/>
                <a:gd name="T8" fmla="*/ 1 w 14"/>
                <a:gd name="T9" fmla="*/ 9 h 17"/>
                <a:gd name="T10" fmla="*/ 1 w 14"/>
                <a:gd name="T11" fmla="*/ 7 h 17"/>
                <a:gd name="T12" fmla="*/ 1 w 14"/>
                <a:gd name="T13" fmla="*/ 1 h 17"/>
                <a:gd name="T14" fmla="*/ 8 w 14"/>
                <a:gd name="T15" fmla="*/ 0 h 17"/>
                <a:gd name="T16" fmla="*/ 12 w 14"/>
                <a:gd name="T17" fmla="*/ 2 h 17"/>
                <a:gd name="T18" fmla="*/ 12 w 14"/>
                <a:gd name="T19" fmla="*/ 7 h 17"/>
                <a:gd name="T20" fmla="*/ 13 w 14"/>
                <a:gd name="T21" fmla="*/ 7 h 17"/>
                <a:gd name="T22" fmla="*/ 12 w 14"/>
                <a:gd name="T23" fmla="*/ 11 h 17"/>
                <a:gd name="T24" fmla="*/ 11 w 14"/>
                <a:gd name="T25" fmla="*/ 15 h 17"/>
                <a:gd name="T26" fmla="*/ 7 w 14"/>
                <a:gd name="T2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7">
                  <a:moveTo>
                    <a:pt x="7" y="17"/>
                  </a:moveTo>
                  <a:cubicBezTo>
                    <a:pt x="5" y="17"/>
                    <a:pt x="4" y="16"/>
                    <a:pt x="4" y="16"/>
                  </a:cubicBezTo>
                  <a:cubicBezTo>
                    <a:pt x="4" y="15"/>
                    <a:pt x="2" y="12"/>
                    <a:pt x="2" y="11"/>
                  </a:cubicBezTo>
                  <a:cubicBezTo>
                    <a:pt x="2" y="11"/>
                    <a:pt x="1" y="11"/>
                    <a:pt x="1" y="11"/>
                  </a:cubicBezTo>
                  <a:cubicBezTo>
                    <a:pt x="1" y="11"/>
                    <a:pt x="1" y="9"/>
                    <a:pt x="1" y="9"/>
                  </a:cubicBezTo>
                  <a:cubicBezTo>
                    <a:pt x="0" y="8"/>
                    <a:pt x="0" y="7"/>
                    <a:pt x="1" y="7"/>
                  </a:cubicBezTo>
                  <a:cubicBezTo>
                    <a:pt x="1" y="1"/>
                    <a:pt x="1" y="1"/>
                    <a:pt x="1" y="1"/>
                  </a:cubicBezTo>
                  <a:cubicBezTo>
                    <a:pt x="8" y="0"/>
                    <a:pt x="8" y="0"/>
                    <a:pt x="8" y="0"/>
                  </a:cubicBezTo>
                  <a:cubicBezTo>
                    <a:pt x="12" y="2"/>
                    <a:pt x="12" y="2"/>
                    <a:pt x="12" y="2"/>
                  </a:cubicBezTo>
                  <a:cubicBezTo>
                    <a:pt x="12" y="7"/>
                    <a:pt x="12" y="7"/>
                    <a:pt x="12" y="7"/>
                  </a:cubicBezTo>
                  <a:cubicBezTo>
                    <a:pt x="12" y="7"/>
                    <a:pt x="13" y="6"/>
                    <a:pt x="13" y="7"/>
                  </a:cubicBezTo>
                  <a:cubicBezTo>
                    <a:pt x="13" y="7"/>
                    <a:pt x="14" y="11"/>
                    <a:pt x="12" y="11"/>
                  </a:cubicBezTo>
                  <a:cubicBezTo>
                    <a:pt x="12" y="11"/>
                    <a:pt x="11" y="14"/>
                    <a:pt x="11" y="15"/>
                  </a:cubicBezTo>
                  <a:cubicBezTo>
                    <a:pt x="10" y="16"/>
                    <a:pt x="8" y="17"/>
                    <a:pt x="7" y="17"/>
                  </a:cubicBezTo>
                  <a:close/>
                </a:path>
              </a:pathLst>
            </a:custGeom>
            <a:solidFill>
              <a:srgbClr val="F2C2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cs typeface="+mn-ea"/>
              </a:endParaRPr>
            </a:p>
          </p:txBody>
        </p:sp>
        <p:sp>
          <p:nvSpPr>
            <p:cNvPr id="63" name="Freeform 117"/>
            <p:cNvSpPr/>
            <p:nvPr/>
          </p:nvSpPr>
          <p:spPr bwMode="auto">
            <a:xfrm>
              <a:off x="2536825" y="1768475"/>
              <a:ext cx="98425" cy="234950"/>
            </a:xfrm>
            <a:custGeom>
              <a:avLst/>
              <a:gdLst>
                <a:gd name="T0" fmla="*/ 1 w 7"/>
                <a:gd name="T1" fmla="*/ 17 h 17"/>
                <a:gd name="T2" fmla="*/ 3 w 7"/>
                <a:gd name="T3" fmla="*/ 12 h 17"/>
                <a:gd name="T4" fmla="*/ 2 w 7"/>
                <a:gd name="T5" fmla="*/ 10 h 17"/>
                <a:gd name="T6" fmla="*/ 3 w 7"/>
                <a:gd name="T7" fmla="*/ 8 h 17"/>
                <a:gd name="T8" fmla="*/ 2 w 7"/>
                <a:gd name="T9" fmla="*/ 7 h 17"/>
                <a:gd name="T10" fmla="*/ 1 w 7"/>
                <a:gd name="T11" fmla="*/ 4 h 17"/>
                <a:gd name="T12" fmla="*/ 0 w 7"/>
                <a:gd name="T13" fmla="*/ 0 h 17"/>
                <a:gd name="T14" fmla="*/ 1 w 7"/>
                <a:gd name="T15" fmla="*/ 0 h 17"/>
                <a:gd name="T16" fmla="*/ 5 w 7"/>
                <a:gd name="T17" fmla="*/ 2 h 17"/>
                <a:gd name="T18" fmla="*/ 5 w 7"/>
                <a:gd name="T19" fmla="*/ 7 h 17"/>
                <a:gd name="T20" fmla="*/ 6 w 7"/>
                <a:gd name="T21" fmla="*/ 7 h 17"/>
                <a:gd name="T22" fmla="*/ 5 w 7"/>
                <a:gd name="T23" fmla="*/ 11 h 17"/>
                <a:gd name="T24" fmla="*/ 4 w 7"/>
                <a:gd name="T25" fmla="*/ 15 h 17"/>
                <a:gd name="T26" fmla="*/ 1 w 7"/>
                <a:gd name="T2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17">
                  <a:moveTo>
                    <a:pt x="1" y="17"/>
                  </a:moveTo>
                  <a:cubicBezTo>
                    <a:pt x="2" y="16"/>
                    <a:pt x="3" y="12"/>
                    <a:pt x="3" y="12"/>
                  </a:cubicBezTo>
                  <a:cubicBezTo>
                    <a:pt x="3" y="11"/>
                    <a:pt x="2" y="10"/>
                    <a:pt x="2" y="10"/>
                  </a:cubicBezTo>
                  <a:cubicBezTo>
                    <a:pt x="3" y="8"/>
                    <a:pt x="3" y="8"/>
                    <a:pt x="3" y="8"/>
                  </a:cubicBezTo>
                  <a:cubicBezTo>
                    <a:pt x="3" y="8"/>
                    <a:pt x="2" y="7"/>
                    <a:pt x="2" y="7"/>
                  </a:cubicBezTo>
                  <a:cubicBezTo>
                    <a:pt x="2" y="7"/>
                    <a:pt x="1" y="5"/>
                    <a:pt x="1" y="4"/>
                  </a:cubicBezTo>
                  <a:cubicBezTo>
                    <a:pt x="1" y="4"/>
                    <a:pt x="1" y="2"/>
                    <a:pt x="0" y="0"/>
                  </a:cubicBezTo>
                  <a:cubicBezTo>
                    <a:pt x="1" y="0"/>
                    <a:pt x="1" y="0"/>
                    <a:pt x="1" y="0"/>
                  </a:cubicBezTo>
                  <a:cubicBezTo>
                    <a:pt x="5" y="2"/>
                    <a:pt x="5" y="2"/>
                    <a:pt x="5" y="2"/>
                  </a:cubicBezTo>
                  <a:cubicBezTo>
                    <a:pt x="5" y="7"/>
                    <a:pt x="5" y="7"/>
                    <a:pt x="5" y="7"/>
                  </a:cubicBezTo>
                  <a:cubicBezTo>
                    <a:pt x="5" y="7"/>
                    <a:pt x="6" y="6"/>
                    <a:pt x="6" y="7"/>
                  </a:cubicBezTo>
                  <a:cubicBezTo>
                    <a:pt x="6" y="7"/>
                    <a:pt x="7" y="11"/>
                    <a:pt x="5" y="11"/>
                  </a:cubicBezTo>
                  <a:cubicBezTo>
                    <a:pt x="5" y="11"/>
                    <a:pt x="4" y="14"/>
                    <a:pt x="4" y="15"/>
                  </a:cubicBezTo>
                  <a:cubicBezTo>
                    <a:pt x="3" y="16"/>
                    <a:pt x="2" y="17"/>
                    <a:pt x="1" y="17"/>
                  </a:cubicBezTo>
                  <a:close/>
                </a:path>
              </a:pathLst>
            </a:custGeom>
            <a:solidFill>
              <a:srgbClr val="EBB2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cs typeface="+mn-ea"/>
              </a:endParaRPr>
            </a:p>
          </p:txBody>
        </p:sp>
        <p:sp>
          <p:nvSpPr>
            <p:cNvPr id="64" name="Freeform 118"/>
            <p:cNvSpPr/>
            <p:nvPr/>
          </p:nvSpPr>
          <p:spPr bwMode="auto">
            <a:xfrm>
              <a:off x="2439988" y="1865313"/>
              <a:ext cx="55563" cy="111125"/>
            </a:xfrm>
            <a:custGeom>
              <a:avLst/>
              <a:gdLst>
                <a:gd name="T0" fmla="*/ 2 w 4"/>
                <a:gd name="T1" fmla="*/ 4 h 8"/>
                <a:gd name="T2" fmla="*/ 1 w 4"/>
                <a:gd name="T3" fmla="*/ 4 h 8"/>
                <a:gd name="T4" fmla="*/ 0 w 4"/>
                <a:gd name="T5" fmla="*/ 1 h 8"/>
                <a:gd name="T6" fmla="*/ 1 w 4"/>
                <a:gd name="T7" fmla="*/ 0 h 8"/>
                <a:gd name="T8" fmla="*/ 2 w 4"/>
                <a:gd name="T9" fmla="*/ 4 h 8"/>
                <a:gd name="T10" fmla="*/ 4 w 4"/>
                <a:gd name="T11" fmla="*/ 5 h 8"/>
                <a:gd name="T12" fmla="*/ 3 w 4"/>
                <a:gd name="T13" fmla="*/ 8 h 8"/>
                <a:gd name="T14" fmla="*/ 2 w 4"/>
                <a:gd name="T15" fmla="*/ 4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8">
                  <a:moveTo>
                    <a:pt x="2" y="4"/>
                  </a:moveTo>
                  <a:cubicBezTo>
                    <a:pt x="2" y="4"/>
                    <a:pt x="1" y="4"/>
                    <a:pt x="1" y="4"/>
                  </a:cubicBezTo>
                  <a:cubicBezTo>
                    <a:pt x="1" y="4"/>
                    <a:pt x="0" y="2"/>
                    <a:pt x="0" y="1"/>
                  </a:cubicBezTo>
                  <a:cubicBezTo>
                    <a:pt x="0" y="1"/>
                    <a:pt x="0" y="0"/>
                    <a:pt x="1" y="0"/>
                  </a:cubicBezTo>
                  <a:cubicBezTo>
                    <a:pt x="1" y="0"/>
                    <a:pt x="2" y="3"/>
                    <a:pt x="2" y="4"/>
                  </a:cubicBezTo>
                  <a:cubicBezTo>
                    <a:pt x="2" y="4"/>
                    <a:pt x="4" y="5"/>
                    <a:pt x="4" y="5"/>
                  </a:cubicBezTo>
                  <a:cubicBezTo>
                    <a:pt x="3" y="5"/>
                    <a:pt x="3" y="6"/>
                    <a:pt x="3" y="8"/>
                  </a:cubicBezTo>
                  <a:cubicBezTo>
                    <a:pt x="3" y="7"/>
                    <a:pt x="2" y="5"/>
                    <a:pt x="2" y="4"/>
                  </a:cubicBezTo>
                  <a:close/>
                </a:path>
              </a:pathLst>
            </a:custGeom>
            <a:solidFill>
              <a:srgbClr val="EBB2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cs typeface="+mn-ea"/>
              </a:endParaRPr>
            </a:p>
          </p:txBody>
        </p:sp>
        <p:sp>
          <p:nvSpPr>
            <p:cNvPr id="65" name="Freeform 119"/>
            <p:cNvSpPr/>
            <p:nvPr/>
          </p:nvSpPr>
          <p:spPr bwMode="auto">
            <a:xfrm>
              <a:off x="2439988" y="1727200"/>
              <a:ext cx="180975" cy="165100"/>
            </a:xfrm>
            <a:custGeom>
              <a:avLst/>
              <a:gdLst>
                <a:gd name="T0" fmla="*/ 0 w 13"/>
                <a:gd name="T1" fmla="*/ 5 h 12"/>
                <a:gd name="T2" fmla="*/ 4 w 13"/>
                <a:gd name="T3" fmla="*/ 0 h 12"/>
                <a:gd name="T4" fmla="*/ 6 w 13"/>
                <a:gd name="T5" fmla="*/ 0 h 12"/>
                <a:gd name="T6" fmla="*/ 9 w 13"/>
                <a:gd name="T7" fmla="*/ 0 h 12"/>
                <a:gd name="T8" fmla="*/ 10 w 13"/>
                <a:gd name="T9" fmla="*/ 1 h 12"/>
                <a:gd name="T10" fmla="*/ 13 w 13"/>
                <a:gd name="T11" fmla="*/ 5 h 12"/>
                <a:gd name="T12" fmla="*/ 13 w 13"/>
                <a:gd name="T13" fmla="*/ 9 h 12"/>
                <a:gd name="T14" fmla="*/ 12 w 13"/>
                <a:gd name="T15" fmla="*/ 10 h 12"/>
                <a:gd name="T16" fmla="*/ 12 w 13"/>
                <a:gd name="T17" fmla="*/ 11 h 12"/>
                <a:gd name="T18" fmla="*/ 11 w 13"/>
                <a:gd name="T19" fmla="*/ 11 h 12"/>
                <a:gd name="T20" fmla="*/ 11 w 13"/>
                <a:gd name="T21" fmla="*/ 8 h 12"/>
                <a:gd name="T22" fmla="*/ 11 w 13"/>
                <a:gd name="T23" fmla="*/ 6 h 12"/>
                <a:gd name="T24" fmla="*/ 10 w 13"/>
                <a:gd name="T25" fmla="*/ 5 h 12"/>
                <a:gd name="T26" fmla="*/ 7 w 13"/>
                <a:gd name="T27" fmla="*/ 6 h 12"/>
                <a:gd name="T28" fmla="*/ 5 w 13"/>
                <a:gd name="T29" fmla="*/ 7 h 12"/>
                <a:gd name="T30" fmla="*/ 5 w 13"/>
                <a:gd name="T31" fmla="*/ 7 h 12"/>
                <a:gd name="T32" fmla="*/ 4 w 13"/>
                <a:gd name="T33" fmla="*/ 7 h 12"/>
                <a:gd name="T34" fmla="*/ 2 w 13"/>
                <a:gd name="T35" fmla="*/ 8 h 12"/>
                <a:gd name="T36" fmla="*/ 3 w 13"/>
                <a:gd name="T37" fmla="*/ 6 h 12"/>
                <a:gd name="T38" fmla="*/ 2 w 13"/>
                <a:gd name="T39" fmla="*/ 6 h 12"/>
                <a:gd name="T40" fmla="*/ 2 w 13"/>
                <a:gd name="T41" fmla="*/ 7 h 12"/>
                <a:gd name="T42" fmla="*/ 2 w 13"/>
                <a:gd name="T43" fmla="*/ 10 h 12"/>
                <a:gd name="T44" fmla="*/ 2 w 13"/>
                <a:gd name="T45" fmla="*/ 12 h 12"/>
                <a:gd name="T46" fmla="*/ 2 w 13"/>
                <a:gd name="T47" fmla="*/ 12 h 12"/>
                <a:gd name="T48" fmla="*/ 1 w 13"/>
                <a:gd name="T49" fmla="*/ 10 h 12"/>
                <a:gd name="T50" fmla="*/ 1 w 13"/>
                <a:gd name="T51" fmla="*/ 10 h 12"/>
                <a:gd name="T52" fmla="*/ 0 w 13"/>
                <a:gd name="T53" fmla="*/ 8 h 12"/>
                <a:gd name="T54" fmla="*/ 0 w 13"/>
                <a:gd name="T55"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 h="12">
                  <a:moveTo>
                    <a:pt x="0" y="5"/>
                  </a:moveTo>
                  <a:cubicBezTo>
                    <a:pt x="0" y="4"/>
                    <a:pt x="0" y="1"/>
                    <a:pt x="4" y="0"/>
                  </a:cubicBezTo>
                  <a:cubicBezTo>
                    <a:pt x="4" y="0"/>
                    <a:pt x="5" y="0"/>
                    <a:pt x="6" y="0"/>
                  </a:cubicBezTo>
                  <a:cubicBezTo>
                    <a:pt x="6" y="0"/>
                    <a:pt x="8" y="0"/>
                    <a:pt x="9" y="0"/>
                  </a:cubicBezTo>
                  <a:cubicBezTo>
                    <a:pt x="9" y="1"/>
                    <a:pt x="10" y="1"/>
                    <a:pt x="10" y="1"/>
                  </a:cubicBezTo>
                  <a:cubicBezTo>
                    <a:pt x="10" y="1"/>
                    <a:pt x="13" y="2"/>
                    <a:pt x="13" y="5"/>
                  </a:cubicBezTo>
                  <a:cubicBezTo>
                    <a:pt x="13" y="5"/>
                    <a:pt x="13" y="8"/>
                    <a:pt x="13" y="9"/>
                  </a:cubicBezTo>
                  <a:cubicBezTo>
                    <a:pt x="13" y="9"/>
                    <a:pt x="12" y="9"/>
                    <a:pt x="12" y="10"/>
                  </a:cubicBezTo>
                  <a:cubicBezTo>
                    <a:pt x="12" y="11"/>
                    <a:pt x="12" y="11"/>
                    <a:pt x="12" y="11"/>
                  </a:cubicBezTo>
                  <a:cubicBezTo>
                    <a:pt x="11" y="11"/>
                    <a:pt x="11" y="11"/>
                    <a:pt x="11" y="11"/>
                  </a:cubicBezTo>
                  <a:cubicBezTo>
                    <a:pt x="11" y="11"/>
                    <a:pt x="12" y="9"/>
                    <a:pt x="11" y="8"/>
                  </a:cubicBezTo>
                  <a:cubicBezTo>
                    <a:pt x="11" y="8"/>
                    <a:pt x="11" y="6"/>
                    <a:pt x="11" y="6"/>
                  </a:cubicBezTo>
                  <a:cubicBezTo>
                    <a:pt x="11" y="6"/>
                    <a:pt x="10" y="5"/>
                    <a:pt x="10" y="5"/>
                  </a:cubicBezTo>
                  <a:cubicBezTo>
                    <a:pt x="10" y="5"/>
                    <a:pt x="8" y="6"/>
                    <a:pt x="7" y="6"/>
                  </a:cubicBezTo>
                  <a:cubicBezTo>
                    <a:pt x="7" y="6"/>
                    <a:pt x="7" y="7"/>
                    <a:pt x="5" y="7"/>
                  </a:cubicBezTo>
                  <a:cubicBezTo>
                    <a:pt x="5" y="7"/>
                    <a:pt x="5" y="7"/>
                    <a:pt x="5" y="7"/>
                  </a:cubicBezTo>
                  <a:cubicBezTo>
                    <a:pt x="5" y="7"/>
                    <a:pt x="4" y="7"/>
                    <a:pt x="4" y="7"/>
                  </a:cubicBezTo>
                  <a:cubicBezTo>
                    <a:pt x="2" y="6"/>
                    <a:pt x="2" y="8"/>
                    <a:pt x="2" y="8"/>
                  </a:cubicBezTo>
                  <a:cubicBezTo>
                    <a:pt x="2" y="7"/>
                    <a:pt x="2" y="7"/>
                    <a:pt x="3" y="6"/>
                  </a:cubicBezTo>
                  <a:cubicBezTo>
                    <a:pt x="2" y="6"/>
                    <a:pt x="2" y="6"/>
                    <a:pt x="2" y="6"/>
                  </a:cubicBezTo>
                  <a:cubicBezTo>
                    <a:pt x="2" y="6"/>
                    <a:pt x="2" y="7"/>
                    <a:pt x="2" y="7"/>
                  </a:cubicBezTo>
                  <a:cubicBezTo>
                    <a:pt x="2" y="8"/>
                    <a:pt x="2" y="9"/>
                    <a:pt x="2" y="10"/>
                  </a:cubicBezTo>
                  <a:cubicBezTo>
                    <a:pt x="1" y="10"/>
                    <a:pt x="2" y="12"/>
                    <a:pt x="2" y="12"/>
                  </a:cubicBezTo>
                  <a:cubicBezTo>
                    <a:pt x="2" y="12"/>
                    <a:pt x="2" y="12"/>
                    <a:pt x="2" y="12"/>
                  </a:cubicBezTo>
                  <a:cubicBezTo>
                    <a:pt x="1" y="10"/>
                    <a:pt x="1" y="10"/>
                    <a:pt x="1" y="10"/>
                  </a:cubicBezTo>
                  <a:cubicBezTo>
                    <a:pt x="1" y="10"/>
                    <a:pt x="1" y="10"/>
                    <a:pt x="1" y="10"/>
                  </a:cubicBezTo>
                  <a:cubicBezTo>
                    <a:pt x="0" y="8"/>
                    <a:pt x="0" y="8"/>
                    <a:pt x="0" y="8"/>
                  </a:cubicBezTo>
                  <a:cubicBezTo>
                    <a:pt x="0" y="8"/>
                    <a:pt x="0" y="5"/>
                    <a:pt x="0" y="5"/>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cs typeface="+mn-ea"/>
              </a:endParaRPr>
            </a:p>
          </p:txBody>
        </p:sp>
        <p:sp>
          <p:nvSpPr>
            <p:cNvPr id="66" name="Freeform 120"/>
            <p:cNvSpPr/>
            <p:nvPr/>
          </p:nvSpPr>
          <p:spPr bwMode="auto">
            <a:xfrm>
              <a:off x="2384425" y="2211388"/>
              <a:ext cx="41275" cy="193675"/>
            </a:xfrm>
            <a:custGeom>
              <a:avLst/>
              <a:gdLst>
                <a:gd name="T0" fmla="*/ 1 w 3"/>
                <a:gd name="T1" fmla="*/ 8 h 14"/>
                <a:gd name="T2" fmla="*/ 2 w 3"/>
                <a:gd name="T3" fmla="*/ 0 h 14"/>
                <a:gd name="T4" fmla="*/ 2 w 3"/>
                <a:gd name="T5" fmla="*/ 0 h 14"/>
                <a:gd name="T6" fmla="*/ 3 w 3"/>
                <a:gd name="T7" fmla="*/ 12 h 14"/>
                <a:gd name="T8" fmla="*/ 2 w 3"/>
                <a:gd name="T9" fmla="*/ 14 h 14"/>
                <a:gd name="T10" fmla="*/ 1 w 3"/>
                <a:gd name="T11" fmla="*/ 14 h 14"/>
                <a:gd name="T12" fmla="*/ 1 w 3"/>
                <a:gd name="T13" fmla="*/ 8 h 14"/>
              </a:gdLst>
              <a:ahLst/>
              <a:cxnLst>
                <a:cxn ang="0">
                  <a:pos x="T0" y="T1"/>
                </a:cxn>
                <a:cxn ang="0">
                  <a:pos x="T2" y="T3"/>
                </a:cxn>
                <a:cxn ang="0">
                  <a:pos x="T4" y="T5"/>
                </a:cxn>
                <a:cxn ang="0">
                  <a:pos x="T6" y="T7"/>
                </a:cxn>
                <a:cxn ang="0">
                  <a:pos x="T8" y="T9"/>
                </a:cxn>
                <a:cxn ang="0">
                  <a:pos x="T10" y="T11"/>
                </a:cxn>
                <a:cxn ang="0">
                  <a:pos x="T12" y="T13"/>
                </a:cxn>
              </a:cxnLst>
              <a:rect l="0" t="0" r="r" b="b"/>
              <a:pathLst>
                <a:path w="3" h="14">
                  <a:moveTo>
                    <a:pt x="1" y="8"/>
                  </a:moveTo>
                  <a:cubicBezTo>
                    <a:pt x="0" y="6"/>
                    <a:pt x="2" y="2"/>
                    <a:pt x="2" y="0"/>
                  </a:cubicBezTo>
                  <a:cubicBezTo>
                    <a:pt x="2" y="0"/>
                    <a:pt x="2" y="0"/>
                    <a:pt x="2" y="0"/>
                  </a:cubicBezTo>
                  <a:cubicBezTo>
                    <a:pt x="3" y="12"/>
                    <a:pt x="3" y="12"/>
                    <a:pt x="3" y="12"/>
                  </a:cubicBezTo>
                  <a:cubicBezTo>
                    <a:pt x="2" y="14"/>
                    <a:pt x="2" y="14"/>
                    <a:pt x="2" y="14"/>
                  </a:cubicBezTo>
                  <a:cubicBezTo>
                    <a:pt x="2" y="14"/>
                    <a:pt x="2" y="14"/>
                    <a:pt x="1" y="14"/>
                  </a:cubicBezTo>
                  <a:cubicBezTo>
                    <a:pt x="1" y="12"/>
                    <a:pt x="1" y="9"/>
                    <a:pt x="1"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cs typeface="+mn-ea"/>
              </a:endParaRPr>
            </a:p>
          </p:txBody>
        </p:sp>
        <p:sp>
          <p:nvSpPr>
            <p:cNvPr id="67" name="Freeform 121"/>
            <p:cNvSpPr/>
            <p:nvPr/>
          </p:nvSpPr>
          <p:spPr bwMode="auto">
            <a:xfrm>
              <a:off x="2370138" y="2044700"/>
              <a:ext cx="125413" cy="679450"/>
            </a:xfrm>
            <a:custGeom>
              <a:avLst/>
              <a:gdLst>
                <a:gd name="T0" fmla="*/ 5 w 9"/>
                <a:gd name="T1" fmla="*/ 48 h 49"/>
                <a:gd name="T2" fmla="*/ 1 w 9"/>
                <a:gd name="T3" fmla="*/ 49 h 49"/>
                <a:gd name="T4" fmla="*/ 0 w 9"/>
                <a:gd name="T5" fmla="*/ 49 h 49"/>
                <a:gd name="T6" fmla="*/ 3 w 9"/>
                <a:gd name="T7" fmla="*/ 25 h 49"/>
                <a:gd name="T8" fmla="*/ 3 w 9"/>
                <a:gd name="T9" fmla="*/ 15 h 49"/>
                <a:gd name="T10" fmla="*/ 3 w 9"/>
                <a:gd name="T11" fmla="*/ 8 h 49"/>
                <a:gd name="T12" fmla="*/ 5 w 9"/>
                <a:gd name="T13" fmla="*/ 3 h 49"/>
                <a:gd name="T14" fmla="*/ 9 w 9"/>
                <a:gd name="T15" fmla="*/ 0 h 49"/>
                <a:gd name="T16" fmla="*/ 9 w 9"/>
                <a:gd name="T17" fmla="*/ 3 h 49"/>
                <a:gd name="T18" fmla="*/ 5 w 9"/>
                <a:gd name="T19" fmla="*/ 13 h 49"/>
                <a:gd name="T20" fmla="*/ 6 w 9"/>
                <a:gd name="T21" fmla="*/ 20 h 49"/>
                <a:gd name="T22" fmla="*/ 4 w 9"/>
                <a:gd name="T23" fmla="*/ 35 h 49"/>
                <a:gd name="T24" fmla="*/ 5 w 9"/>
                <a:gd name="T25" fmla="*/ 4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49">
                  <a:moveTo>
                    <a:pt x="5" y="48"/>
                  </a:moveTo>
                  <a:cubicBezTo>
                    <a:pt x="1" y="49"/>
                    <a:pt x="1" y="49"/>
                    <a:pt x="1" y="49"/>
                  </a:cubicBezTo>
                  <a:cubicBezTo>
                    <a:pt x="0" y="49"/>
                    <a:pt x="0" y="49"/>
                    <a:pt x="0" y="49"/>
                  </a:cubicBezTo>
                  <a:cubicBezTo>
                    <a:pt x="0" y="49"/>
                    <a:pt x="1" y="30"/>
                    <a:pt x="3" y="25"/>
                  </a:cubicBezTo>
                  <a:cubicBezTo>
                    <a:pt x="3" y="25"/>
                    <a:pt x="3" y="17"/>
                    <a:pt x="3" y="15"/>
                  </a:cubicBezTo>
                  <a:cubicBezTo>
                    <a:pt x="3" y="13"/>
                    <a:pt x="3" y="9"/>
                    <a:pt x="3" y="8"/>
                  </a:cubicBezTo>
                  <a:cubicBezTo>
                    <a:pt x="3" y="8"/>
                    <a:pt x="4" y="4"/>
                    <a:pt x="5" y="3"/>
                  </a:cubicBezTo>
                  <a:cubicBezTo>
                    <a:pt x="9" y="0"/>
                    <a:pt x="9" y="0"/>
                    <a:pt x="9" y="0"/>
                  </a:cubicBezTo>
                  <a:cubicBezTo>
                    <a:pt x="9" y="3"/>
                    <a:pt x="9" y="3"/>
                    <a:pt x="9" y="3"/>
                  </a:cubicBezTo>
                  <a:cubicBezTo>
                    <a:pt x="9" y="3"/>
                    <a:pt x="5" y="11"/>
                    <a:pt x="5" y="13"/>
                  </a:cubicBezTo>
                  <a:cubicBezTo>
                    <a:pt x="5" y="13"/>
                    <a:pt x="6" y="20"/>
                    <a:pt x="6" y="20"/>
                  </a:cubicBezTo>
                  <a:cubicBezTo>
                    <a:pt x="6" y="21"/>
                    <a:pt x="4" y="34"/>
                    <a:pt x="4" y="35"/>
                  </a:cubicBezTo>
                  <a:cubicBezTo>
                    <a:pt x="4" y="36"/>
                    <a:pt x="5" y="48"/>
                    <a:pt x="5" y="48"/>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cs typeface="+mn-ea"/>
              </a:endParaRPr>
            </a:p>
          </p:txBody>
        </p:sp>
      </p:grpSp>
      <p:sp>
        <p:nvSpPr>
          <p:cNvPr id="92" name="PA_文本框 3"/>
          <p:cNvSpPr txBox="1"/>
          <p:nvPr>
            <p:custDataLst>
              <p:tags r:id="rId1"/>
            </p:custDataLst>
          </p:nvPr>
        </p:nvSpPr>
        <p:spPr>
          <a:xfrm>
            <a:off x="1102360" y="400050"/>
            <a:ext cx="10076180" cy="706755"/>
          </a:xfrm>
          <a:prstGeom prst="rect">
            <a:avLst/>
          </a:prstGeom>
          <a:noFill/>
        </p:spPr>
        <p:txBody>
          <a:bodyPr wrap="square" rtlCol="0">
            <a:spAutoFit/>
          </a:bodyPr>
          <a:p>
            <a:pPr algn="l"/>
            <a:r>
              <a:rPr lang="en-US" altLang="zh-CN" sz="4000" b="1">
                <a:gradFill>
                  <a:gsLst>
                    <a:gs pos="0">
                      <a:schemeClr val="bg2"/>
                    </a:gs>
                    <a:gs pos="100000">
                      <a:schemeClr val="tx2"/>
                    </a:gs>
                  </a:gsLst>
                  <a:lin ang="5400000" scaled="1"/>
                </a:gra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4000" b="1">
                <a:gradFill>
                  <a:gsLst>
                    <a:gs pos="0">
                      <a:schemeClr val="bg2"/>
                    </a:gs>
                    <a:gs pos="100000">
                      <a:schemeClr val="tx2"/>
                    </a:gs>
                  </a:gsLst>
                  <a:lin ang="5400000" scaled="1"/>
                </a:gradFill>
                <a:latin typeface="微软雅黑" panose="020B0503020204020204" pitchFamily="34" charset="-122"/>
                <a:ea typeface="微软雅黑" panose="020B0503020204020204" pitchFamily="34" charset="-122"/>
                <a:cs typeface="微软雅黑" panose="020B0503020204020204" pitchFamily="34" charset="-122"/>
                <a:sym typeface="+mn-ea"/>
              </a:rPr>
              <a:t>、如何一对一讲好市场计划</a:t>
            </a:r>
            <a:endParaRPr lang="zh-CN" altLang="en-US" sz="4000" b="1">
              <a:gradFill>
                <a:gsLst>
                  <a:gs pos="0">
                    <a:schemeClr val="bg2"/>
                  </a:gs>
                  <a:gs pos="100000">
                    <a:schemeClr val="tx2"/>
                  </a:gs>
                </a:gsLst>
                <a:lin ang="5400000" scaled="1"/>
              </a:gra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93" name="文本框 92"/>
          <p:cNvSpPr txBox="1"/>
          <p:nvPr/>
        </p:nvSpPr>
        <p:spPr>
          <a:xfrm>
            <a:off x="1798320" y="1499870"/>
            <a:ext cx="10102215" cy="4707890"/>
          </a:xfrm>
          <a:prstGeom prst="rect">
            <a:avLst/>
          </a:prstGeom>
          <a:noFill/>
          <a:ln w="9525">
            <a:noFill/>
          </a:ln>
        </p:spPr>
        <p:txBody>
          <a:bodyPr wrap="square">
            <a:spAutoFit/>
          </a:bodyPr>
          <a:p>
            <a:pPr indent="0" fontAlgn="auto">
              <a:lnSpc>
                <a:spcPct val="150000"/>
              </a:lnSpc>
            </a:pPr>
            <a:r>
              <a:rPr lang="en-US" altLang="zh-CN" sz="2000"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rPr>
              <a:t>A</a:t>
            </a:r>
            <a:r>
              <a:rPr lang="zh-CN" altLang="en-US" sz="2000"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rPr>
              <a:t>、沟通。</a:t>
            </a:r>
            <a:r>
              <a:rPr lang="zh-CN" sz="2000"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rPr>
              <a:t>讲计划之前要沟通，目的是拉近距离，改变他的思考方式，再向他展示一个机会。</a:t>
            </a:r>
            <a:endParaRPr lang="zh-CN" sz="2000"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pPr>
            <a:r>
              <a:rPr lang="en-US" altLang="zh-CN" sz="2000"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rPr>
              <a:t>B</a:t>
            </a:r>
            <a:r>
              <a:rPr lang="zh-CN" altLang="en-US" sz="2000"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rPr>
              <a:t>、推崇。</a:t>
            </a:r>
            <a:r>
              <a:rPr lang="zh-CN" sz="2000"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rPr>
              <a:t>讲计划前要推崇好我们的市场计划，这样有利于切入和讲解完整，掌握好讲计划的时间、环境、座位的位置，注意声音、语调、语速、肢体语言。</a:t>
            </a:r>
            <a:endParaRPr lang="zh-CN" sz="2000"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pPr>
            <a:r>
              <a:rPr lang="en-US" altLang="zh-CN" sz="2000"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rPr>
              <a:t>C</a:t>
            </a:r>
            <a:r>
              <a:rPr lang="zh-CN" altLang="en-US" sz="2000"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rPr>
              <a:t>、感觉。</a:t>
            </a:r>
            <a:r>
              <a:rPr lang="zh-CN" sz="2000"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rPr>
              <a:t>用心讲计划，讲出一种亲切自然的感觉，对方不感兴趣的章节应尽快带过。</a:t>
            </a:r>
            <a:endParaRPr lang="zh-CN" sz="2000"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pPr>
            <a:r>
              <a:rPr lang="en-US" altLang="zh-CN" sz="2000"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rPr>
              <a:t>D</a:t>
            </a:r>
            <a:r>
              <a:rPr lang="zh-CN" altLang="en-US" sz="2000"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sym typeface="+mn-ea"/>
              </a:rPr>
              <a:t>应变。讲解人要提前了解客户的基本状况和需求，并根据客户课中反应做出随机应变</a:t>
            </a:r>
            <a:endParaRPr lang="zh-CN" altLang="en-US" sz="2000"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fontAlgn="auto">
              <a:lnSpc>
                <a:spcPct val="150000"/>
              </a:lnSpc>
            </a:pPr>
            <a:r>
              <a:rPr lang="en-US" altLang="zh-CN" sz="2000"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rPr>
              <a:t>E</a:t>
            </a:r>
            <a:r>
              <a:rPr lang="zh-CN" altLang="en-US" sz="2000"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sym typeface="+mn-ea"/>
              </a:rPr>
              <a:t>重点。</a:t>
            </a:r>
            <a:r>
              <a:rPr lang="zh-CN" sz="2000"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sym typeface="+mn-ea"/>
              </a:rPr>
              <a:t>整个</a:t>
            </a:r>
            <a:r>
              <a:rPr lang="en-US" altLang="zh-CN" sz="2000"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sym typeface="+mn-ea"/>
              </a:rPr>
              <a:t>APP</a:t>
            </a:r>
            <a:r>
              <a:rPr lang="zh-CN" sz="2000"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sym typeface="+mn-ea"/>
              </a:rPr>
              <a:t>的重点</a:t>
            </a:r>
            <a:r>
              <a:rPr lang="zh-CN" altLang="en-US" sz="2000"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sym typeface="+mn-ea"/>
              </a:rPr>
              <a:t>要随着公司的发展进度做出适当的调整，注重讲明白商业逻辑、市场背景、安全性、造血机能等</a:t>
            </a:r>
            <a:endParaRPr lang="zh-CN" sz="2000"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pPr>
            <a:r>
              <a:rPr lang="en-US" altLang="zh-CN" sz="2000"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rPr>
              <a:t>F</a:t>
            </a:r>
            <a:r>
              <a:rPr lang="zh-CN" altLang="en-US" sz="2000"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rPr>
              <a:t>、</a:t>
            </a:r>
            <a:r>
              <a:rPr lang="zh-CN" sz="2000"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rPr>
              <a:t>实践。培训系统逢会必到，听录音带，多模仿，敢张口，敢上台，在实践中逐渐讲好市场计划</a:t>
            </a:r>
            <a:endParaRPr lang="zh-CN" sz="2000"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92"/>
                                        </p:tgtEl>
                                        <p:attrNameLst>
                                          <p:attrName>style.visibility</p:attrName>
                                        </p:attrNameLst>
                                      </p:cBhvr>
                                      <p:to>
                                        <p:strVal val="visible"/>
                                      </p:to>
                                    </p:set>
                                    <p:anim by="(-#ppt_w*2)" calcmode="lin" valueType="num">
                                      <p:cBhvr rctx="PPT">
                                        <p:cTn id="13" dur="500" autoRev="1" fill="hold">
                                          <p:stCondLst>
                                            <p:cond delay="0"/>
                                          </p:stCondLst>
                                        </p:cTn>
                                        <p:tgtEl>
                                          <p:spTgt spid="92"/>
                                        </p:tgtEl>
                                        <p:attrNameLst>
                                          <p:attrName>ppt_w</p:attrName>
                                        </p:attrNameLst>
                                      </p:cBhvr>
                                    </p:anim>
                                    <p:anim by="(#ppt_w*0.50)" calcmode="lin" valueType="num">
                                      <p:cBhvr>
                                        <p:cTn id="14" dur="500" decel="50000" autoRev="1" fill="hold">
                                          <p:stCondLst>
                                            <p:cond delay="0"/>
                                          </p:stCondLst>
                                        </p:cTn>
                                        <p:tgtEl>
                                          <p:spTgt spid="92"/>
                                        </p:tgtEl>
                                        <p:attrNameLst>
                                          <p:attrName>ppt_x</p:attrName>
                                        </p:attrNameLst>
                                      </p:cBhvr>
                                    </p:anim>
                                    <p:anim from="(-#ppt_h/2)" to="(#ppt_y)" calcmode="lin" valueType="num">
                                      <p:cBhvr>
                                        <p:cTn id="15" dur="1000" fill="hold">
                                          <p:stCondLst>
                                            <p:cond delay="0"/>
                                          </p:stCondLst>
                                        </p:cTn>
                                        <p:tgtEl>
                                          <p:spTgt spid="92"/>
                                        </p:tgtEl>
                                        <p:attrNameLst>
                                          <p:attrName>ppt_y</p:attrName>
                                        </p:attrNameLst>
                                      </p:cBhvr>
                                    </p:anim>
                                    <p:animRot by="21600000">
                                      <p:cBhvr>
                                        <p:cTn id="16" dur="1000" fill="hold">
                                          <p:stCondLst>
                                            <p:cond delay="0"/>
                                          </p:stCondLst>
                                        </p:cTn>
                                        <p:tgtEl>
                                          <p:spTgt spid="9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272"/>
          <p:cNvGrpSpPr/>
          <p:nvPr/>
        </p:nvGrpSpPr>
        <p:grpSpPr>
          <a:xfrm>
            <a:off x="338402" y="500894"/>
            <a:ext cx="11247267" cy="6627094"/>
            <a:chOff x="1611683" y="1446502"/>
            <a:chExt cx="5920633" cy="3198830"/>
          </a:xfrm>
          <a:solidFill>
            <a:schemeClr val="accent1">
              <a:lumMod val="20000"/>
              <a:lumOff val="80000"/>
            </a:schemeClr>
          </a:solidFill>
        </p:grpSpPr>
        <p:sp>
          <p:nvSpPr>
            <p:cNvPr id="1048838" name="Freeform 559"/>
            <p:cNvSpPr/>
            <p:nvPr/>
          </p:nvSpPr>
          <p:spPr bwMode="auto">
            <a:xfrm>
              <a:off x="4299491" y="2445520"/>
              <a:ext cx="75667" cy="117338"/>
            </a:xfrm>
            <a:custGeom>
              <a:avLst/>
              <a:gdLst>
                <a:gd name="T0" fmla="*/ 2147483647 w 56"/>
                <a:gd name="T1" fmla="*/ 2147483647 h 88"/>
                <a:gd name="T2" fmla="*/ 0 w 56"/>
                <a:gd name="T3" fmla="*/ 2147483647 h 88"/>
                <a:gd name="T4" fmla="*/ 0 w 56"/>
                <a:gd name="T5" fmla="*/ 2147483647 h 88"/>
                <a:gd name="T6" fmla="*/ 0 w 56"/>
                <a:gd name="T7" fmla="*/ 2147483647 h 88"/>
                <a:gd name="T8" fmla="*/ 2147483647 w 56"/>
                <a:gd name="T9" fmla="*/ 2147483647 h 88"/>
                <a:gd name="T10" fmla="*/ 2147483647 w 56"/>
                <a:gd name="T11" fmla="*/ 2147483647 h 88"/>
                <a:gd name="T12" fmla="*/ 0 w 56"/>
                <a:gd name="T13" fmla="*/ 2147483647 h 88"/>
                <a:gd name="T14" fmla="*/ 2147483647 w 56"/>
                <a:gd name="T15" fmla="*/ 2147483647 h 88"/>
                <a:gd name="T16" fmla="*/ 0 w 56"/>
                <a:gd name="T17" fmla="*/ 2147483647 h 88"/>
                <a:gd name="T18" fmla="*/ 2147483647 w 56"/>
                <a:gd name="T19" fmla="*/ 2147483647 h 88"/>
                <a:gd name="T20" fmla="*/ 2147483647 w 56"/>
                <a:gd name="T21" fmla="*/ 2147483647 h 88"/>
                <a:gd name="T22" fmla="*/ 2147483647 w 56"/>
                <a:gd name="T23" fmla="*/ 0 h 88"/>
                <a:gd name="T24" fmla="*/ 2147483647 w 56"/>
                <a:gd name="T25" fmla="*/ 2147483647 h 88"/>
                <a:gd name="T26" fmla="*/ 2147483647 w 56"/>
                <a:gd name="T27" fmla="*/ 2147483647 h 88"/>
                <a:gd name="T28" fmla="*/ 2147483647 w 56"/>
                <a:gd name="T29" fmla="*/ 2147483647 h 88"/>
                <a:gd name="T30" fmla="*/ 2147483647 w 56"/>
                <a:gd name="T31" fmla="*/ 2147483647 h 88"/>
                <a:gd name="T32" fmla="*/ 2147483647 w 56"/>
                <a:gd name="T33" fmla="*/ 2147483647 h 88"/>
                <a:gd name="T34" fmla="*/ 2147483647 w 56"/>
                <a:gd name="T35" fmla="*/ 2147483647 h 88"/>
                <a:gd name="T36" fmla="*/ 2147483647 w 56"/>
                <a:gd name="T37" fmla="*/ 2147483647 h 88"/>
                <a:gd name="T38" fmla="*/ 2147483647 w 56"/>
                <a:gd name="T39" fmla="*/ 2147483647 h 88"/>
                <a:gd name="T40" fmla="*/ 2147483647 w 56"/>
                <a:gd name="T41" fmla="*/ 2147483647 h 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6"/>
                <a:gd name="T64" fmla="*/ 0 h 88"/>
                <a:gd name="T65" fmla="*/ 56 w 56"/>
                <a:gd name="T66" fmla="*/ 88 h 8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6" h="88">
                  <a:moveTo>
                    <a:pt x="8" y="88"/>
                  </a:moveTo>
                  <a:lnTo>
                    <a:pt x="0" y="80"/>
                  </a:lnTo>
                  <a:lnTo>
                    <a:pt x="0" y="72"/>
                  </a:lnTo>
                  <a:lnTo>
                    <a:pt x="0" y="64"/>
                  </a:lnTo>
                  <a:lnTo>
                    <a:pt x="8" y="56"/>
                  </a:lnTo>
                  <a:lnTo>
                    <a:pt x="8" y="48"/>
                  </a:lnTo>
                  <a:lnTo>
                    <a:pt x="0" y="40"/>
                  </a:lnTo>
                  <a:lnTo>
                    <a:pt x="8" y="40"/>
                  </a:lnTo>
                  <a:lnTo>
                    <a:pt x="0" y="24"/>
                  </a:lnTo>
                  <a:lnTo>
                    <a:pt x="16" y="24"/>
                  </a:lnTo>
                  <a:lnTo>
                    <a:pt x="16" y="16"/>
                  </a:lnTo>
                  <a:lnTo>
                    <a:pt x="32" y="0"/>
                  </a:lnTo>
                  <a:lnTo>
                    <a:pt x="40" y="8"/>
                  </a:lnTo>
                  <a:lnTo>
                    <a:pt x="48" y="8"/>
                  </a:lnTo>
                  <a:lnTo>
                    <a:pt x="48" y="16"/>
                  </a:lnTo>
                  <a:lnTo>
                    <a:pt x="56" y="24"/>
                  </a:lnTo>
                  <a:lnTo>
                    <a:pt x="48" y="32"/>
                  </a:lnTo>
                  <a:lnTo>
                    <a:pt x="48" y="48"/>
                  </a:lnTo>
                  <a:lnTo>
                    <a:pt x="48" y="64"/>
                  </a:lnTo>
                  <a:lnTo>
                    <a:pt x="32" y="72"/>
                  </a:lnTo>
                  <a:lnTo>
                    <a:pt x="8" y="8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39" name="Freeform 560"/>
            <p:cNvSpPr/>
            <p:nvPr/>
          </p:nvSpPr>
          <p:spPr bwMode="auto">
            <a:xfrm>
              <a:off x="4364192" y="2347921"/>
              <a:ext cx="128304" cy="247835"/>
            </a:xfrm>
            <a:custGeom>
              <a:avLst/>
              <a:gdLst>
                <a:gd name="T0" fmla="*/ 2147483647 w 96"/>
                <a:gd name="T1" fmla="*/ 2147483647 h 184"/>
                <a:gd name="T2" fmla="*/ 2147483647 w 96"/>
                <a:gd name="T3" fmla="*/ 2147483647 h 184"/>
                <a:gd name="T4" fmla="*/ 2147483647 w 96"/>
                <a:gd name="T5" fmla="*/ 2147483647 h 184"/>
                <a:gd name="T6" fmla="*/ 2147483647 w 96"/>
                <a:gd name="T7" fmla="*/ 2147483647 h 184"/>
                <a:gd name="T8" fmla="*/ 2147483647 w 96"/>
                <a:gd name="T9" fmla="*/ 2147483647 h 184"/>
                <a:gd name="T10" fmla="*/ 2147483647 w 96"/>
                <a:gd name="T11" fmla="*/ 2147483647 h 184"/>
                <a:gd name="T12" fmla="*/ 2147483647 w 96"/>
                <a:gd name="T13" fmla="*/ 2147483647 h 184"/>
                <a:gd name="T14" fmla="*/ 2147483647 w 96"/>
                <a:gd name="T15" fmla="*/ 2147483647 h 184"/>
                <a:gd name="T16" fmla="*/ 2147483647 w 96"/>
                <a:gd name="T17" fmla="*/ 2147483647 h 184"/>
                <a:gd name="T18" fmla="*/ 2147483647 w 96"/>
                <a:gd name="T19" fmla="*/ 2147483647 h 184"/>
                <a:gd name="T20" fmla="*/ 2147483647 w 96"/>
                <a:gd name="T21" fmla="*/ 2147483647 h 184"/>
                <a:gd name="T22" fmla="*/ 2147483647 w 96"/>
                <a:gd name="T23" fmla="*/ 2147483647 h 184"/>
                <a:gd name="T24" fmla="*/ 2147483647 w 96"/>
                <a:gd name="T25" fmla="*/ 2147483647 h 184"/>
                <a:gd name="T26" fmla="*/ 2147483647 w 96"/>
                <a:gd name="T27" fmla="*/ 2147483647 h 184"/>
                <a:gd name="T28" fmla="*/ 2147483647 w 96"/>
                <a:gd name="T29" fmla="*/ 2147483647 h 184"/>
                <a:gd name="T30" fmla="*/ 0 w 96"/>
                <a:gd name="T31" fmla="*/ 2147483647 h 184"/>
                <a:gd name="T32" fmla="*/ 0 w 96"/>
                <a:gd name="T33" fmla="*/ 2147483647 h 184"/>
                <a:gd name="T34" fmla="*/ 0 w 96"/>
                <a:gd name="T35" fmla="*/ 2147483647 h 184"/>
                <a:gd name="T36" fmla="*/ 0 w 96"/>
                <a:gd name="T37" fmla="*/ 2147483647 h 184"/>
                <a:gd name="T38" fmla="*/ 0 w 96"/>
                <a:gd name="T39" fmla="*/ 2147483647 h 184"/>
                <a:gd name="T40" fmla="*/ 2147483647 w 96"/>
                <a:gd name="T41" fmla="*/ 2147483647 h 184"/>
                <a:gd name="T42" fmla="*/ 2147483647 w 96"/>
                <a:gd name="T43" fmla="*/ 0 h 184"/>
                <a:gd name="T44" fmla="*/ 2147483647 w 96"/>
                <a:gd name="T45" fmla="*/ 0 h 184"/>
                <a:gd name="T46" fmla="*/ 2147483647 w 96"/>
                <a:gd name="T47" fmla="*/ 0 h 184"/>
                <a:gd name="T48" fmla="*/ 2147483647 w 96"/>
                <a:gd name="T49" fmla="*/ 2147483647 h 184"/>
                <a:gd name="T50" fmla="*/ 2147483647 w 96"/>
                <a:gd name="T51" fmla="*/ 2147483647 h 184"/>
                <a:gd name="T52" fmla="*/ 2147483647 w 96"/>
                <a:gd name="T53" fmla="*/ 2147483647 h 184"/>
                <a:gd name="T54" fmla="*/ 2147483647 w 96"/>
                <a:gd name="T55" fmla="*/ 2147483647 h 184"/>
                <a:gd name="T56" fmla="*/ 2147483647 w 96"/>
                <a:gd name="T57" fmla="*/ 2147483647 h 184"/>
                <a:gd name="T58" fmla="*/ 2147483647 w 96"/>
                <a:gd name="T59" fmla="*/ 2147483647 h 184"/>
                <a:gd name="T60" fmla="*/ 2147483647 w 96"/>
                <a:gd name="T61" fmla="*/ 2147483647 h 184"/>
                <a:gd name="T62" fmla="*/ 2147483647 w 96"/>
                <a:gd name="T63" fmla="*/ 2147483647 h 184"/>
                <a:gd name="T64" fmla="*/ 2147483647 w 96"/>
                <a:gd name="T65" fmla="*/ 2147483647 h 184"/>
                <a:gd name="T66" fmla="*/ 2147483647 w 96"/>
                <a:gd name="T67" fmla="*/ 2147483647 h 184"/>
                <a:gd name="T68" fmla="*/ 2147483647 w 96"/>
                <a:gd name="T69" fmla="*/ 2147483647 h 184"/>
                <a:gd name="T70" fmla="*/ 2147483647 w 96"/>
                <a:gd name="T71" fmla="*/ 2147483647 h 184"/>
                <a:gd name="T72" fmla="*/ 2147483647 w 96"/>
                <a:gd name="T73" fmla="*/ 2147483647 h 184"/>
                <a:gd name="T74" fmla="*/ 2147483647 w 96"/>
                <a:gd name="T75" fmla="*/ 2147483647 h 184"/>
                <a:gd name="T76" fmla="*/ 2147483647 w 96"/>
                <a:gd name="T77" fmla="*/ 2147483647 h 184"/>
                <a:gd name="T78" fmla="*/ 2147483647 w 96"/>
                <a:gd name="T79" fmla="*/ 2147483647 h 184"/>
                <a:gd name="T80" fmla="*/ 2147483647 w 96"/>
                <a:gd name="T81" fmla="*/ 2147483647 h 184"/>
                <a:gd name="T82" fmla="*/ 2147483647 w 96"/>
                <a:gd name="T83" fmla="*/ 2147483647 h 184"/>
                <a:gd name="T84" fmla="*/ 2147483647 w 96"/>
                <a:gd name="T85" fmla="*/ 2147483647 h 184"/>
                <a:gd name="T86" fmla="*/ 2147483647 w 96"/>
                <a:gd name="T87" fmla="*/ 2147483647 h 184"/>
                <a:gd name="T88" fmla="*/ 2147483647 w 96"/>
                <a:gd name="T89" fmla="*/ 2147483647 h 184"/>
                <a:gd name="T90" fmla="*/ 2147483647 w 96"/>
                <a:gd name="T91" fmla="*/ 2147483647 h 184"/>
                <a:gd name="T92" fmla="*/ 2147483647 w 96"/>
                <a:gd name="T93" fmla="*/ 2147483647 h 184"/>
                <a:gd name="T94" fmla="*/ 2147483647 w 96"/>
                <a:gd name="T95" fmla="*/ 2147483647 h 184"/>
                <a:gd name="T96" fmla="*/ 2147483647 w 96"/>
                <a:gd name="T97" fmla="*/ 2147483647 h 184"/>
                <a:gd name="T98" fmla="*/ 2147483647 w 96"/>
                <a:gd name="T99" fmla="*/ 2147483647 h 184"/>
                <a:gd name="T100" fmla="*/ 2147483647 w 96"/>
                <a:gd name="T101" fmla="*/ 2147483647 h 184"/>
                <a:gd name="T102" fmla="*/ 2147483647 w 96"/>
                <a:gd name="T103" fmla="*/ 2147483647 h 184"/>
                <a:gd name="T104" fmla="*/ 2147483647 w 96"/>
                <a:gd name="T105" fmla="*/ 2147483647 h 184"/>
                <a:gd name="T106" fmla="*/ 2147483647 w 96"/>
                <a:gd name="T107" fmla="*/ 2147483647 h 184"/>
                <a:gd name="T108" fmla="*/ 2147483647 w 96"/>
                <a:gd name="T109" fmla="*/ 2147483647 h 184"/>
                <a:gd name="T110" fmla="*/ 2147483647 w 96"/>
                <a:gd name="T111" fmla="*/ 2147483647 h 184"/>
                <a:gd name="T112" fmla="*/ 2147483647 w 96"/>
                <a:gd name="T113" fmla="*/ 2147483647 h 184"/>
                <a:gd name="T114" fmla="*/ 2147483647 w 96"/>
                <a:gd name="T115" fmla="*/ 2147483647 h 184"/>
                <a:gd name="T116" fmla="*/ 2147483647 w 96"/>
                <a:gd name="T117" fmla="*/ 2147483647 h 184"/>
                <a:gd name="T118" fmla="*/ 2147483647 w 96"/>
                <a:gd name="T119" fmla="*/ 2147483647 h 1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6"/>
                <a:gd name="T181" fmla="*/ 0 h 184"/>
                <a:gd name="T182" fmla="*/ 96 w 96"/>
                <a:gd name="T183" fmla="*/ 184 h 1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6" h="184">
                  <a:moveTo>
                    <a:pt x="16" y="144"/>
                  </a:moveTo>
                  <a:lnTo>
                    <a:pt x="24" y="136"/>
                  </a:lnTo>
                  <a:lnTo>
                    <a:pt x="24" y="128"/>
                  </a:lnTo>
                  <a:lnTo>
                    <a:pt x="16" y="128"/>
                  </a:lnTo>
                  <a:lnTo>
                    <a:pt x="24" y="120"/>
                  </a:lnTo>
                  <a:lnTo>
                    <a:pt x="40" y="112"/>
                  </a:lnTo>
                  <a:lnTo>
                    <a:pt x="40" y="104"/>
                  </a:lnTo>
                  <a:lnTo>
                    <a:pt x="40" y="96"/>
                  </a:lnTo>
                  <a:lnTo>
                    <a:pt x="32" y="88"/>
                  </a:lnTo>
                  <a:lnTo>
                    <a:pt x="24" y="88"/>
                  </a:lnTo>
                  <a:lnTo>
                    <a:pt x="16" y="88"/>
                  </a:lnTo>
                  <a:lnTo>
                    <a:pt x="16" y="80"/>
                  </a:lnTo>
                  <a:lnTo>
                    <a:pt x="16" y="64"/>
                  </a:lnTo>
                  <a:lnTo>
                    <a:pt x="8" y="64"/>
                  </a:lnTo>
                  <a:lnTo>
                    <a:pt x="8" y="72"/>
                  </a:lnTo>
                  <a:lnTo>
                    <a:pt x="0" y="64"/>
                  </a:lnTo>
                  <a:lnTo>
                    <a:pt x="0" y="48"/>
                  </a:lnTo>
                  <a:lnTo>
                    <a:pt x="0" y="40"/>
                  </a:lnTo>
                  <a:lnTo>
                    <a:pt x="0" y="32"/>
                  </a:lnTo>
                  <a:lnTo>
                    <a:pt x="0" y="24"/>
                  </a:lnTo>
                  <a:lnTo>
                    <a:pt x="8" y="16"/>
                  </a:lnTo>
                  <a:lnTo>
                    <a:pt x="16" y="0"/>
                  </a:lnTo>
                  <a:lnTo>
                    <a:pt x="24" y="0"/>
                  </a:lnTo>
                  <a:lnTo>
                    <a:pt x="32" y="0"/>
                  </a:lnTo>
                  <a:lnTo>
                    <a:pt x="24" y="16"/>
                  </a:lnTo>
                  <a:lnTo>
                    <a:pt x="32" y="24"/>
                  </a:lnTo>
                  <a:lnTo>
                    <a:pt x="40" y="16"/>
                  </a:lnTo>
                  <a:lnTo>
                    <a:pt x="56" y="24"/>
                  </a:lnTo>
                  <a:lnTo>
                    <a:pt x="48" y="32"/>
                  </a:lnTo>
                  <a:lnTo>
                    <a:pt x="48" y="40"/>
                  </a:lnTo>
                  <a:lnTo>
                    <a:pt x="40" y="56"/>
                  </a:lnTo>
                  <a:lnTo>
                    <a:pt x="48" y="64"/>
                  </a:lnTo>
                  <a:lnTo>
                    <a:pt x="56" y="64"/>
                  </a:lnTo>
                  <a:lnTo>
                    <a:pt x="64" y="88"/>
                  </a:lnTo>
                  <a:lnTo>
                    <a:pt x="72" y="96"/>
                  </a:lnTo>
                  <a:lnTo>
                    <a:pt x="80" y="112"/>
                  </a:lnTo>
                  <a:lnTo>
                    <a:pt x="80" y="120"/>
                  </a:lnTo>
                  <a:lnTo>
                    <a:pt x="80" y="128"/>
                  </a:lnTo>
                  <a:lnTo>
                    <a:pt x="88" y="128"/>
                  </a:lnTo>
                  <a:lnTo>
                    <a:pt x="96" y="128"/>
                  </a:lnTo>
                  <a:lnTo>
                    <a:pt x="96" y="144"/>
                  </a:lnTo>
                  <a:lnTo>
                    <a:pt x="88" y="152"/>
                  </a:lnTo>
                  <a:lnTo>
                    <a:pt x="88" y="160"/>
                  </a:lnTo>
                  <a:lnTo>
                    <a:pt x="96" y="160"/>
                  </a:lnTo>
                  <a:lnTo>
                    <a:pt x="88" y="160"/>
                  </a:lnTo>
                  <a:lnTo>
                    <a:pt x="72" y="168"/>
                  </a:lnTo>
                  <a:lnTo>
                    <a:pt x="56" y="168"/>
                  </a:lnTo>
                  <a:lnTo>
                    <a:pt x="48" y="176"/>
                  </a:lnTo>
                  <a:lnTo>
                    <a:pt x="40" y="168"/>
                  </a:lnTo>
                  <a:lnTo>
                    <a:pt x="32" y="176"/>
                  </a:lnTo>
                  <a:lnTo>
                    <a:pt x="24" y="176"/>
                  </a:lnTo>
                  <a:lnTo>
                    <a:pt x="16" y="176"/>
                  </a:lnTo>
                  <a:lnTo>
                    <a:pt x="16" y="184"/>
                  </a:lnTo>
                  <a:lnTo>
                    <a:pt x="8" y="184"/>
                  </a:lnTo>
                  <a:lnTo>
                    <a:pt x="8" y="176"/>
                  </a:lnTo>
                  <a:lnTo>
                    <a:pt x="24" y="168"/>
                  </a:lnTo>
                  <a:lnTo>
                    <a:pt x="32" y="152"/>
                  </a:lnTo>
                  <a:lnTo>
                    <a:pt x="24" y="152"/>
                  </a:lnTo>
                  <a:lnTo>
                    <a:pt x="16" y="152"/>
                  </a:lnTo>
                  <a:lnTo>
                    <a:pt x="16" y="14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40" name="Freeform 561"/>
            <p:cNvSpPr/>
            <p:nvPr/>
          </p:nvSpPr>
          <p:spPr bwMode="auto">
            <a:xfrm>
              <a:off x="5342373" y="1479400"/>
              <a:ext cx="300473" cy="375043"/>
            </a:xfrm>
            <a:custGeom>
              <a:avLst/>
              <a:gdLst>
                <a:gd name="T0" fmla="*/ 2147483647 w 224"/>
                <a:gd name="T1" fmla="*/ 2147483647 h 280"/>
                <a:gd name="T2" fmla="*/ 2147483647 w 224"/>
                <a:gd name="T3" fmla="*/ 2147483647 h 280"/>
                <a:gd name="T4" fmla="*/ 2147483647 w 224"/>
                <a:gd name="T5" fmla="*/ 2147483647 h 280"/>
                <a:gd name="T6" fmla="*/ 2147483647 w 224"/>
                <a:gd name="T7" fmla="*/ 2147483647 h 280"/>
                <a:gd name="T8" fmla="*/ 2147483647 w 224"/>
                <a:gd name="T9" fmla="*/ 2147483647 h 280"/>
                <a:gd name="T10" fmla="*/ 2147483647 w 224"/>
                <a:gd name="T11" fmla="*/ 2147483647 h 280"/>
                <a:gd name="T12" fmla="*/ 2147483647 w 224"/>
                <a:gd name="T13" fmla="*/ 2147483647 h 280"/>
                <a:gd name="T14" fmla="*/ 2147483647 w 224"/>
                <a:gd name="T15" fmla="*/ 2147483647 h 280"/>
                <a:gd name="T16" fmla="*/ 2147483647 w 224"/>
                <a:gd name="T17" fmla="*/ 2147483647 h 280"/>
                <a:gd name="T18" fmla="*/ 2147483647 w 224"/>
                <a:gd name="T19" fmla="*/ 2147483647 h 280"/>
                <a:gd name="T20" fmla="*/ 2147483647 w 224"/>
                <a:gd name="T21" fmla="*/ 0 h 280"/>
                <a:gd name="T22" fmla="*/ 2147483647 w 224"/>
                <a:gd name="T23" fmla="*/ 0 h 280"/>
                <a:gd name="T24" fmla="*/ 2147483647 w 224"/>
                <a:gd name="T25" fmla="*/ 2147483647 h 280"/>
                <a:gd name="T26" fmla="*/ 2147483647 w 224"/>
                <a:gd name="T27" fmla="*/ 2147483647 h 280"/>
                <a:gd name="T28" fmla="*/ 2147483647 w 224"/>
                <a:gd name="T29" fmla="*/ 2147483647 h 280"/>
                <a:gd name="T30" fmla="*/ 2147483647 w 224"/>
                <a:gd name="T31" fmla="*/ 2147483647 h 280"/>
                <a:gd name="T32" fmla="*/ 2147483647 w 224"/>
                <a:gd name="T33" fmla="*/ 2147483647 h 280"/>
                <a:gd name="T34" fmla="*/ 2147483647 w 224"/>
                <a:gd name="T35" fmla="*/ 2147483647 h 280"/>
                <a:gd name="T36" fmla="*/ 2147483647 w 224"/>
                <a:gd name="T37" fmla="*/ 2147483647 h 280"/>
                <a:gd name="T38" fmla="*/ 2147483647 w 224"/>
                <a:gd name="T39" fmla="*/ 2147483647 h 280"/>
                <a:gd name="T40" fmla="*/ 2147483647 w 224"/>
                <a:gd name="T41" fmla="*/ 2147483647 h 280"/>
                <a:gd name="T42" fmla="*/ 2147483647 w 224"/>
                <a:gd name="T43" fmla="*/ 2147483647 h 280"/>
                <a:gd name="T44" fmla="*/ 2147483647 w 224"/>
                <a:gd name="T45" fmla="*/ 2147483647 h 280"/>
                <a:gd name="T46" fmla="*/ 2147483647 w 224"/>
                <a:gd name="T47" fmla="*/ 2147483647 h 280"/>
                <a:gd name="T48" fmla="*/ 2147483647 w 224"/>
                <a:gd name="T49" fmla="*/ 2147483647 h 280"/>
                <a:gd name="T50" fmla="*/ 2147483647 w 224"/>
                <a:gd name="T51" fmla="*/ 2147483647 h 280"/>
                <a:gd name="T52" fmla="*/ 2147483647 w 224"/>
                <a:gd name="T53" fmla="*/ 2147483647 h 280"/>
                <a:gd name="T54" fmla="*/ 0 w 224"/>
                <a:gd name="T55" fmla="*/ 2147483647 h 280"/>
                <a:gd name="T56" fmla="*/ 2147483647 w 224"/>
                <a:gd name="T57" fmla="*/ 2147483647 h 280"/>
                <a:gd name="T58" fmla="*/ 2147483647 w 224"/>
                <a:gd name="T59" fmla="*/ 2147483647 h 280"/>
                <a:gd name="T60" fmla="*/ 2147483647 w 224"/>
                <a:gd name="T61" fmla="*/ 2147483647 h 280"/>
                <a:gd name="T62" fmla="*/ 2147483647 w 224"/>
                <a:gd name="T63" fmla="*/ 2147483647 h 280"/>
                <a:gd name="T64" fmla="*/ 2147483647 w 224"/>
                <a:gd name="T65" fmla="*/ 2147483647 h 2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4"/>
                <a:gd name="T100" fmla="*/ 0 h 280"/>
                <a:gd name="T101" fmla="*/ 224 w 224"/>
                <a:gd name="T102" fmla="*/ 280 h 2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4" h="280">
                  <a:moveTo>
                    <a:pt x="80" y="280"/>
                  </a:moveTo>
                  <a:lnTo>
                    <a:pt x="64" y="264"/>
                  </a:lnTo>
                  <a:lnTo>
                    <a:pt x="48" y="216"/>
                  </a:lnTo>
                  <a:lnTo>
                    <a:pt x="64" y="184"/>
                  </a:lnTo>
                  <a:lnTo>
                    <a:pt x="96" y="120"/>
                  </a:lnTo>
                  <a:lnTo>
                    <a:pt x="128" y="96"/>
                  </a:lnTo>
                  <a:lnTo>
                    <a:pt x="144" y="72"/>
                  </a:lnTo>
                  <a:lnTo>
                    <a:pt x="168" y="64"/>
                  </a:lnTo>
                  <a:lnTo>
                    <a:pt x="192" y="48"/>
                  </a:lnTo>
                  <a:lnTo>
                    <a:pt x="224" y="16"/>
                  </a:lnTo>
                  <a:lnTo>
                    <a:pt x="216" y="0"/>
                  </a:lnTo>
                  <a:lnTo>
                    <a:pt x="192" y="0"/>
                  </a:lnTo>
                  <a:lnTo>
                    <a:pt x="176" y="16"/>
                  </a:lnTo>
                  <a:lnTo>
                    <a:pt x="168" y="24"/>
                  </a:lnTo>
                  <a:lnTo>
                    <a:pt x="144" y="32"/>
                  </a:lnTo>
                  <a:lnTo>
                    <a:pt x="120" y="32"/>
                  </a:lnTo>
                  <a:lnTo>
                    <a:pt x="112" y="40"/>
                  </a:lnTo>
                  <a:lnTo>
                    <a:pt x="104" y="48"/>
                  </a:lnTo>
                  <a:lnTo>
                    <a:pt x="72" y="80"/>
                  </a:lnTo>
                  <a:lnTo>
                    <a:pt x="56" y="88"/>
                  </a:lnTo>
                  <a:lnTo>
                    <a:pt x="56" y="112"/>
                  </a:lnTo>
                  <a:lnTo>
                    <a:pt x="40" y="120"/>
                  </a:lnTo>
                  <a:lnTo>
                    <a:pt x="24" y="144"/>
                  </a:lnTo>
                  <a:lnTo>
                    <a:pt x="24" y="160"/>
                  </a:lnTo>
                  <a:lnTo>
                    <a:pt x="16" y="176"/>
                  </a:lnTo>
                  <a:lnTo>
                    <a:pt x="8" y="192"/>
                  </a:lnTo>
                  <a:lnTo>
                    <a:pt x="8" y="216"/>
                  </a:lnTo>
                  <a:lnTo>
                    <a:pt x="0" y="232"/>
                  </a:lnTo>
                  <a:lnTo>
                    <a:pt x="8" y="256"/>
                  </a:lnTo>
                  <a:lnTo>
                    <a:pt x="32" y="264"/>
                  </a:lnTo>
                  <a:lnTo>
                    <a:pt x="32" y="272"/>
                  </a:lnTo>
                  <a:lnTo>
                    <a:pt x="48" y="280"/>
                  </a:lnTo>
                  <a:lnTo>
                    <a:pt x="80" y="28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41" name="Freeform 562"/>
            <p:cNvSpPr/>
            <p:nvPr/>
          </p:nvSpPr>
          <p:spPr bwMode="auto">
            <a:xfrm>
              <a:off x="4299491" y="2445520"/>
              <a:ext cx="75667" cy="117338"/>
            </a:xfrm>
            <a:custGeom>
              <a:avLst/>
              <a:gdLst>
                <a:gd name="T0" fmla="*/ 2147483647 w 56"/>
                <a:gd name="T1" fmla="*/ 2147483647 h 88"/>
                <a:gd name="T2" fmla="*/ 0 w 56"/>
                <a:gd name="T3" fmla="*/ 2147483647 h 88"/>
                <a:gd name="T4" fmla="*/ 0 w 56"/>
                <a:gd name="T5" fmla="*/ 2147483647 h 88"/>
                <a:gd name="T6" fmla="*/ 0 w 56"/>
                <a:gd name="T7" fmla="*/ 2147483647 h 88"/>
                <a:gd name="T8" fmla="*/ 2147483647 w 56"/>
                <a:gd name="T9" fmla="*/ 2147483647 h 88"/>
                <a:gd name="T10" fmla="*/ 2147483647 w 56"/>
                <a:gd name="T11" fmla="*/ 2147483647 h 88"/>
                <a:gd name="T12" fmla="*/ 0 w 56"/>
                <a:gd name="T13" fmla="*/ 2147483647 h 88"/>
                <a:gd name="T14" fmla="*/ 2147483647 w 56"/>
                <a:gd name="T15" fmla="*/ 2147483647 h 88"/>
                <a:gd name="T16" fmla="*/ 0 w 56"/>
                <a:gd name="T17" fmla="*/ 2147483647 h 88"/>
                <a:gd name="T18" fmla="*/ 2147483647 w 56"/>
                <a:gd name="T19" fmla="*/ 2147483647 h 88"/>
                <a:gd name="T20" fmla="*/ 2147483647 w 56"/>
                <a:gd name="T21" fmla="*/ 2147483647 h 88"/>
                <a:gd name="T22" fmla="*/ 2147483647 w 56"/>
                <a:gd name="T23" fmla="*/ 0 h 88"/>
                <a:gd name="T24" fmla="*/ 2147483647 w 56"/>
                <a:gd name="T25" fmla="*/ 2147483647 h 88"/>
                <a:gd name="T26" fmla="*/ 2147483647 w 56"/>
                <a:gd name="T27" fmla="*/ 2147483647 h 88"/>
                <a:gd name="T28" fmla="*/ 2147483647 w 56"/>
                <a:gd name="T29" fmla="*/ 2147483647 h 88"/>
                <a:gd name="T30" fmla="*/ 2147483647 w 56"/>
                <a:gd name="T31" fmla="*/ 2147483647 h 88"/>
                <a:gd name="T32" fmla="*/ 2147483647 w 56"/>
                <a:gd name="T33" fmla="*/ 2147483647 h 88"/>
                <a:gd name="T34" fmla="*/ 2147483647 w 56"/>
                <a:gd name="T35" fmla="*/ 2147483647 h 88"/>
                <a:gd name="T36" fmla="*/ 2147483647 w 56"/>
                <a:gd name="T37" fmla="*/ 2147483647 h 88"/>
                <a:gd name="T38" fmla="*/ 2147483647 w 56"/>
                <a:gd name="T39" fmla="*/ 2147483647 h 88"/>
                <a:gd name="T40" fmla="*/ 2147483647 w 56"/>
                <a:gd name="T41" fmla="*/ 2147483647 h 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6"/>
                <a:gd name="T64" fmla="*/ 0 h 88"/>
                <a:gd name="T65" fmla="*/ 56 w 56"/>
                <a:gd name="T66" fmla="*/ 88 h 8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6" h="88">
                  <a:moveTo>
                    <a:pt x="8" y="88"/>
                  </a:moveTo>
                  <a:lnTo>
                    <a:pt x="0" y="80"/>
                  </a:lnTo>
                  <a:lnTo>
                    <a:pt x="0" y="72"/>
                  </a:lnTo>
                  <a:lnTo>
                    <a:pt x="0" y="64"/>
                  </a:lnTo>
                  <a:lnTo>
                    <a:pt x="8" y="56"/>
                  </a:lnTo>
                  <a:lnTo>
                    <a:pt x="8" y="48"/>
                  </a:lnTo>
                  <a:lnTo>
                    <a:pt x="0" y="40"/>
                  </a:lnTo>
                  <a:lnTo>
                    <a:pt x="8" y="40"/>
                  </a:lnTo>
                  <a:lnTo>
                    <a:pt x="0" y="24"/>
                  </a:lnTo>
                  <a:lnTo>
                    <a:pt x="16" y="24"/>
                  </a:lnTo>
                  <a:lnTo>
                    <a:pt x="16" y="16"/>
                  </a:lnTo>
                  <a:lnTo>
                    <a:pt x="32" y="0"/>
                  </a:lnTo>
                  <a:lnTo>
                    <a:pt x="40" y="8"/>
                  </a:lnTo>
                  <a:lnTo>
                    <a:pt x="48" y="8"/>
                  </a:lnTo>
                  <a:lnTo>
                    <a:pt x="48" y="16"/>
                  </a:lnTo>
                  <a:lnTo>
                    <a:pt x="56" y="24"/>
                  </a:lnTo>
                  <a:lnTo>
                    <a:pt x="48" y="32"/>
                  </a:lnTo>
                  <a:lnTo>
                    <a:pt x="48" y="48"/>
                  </a:lnTo>
                  <a:lnTo>
                    <a:pt x="48" y="64"/>
                  </a:lnTo>
                  <a:lnTo>
                    <a:pt x="32" y="72"/>
                  </a:lnTo>
                  <a:lnTo>
                    <a:pt x="8" y="8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42" name="Freeform 563"/>
            <p:cNvSpPr/>
            <p:nvPr/>
          </p:nvSpPr>
          <p:spPr bwMode="auto">
            <a:xfrm>
              <a:off x="5342373" y="1479400"/>
              <a:ext cx="300473" cy="375043"/>
            </a:xfrm>
            <a:custGeom>
              <a:avLst/>
              <a:gdLst>
                <a:gd name="T0" fmla="*/ 2147483647 w 224"/>
                <a:gd name="T1" fmla="*/ 2147483647 h 280"/>
                <a:gd name="T2" fmla="*/ 2147483647 w 224"/>
                <a:gd name="T3" fmla="*/ 2147483647 h 280"/>
                <a:gd name="T4" fmla="*/ 2147483647 w 224"/>
                <a:gd name="T5" fmla="*/ 2147483647 h 280"/>
                <a:gd name="T6" fmla="*/ 2147483647 w 224"/>
                <a:gd name="T7" fmla="*/ 2147483647 h 280"/>
                <a:gd name="T8" fmla="*/ 2147483647 w 224"/>
                <a:gd name="T9" fmla="*/ 2147483647 h 280"/>
                <a:gd name="T10" fmla="*/ 2147483647 w 224"/>
                <a:gd name="T11" fmla="*/ 2147483647 h 280"/>
                <a:gd name="T12" fmla="*/ 2147483647 w 224"/>
                <a:gd name="T13" fmla="*/ 2147483647 h 280"/>
                <a:gd name="T14" fmla="*/ 2147483647 w 224"/>
                <a:gd name="T15" fmla="*/ 2147483647 h 280"/>
                <a:gd name="T16" fmla="*/ 2147483647 w 224"/>
                <a:gd name="T17" fmla="*/ 2147483647 h 280"/>
                <a:gd name="T18" fmla="*/ 2147483647 w 224"/>
                <a:gd name="T19" fmla="*/ 2147483647 h 280"/>
                <a:gd name="T20" fmla="*/ 2147483647 w 224"/>
                <a:gd name="T21" fmla="*/ 0 h 280"/>
                <a:gd name="T22" fmla="*/ 2147483647 w 224"/>
                <a:gd name="T23" fmla="*/ 0 h 280"/>
                <a:gd name="T24" fmla="*/ 2147483647 w 224"/>
                <a:gd name="T25" fmla="*/ 2147483647 h 280"/>
                <a:gd name="T26" fmla="*/ 2147483647 w 224"/>
                <a:gd name="T27" fmla="*/ 2147483647 h 280"/>
                <a:gd name="T28" fmla="*/ 2147483647 w 224"/>
                <a:gd name="T29" fmla="*/ 2147483647 h 280"/>
                <a:gd name="T30" fmla="*/ 2147483647 w 224"/>
                <a:gd name="T31" fmla="*/ 2147483647 h 280"/>
                <a:gd name="T32" fmla="*/ 2147483647 w 224"/>
                <a:gd name="T33" fmla="*/ 2147483647 h 280"/>
                <a:gd name="T34" fmla="*/ 2147483647 w 224"/>
                <a:gd name="T35" fmla="*/ 2147483647 h 280"/>
                <a:gd name="T36" fmla="*/ 2147483647 w 224"/>
                <a:gd name="T37" fmla="*/ 2147483647 h 280"/>
                <a:gd name="T38" fmla="*/ 2147483647 w 224"/>
                <a:gd name="T39" fmla="*/ 2147483647 h 280"/>
                <a:gd name="T40" fmla="*/ 2147483647 w 224"/>
                <a:gd name="T41" fmla="*/ 2147483647 h 280"/>
                <a:gd name="T42" fmla="*/ 2147483647 w 224"/>
                <a:gd name="T43" fmla="*/ 2147483647 h 280"/>
                <a:gd name="T44" fmla="*/ 2147483647 w 224"/>
                <a:gd name="T45" fmla="*/ 2147483647 h 280"/>
                <a:gd name="T46" fmla="*/ 2147483647 w 224"/>
                <a:gd name="T47" fmla="*/ 2147483647 h 280"/>
                <a:gd name="T48" fmla="*/ 2147483647 w 224"/>
                <a:gd name="T49" fmla="*/ 2147483647 h 280"/>
                <a:gd name="T50" fmla="*/ 2147483647 w 224"/>
                <a:gd name="T51" fmla="*/ 2147483647 h 280"/>
                <a:gd name="T52" fmla="*/ 2147483647 w 224"/>
                <a:gd name="T53" fmla="*/ 2147483647 h 280"/>
                <a:gd name="T54" fmla="*/ 0 w 224"/>
                <a:gd name="T55" fmla="*/ 2147483647 h 280"/>
                <a:gd name="T56" fmla="*/ 2147483647 w 224"/>
                <a:gd name="T57" fmla="*/ 2147483647 h 280"/>
                <a:gd name="T58" fmla="*/ 2147483647 w 224"/>
                <a:gd name="T59" fmla="*/ 2147483647 h 280"/>
                <a:gd name="T60" fmla="*/ 2147483647 w 224"/>
                <a:gd name="T61" fmla="*/ 2147483647 h 280"/>
                <a:gd name="T62" fmla="*/ 2147483647 w 224"/>
                <a:gd name="T63" fmla="*/ 2147483647 h 280"/>
                <a:gd name="T64" fmla="*/ 2147483647 w 224"/>
                <a:gd name="T65" fmla="*/ 2147483647 h 2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4"/>
                <a:gd name="T100" fmla="*/ 0 h 280"/>
                <a:gd name="T101" fmla="*/ 224 w 224"/>
                <a:gd name="T102" fmla="*/ 280 h 2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4" h="280">
                  <a:moveTo>
                    <a:pt x="80" y="280"/>
                  </a:moveTo>
                  <a:lnTo>
                    <a:pt x="64" y="264"/>
                  </a:lnTo>
                  <a:lnTo>
                    <a:pt x="48" y="216"/>
                  </a:lnTo>
                  <a:lnTo>
                    <a:pt x="64" y="184"/>
                  </a:lnTo>
                  <a:lnTo>
                    <a:pt x="96" y="120"/>
                  </a:lnTo>
                  <a:lnTo>
                    <a:pt x="128" y="96"/>
                  </a:lnTo>
                  <a:lnTo>
                    <a:pt x="144" y="72"/>
                  </a:lnTo>
                  <a:lnTo>
                    <a:pt x="168" y="64"/>
                  </a:lnTo>
                  <a:lnTo>
                    <a:pt x="192" y="48"/>
                  </a:lnTo>
                  <a:lnTo>
                    <a:pt x="224" y="16"/>
                  </a:lnTo>
                  <a:lnTo>
                    <a:pt x="216" y="0"/>
                  </a:lnTo>
                  <a:lnTo>
                    <a:pt x="192" y="0"/>
                  </a:lnTo>
                  <a:lnTo>
                    <a:pt x="176" y="16"/>
                  </a:lnTo>
                  <a:lnTo>
                    <a:pt x="168" y="24"/>
                  </a:lnTo>
                  <a:lnTo>
                    <a:pt x="144" y="32"/>
                  </a:lnTo>
                  <a:lnTo>
                    <a:pt x="120" y="32"/>
                  </a:lnTo>
                  <a:lnTo>
                    <a:pt x="112" y="40"/>
                  </a:lnTo>
                  <a:lnTo>
                    <a:pt x="104" y="48"/>
                  </a:lnTo>
                  <a:lnTo>
                    <a:pt x="72" y="80"/>
                  </a:lnTo>
                  <a:lnTo>
                    <a:pt x="56" y="88"/>
                  </a:lnTo>
                  <a:lnTo>
                    <a:pt x="56" y="112"/>
                  </a:lnTo>
                  <a:lnTo>
                    <a:pt x="40" y="120"/>
                  </a:lnTo>
                  <a:lnTo>
                    <a:pt x="24" y="144"/>
                  </a:lnTo>
                  <a:lnTo>
                    <a:pt x="24" y="160"/>
                  </a:lnTo>
                  <a:lnTo>
                    <a:pt x="16" y="176"/>
                  </a:lnTo>
                  <a:lnTo>
                    <a:pt x="8" y="192"/>
                  </a:lnTo>
                  <a:lnTo>
                    <a:pt x="8" y="216"/>
                  </a:lnTo>
                  <a:lnTo>
                    <a:pt x="0" y="232"/>
                  </a:lnTo>
                  <a:lnTo>
                    <a:pt x="8" y="256"/>
                  </a:lnTo>
                  <a:lnTo>
                    <a:pt x="32" y="264"/>
                  </a:lnTo>
                  <a:lnTo>
                    <a:pt x="32" y="272"/>
                  </a:lnTo>
                  <a:lnTo>
                    <a:pt x="48" y="280"/>
                  </a:lnTo>
                  <a:lnTo>
                    <a:pt x="80" y="28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43" name="Freeform 564"/>
            <p:cNvSpPr/>
            <p:nvPr/>
          </p:nvSpPr>
          <p:spPr bwMode="auto">
            <a:xfrm>
              <a:off x="5194330" y="3786681"/>
              <a:ext cx="107468" cy="236869"/>
            </a:xfrm>
            <a:custGeom>
              <a:avLst/>
              <a:gdLst>
                <a:gd name="T0" fmla="*/ 0 w 80"/>
                <a:gd name="T1" fmla="*/ 2147483647 h 176"/>
                <a:gd name="T2" fmla="*/ 0 w 80"/>
                <a:gd name="T3" fmla="*/ 2147483647 h 176"/>
                <a:gd name="T4" fmla="*/ 2147483647 w 80"/>
                <a:gd name="T5" fmla="*/ 2147483647 h 176"/>
                <a:gd name="T6" fmla="*/ 2147483647 w 80"/>
                <a:gd name="T7" fmla="*/ 2147483647 h 176"/>
                <a:gd name="T8" fmla="*/ 2147483647 w 80"/>
                <a:gd name="T9" fmla="*/ 2147483647 h 176"/>
                <a:gd name="T10" fmla="*/ 2147483647 w 80"/>
                <a:gd name="T11" fmla="*/ 2147483647 h 176"/>
                <a:gd name="T12" fmla="*/ 2147483647 w 80"/>
                <a:gd name="T13" fmla="*/ 2147483647 h 176"/>
                <a:gd name="T14" fmla="*/ 2147483647 w 80"/>
                <a:gd name="T15" fmla="*/ 2147483647 h 176"/>
                <a:gd name="T16" fmla="*/ 2147483647 w 80"/>
                <a:gd name="T17" fmla="*/ 0 h 176"/>
                <a:gd name="T18" fmla="*/ 2147483647 w 80"/>
                <a:gd name="T19" fmla="*/ 2147483647 h 176"/>
                <a:gd name="T20" fmla="*/ 2147483647 w 80"/>
                <a:gd name="T21" fmla="*/ 2147483647 h 176"/>
                <a:gd name="T22" fmla="*/ 2147483647 w 80"/>
                <a:gd name="T23" fmla="*/ 2147483647 h 176"/>
                <a:gd name="T24" fmla="*/ 2147483647 w 80"/>
                <a:gd name="T25" fmla="*/ 2147483647 h 176"/>
                <a:gd name="T26" fmla="*/ 2147483647 w 80"/>
                <a:gd name="T27" fmla="*/ 2147483647 h 176"/>
                <a:gd name="T28" fmla="*/ 2147483647 w 80"/>
                <a:gd name="T29" fmla="*/ 2147483647 h 176"/>
                <a:gd name="T30" fmla="*/ 0 w 80"/>
                <a:gd name="T31" fmla="*/ 2147483647 h 176"/>
                <a:gd name="T32" fmla="*/ 0 w 80"/>
                <a:gd name="T33" fmla="*/ 2147483647 h 1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0"/>
                <a:gd name="T52" fmla="*/ 0 h 176"/>
                <a:gd name="T53" fmla="*/ 80 w 80"/>
                <a:gd name="T54" fmla="*/ 176 h 17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0" h="176">
                  <a:moveTo>
                    <a:pt x="0" y="144"/>
                  </a:moveTo>
                  <a:lnTo>
                    <a:pt x="0" y="128"/>
                  </a:lnTo>
                  <a:lnTo>
                    <a:pt x="8" y="112"/>
                  </a:lnTo>
                  <a:lnTo>
                    <a:pt x="16" y="88"/>
                  </a:lnTo>
                  <a:lnTo>
                    <a:pt x="8" y="56"/>
                  </a:lnTo>
                  <a:lnTo>
                    <a:pt x="16" y="48"/>
                  </a:lnTo>
                  <a:lnTo>
                    <a:pt x="32" y="40"/>
                  </a:lnTo>
                  <a:lnTo>
                    <a:pt x="48" y="16"/>
                  </a:lnTo>
                  <a:lnTo>
                    <a:pt x="72" y="0"/>
                  </a:lnTo>
                  <a:lnTo>
                    <a:pt x="80" y="16"/>
                  </a:lnTo>
                  <a:lnTo>
                    <a:pt x="80" y="40"/>
                  </a:lnTo>
                  <a:lnTo>
                    <a:pt x="80" y="56"/>
                  </a:lnTo>
                  <a:lnTo>
                    <a:pt x="48" y="168"/>
                  </a:lnTo>
                  <a:lnTo>
                    <a:pt x="32" y="168"/>
                  </a:lnTo>
                  <a:lnTo>
                    <a:pt x="16" y="176"/>
                  </a:lnTo>
                  <a:lnTo>
                    <a:pt x="0" y="160"/>
                  </a:lnTo>
                  <a:lnTo>
                    <a:pt x="0" y="14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44" name="Freeform 565"/>
            <p:cNvSpPr/>
            <p:nvPr/>
          </p:nvSpPr>
          <p:spPr bwMode="auto">
            <a:xfrm>
              <a:off x="5825981" y="3421508"/>
              <a:ext cx="31802" cy="43865"/>
            </a:xfrm>
            <a:custGeom>
              <a:avLst/>
              <a:gdLst>
                <a:gd name="T0" fmla="*/ 0 w 24"/>
                <a:gd name="T1" fmla="*/ 0 h 32"/>
                <a:gd name="T2" fmla="*/ 0 w 24"/>
                <a:gd name="T3" fmla="*/ 2147483647 h 32"/>
                <a:gd name="T4" fmla="*/ 0 w 24"/>
                <a:gd name="T5" fmla="*/ 2147483647 h 32"/>
                <a:gd name="T6" fmla="*/ 2147483647 w 24"/>
                <a:gd name="T7" fmla="*/ 2147483647 h 32"/>
                <a:gd name="T8" fmla="*/ 2147483647 w 24"/>
                <a:gd name="T9" fmla="*/ 2147483647 h 32"/>
                <a:gd name="T10" fmla="*/ 0 w 24"/>
                <a:gd name="T11" fmla="*/ 0 h 32"/>
                <a:gd name="T12" fmla="*/ 0 60000 65536"/>
                <a:gd name="T13" fmla="*/ 0 60000 65536"/>
                <a:gd name="T14" fmla="*/ 0 60000 65536"/>
                <a:gd name="T15" fmla="*/ 0 60000 65536"/>
                <a:gd name="T16" fmla="*/ 0 60000 65536"/>
                <a:gd name="T17" fmla="*/ 0 60000 65536"/>
                <a:gd name="T18" fmla="*/ 0 w 24"/>
                <a:gd name="T19" fmla="*/ 0 h 32"/>
                <a:gd name="T20" fmla="*/ 24 w 24"/>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24" h="32">
                  <a:moveTo>
                    <a:pt x="0" y="0"/>
                  </a:moveTo>
                  <a:lnTo>
                    <a:pt x="0" y="16"/>
                  </a:lnTo>
                  <a:lnTo>
                    <a:pt x="0" y="32"/>
                  </a:lnTo>
                  <a:lnTo>
                    <a:pt x="16" y="32"/>
                  </a:lnTo>
                  <a:lnTo>
                    <a:pt x="24" y="16"/>
                  </a:lnTo>
                  <a:lnTo>
                    <a:pt x="0" y="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45" name="Freeform 566"/>
            <p:cNvSpPr/>
            <p:nvPr/>
          </p:nvSpPr>
          <p:spPr bwMode="auto">
            <a:xfrm>
              <a:off x="6319458" y="3228504"/>
              <a:ext cx="31802" cy="32898"/>
            </a:xfrm>
            <a:custGeom>
              <a:avLst/>
              <a:gdLst>
                <a:gd name="T0" fmla="*/ 0 w 24"/>
                <a:gd name="T1" fmla="*/ 2147483647 h 24"/>
                <a:gd name="T2" fmla="*/ 2147483647 w 24"/>
                <a:gd name="T3" fmla="*/ 2147483647 h 24"/>
                <a:gd name="T4" fmla="*/ 2147483647 w 24"/>
                <a:gd name="T5" fmla="*/ 0 h 24"/>
                <a:gd name="T6" fmla="*/ 2147483647 w 24"/>
                <a:gd name="T7" fmla="*/ 2147483647 h 24"/>
                <a:gd name="T8" fmla="*/ 2147483647 w 24"/>
                <a:gd name="T9" fmla="*/ 2147483647 h 24"/>
                <a:gd name="T10" fmla="*/ 2147483647 w 24"/>
                <a:gd name="T11" fmla="*/ 2147483647 h 24"/>
                <a:gd name="T12" fmla="*/ 0 w 24"/>
                <a:gd name="T13" fmla="*/ 2147483647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0" y="16"/>
                  </a:moveTo>
                  <a:lnTo>
                    <a:pt x="8" y="8"/>
                  </a:lnTo>
                  <a:lnTo>
                    <a:pt x="16" y="0"/>
                  </a:lnTo>
                  <a:lnTo>
                    <a:pt x="24" y="8"/>
                  </a:lnTo>
                  <a:lnTo>
                    <a:pt x="16" y="16"/>
                  </a:lnTo>
                  <a:lnTo>
                    <a:pt x="8" y="24"/>
                  </a:lnTo>
                  <a:lnTo>
                    <a:pt x="0" y="1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46" name="Freeform 567"/>
            <p:cNvSpPr/>
            <p:nvPr/>
          </p:nvSpPr>
          <p:spPr bwMode="auto">
            <a:xfrm>
              <a:off x="5825981" y="3421508"/>
              <a:ext cx="31802" cy="43865"/>
            </a:xfrm>
            <a:custGeom>
              <a:avLst/>
              <a:gdLst>
                <a:gd name="T0" fmla="*/ 0 w 24"/>
                <a:gd name="T1" fmla="*/ 0 h 32"/>
                <a:gd name="T2" fmla="*/ 0 w 24"/>
                <a:gd name="T3" fmla="*/ 2147483647 h 32"/>
                <a:gd name="T4" fmla="*/ 0 w 24"/>
                <a:gd name="T5" fmla="*/ 2147483647 h 32"/>
                <a:gd name="T6" fmla="*/ 2147483647 w 24"/>
                <a:gd name="T7" fmla="*/ 2147483647 h 32"/>
                <a:gd name="T8" fmla="*/ 2147483647 w 24"/>
                <a:gd name="T9" fmla="*/ 2147483647 h 32"/>
                <a:gd name="T10" fmla="*/ 0 w 24"/>
                <a:gd name="T11" fmla="*/ 0 h 32"/>
                <a:gd name="T12" fmla="*/ 0 60000 65536"/>
                <a:gd name="T13" fmla="*/ 0 60000 65536"/>
                <a:gd name="T14" fmla="*/ 0 60000 65536"/>
                <a:gd name="T15" fmla="*/ 0 60000 65536"/>
                <a:gd name="T16" fmla="*/ 0 60000 65536"/>
                <a:gd name="T17" fmla="*/ 0 60000 65536"/>
                <a:gd name="T18" fmla="*/ 0 w 24"/>
                <a:gd name="T19" fmla="*/ 0 h 32"/>
                <a:gd name="T20" fmla="*/ 24 w 24"/>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24" h="32">
                  <a:moveTo>
                    <a:pt x="0" y="0"/>
                  </a:moveTo>
                  <a:lnTo>
                    <a:pt x="0" y="16"/>
                  </a:lnTo>
                  <a:lnTo>
                    <a:pt x="0" y="32"/>
                  </a:lnTo>
                  <a:lnTo>
                    <a:pt x="16" y="32"/>
                  </a:lnTo>
                  <a:lnTo>
                    <a:pt x="24" y="16"/>
                  </a:lnTo>
                  <a:lnTo>
                    <a:pt x="0" y="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47" name="Freeform 568"/>
            <p:cNvSpPr/>
            <p:nvPr/>
          </p:nvSpPr>
          <p:spPr bwMode="auto">
            <a:xfrm>
              <a:off x="6319458" y="3228504"/>
              <a:ext cx="31802" cy="32898"/>
            </a:xfrm>
            <a:custGeom>
              <a:avLst/>
              <a:gdLst>
                <a:gd name="T0" fmla="*/ 0 w 24"/>
                <a:gd name="T1" fmla="*/ 2147483647 h 24"/>
                <a:gd name="T2" fmla="*/ 2147483647 w 24"/>
                <a:gd name="T3" fmla="*/ 2147483647 h 24"/>
                <a:gd name="T4" fmla="*/ 2147483647 w 24"/>
                <a:gd name="T5" fmla="*/ 0 h 24"/>
                <a:gd name="T6" fmla="*/ 2147483647 w 24"/>
                <a:gd name="T7" fmla="*/ 2147483647 h 24"/>
                <a:gd name="T8" fmla="*/ 2147483647 w 24"/>
                <a:gd name="T9" fmla="*/ 2147483647 h 24"/>
                <a:gd name="T10" fmla="*/ 2147483647 w 24"/>
                <a:gd name="T11" fmla="*/ 2147483647 h 24"/>
                <a:gd name="T12" fmla="*/ 0 w 24"/>
                <a:gd name="T13" fmla="*/ 2147483647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0" y="16"/>
                  </a:moveTo>
                  <a:lnTo>
                    <a:pt x="8" y="8"/>
                  </a:lnTo>
                  <a:lnTo>
                    <a:pt x="16" y="0"/>
                  </a:lnTo>
                  <a:lnTo>
                    <a:pt x="24" y="8"/>
                  </a:lnTo>
                  <a:lnTo>
                    <a:pt x="16" y="16"/>
                  </a:lnTo>
                  <a:lnTo>
                    <a:pt x="8" y="24"/>
                  </a:lnTo>
                  <a:lnTo>
                    <a:pt x="0" y="1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48" name="Freeform 569"/>
            <p:cNvSpPr/>
            <p:nvPr/>
          </p:nvSpPr>
          <p:spPr bwMode="auto">
            <a:xfrm>
              <a:off x="6512463" y="3132002"/>
              <a:ext cx="21932" cy="64700"/>
            </a:xfrm>
            <a:custGeom>
              <a:avLst/>
              <a:gdLst>
                <a:gd name="T0" fmla="*/ 0 w 16"/>
                <a:gd name="T1" fmla="*/ 2147483647 h 48"/>
                <a:gd name="T2" fmla="*/ 0 w 16"/>
                <a:gd name="T3" fmla="*/ 2147483647 h 48"/>
                <a:gd name="T4" fmla="*/ 2147483647 w 16"/>
                <a:gd name="T5" fmla="*/ 0 h 48"/>
                <a:gd name="T6" fmla="*/ 2147483647 w 16"/>
                <a:gd name="T7" fmla="*/ 2147483647 h 48"/>
                <a:gd name="T8" fmla="*/ 2147483647 w 16"/>
                <a:gd name="T9" fmla="*/ 2147483647 h 48"/>
                <a:gd name="T10" fmla="*/ 0 w 16"/>
                <a:gd name="T11" fmla="*/ 2147483647 h 48"/>
                <a:gd name="T12" fmla="*/ 0 60000 65536"/>
                <a:gd name="T13" fmla="*/ 0 60000 65536"/>
                <a:gd name="T14" fmla="*/ 0 60000 65536"/>
                <a:gd name="T15" fmla="*/ 0 60000 65536"/>
                <a:gd name="T16" fmla="*/ 0 60000 65536"/>
                <a:gd name="T17" fmla="*/ 0 60000 65536"/>
                <a:gd name="T18" fmla="*/ 0 w 16"/>
                <a:gd name="T19" fmla="*/ 0 h 48"/>
                <a:gd name="T20" fmla="*/ 16 w 16"/>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16" h="48">
                  <a:moveTo>
                    <a:pt x="0" y="32"/>
                  </a:moveTo>
                  <a:lnTo>
                    <a:pt x="0" y="16"/>
                  </a:lnTo>
                  <a:lnTo>
                    <a:pt x="16" y="0"/>
                  </a:lnTo>
                  <a:lnTo>
                    <a:pt x="16" y="16"/>
                  </a:lnTo>
                  <a:lnTo>
                    <a:pt x="8" y="48"/>
                  </a:lnTo>
                  <a:lnTo>
                    <a:pt x="0" y="32"/>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49" name="Freeform 570"/>
            <p:cNvSpPr/>
            <p:nvPr/>
          </p:nvSpPr>
          <p:spPr bwMode="auto">
            <a:xfrm>
              <a:off x="6673666" y="2970799"/>
              <a:ext cx="31802" cy="42768"/>
            </a:xfrm>
            <a:custGeom>
              <a:avLst/>
              <a:gdLst>
                <a:gd name="T0" fmla="*/ 0 w 24"/>
                <a:gd name="T1" fmla="*/ 2147483647 h 32"/>
                <a:gd name="T2" fmla="*/ 2147483647 w 24"/>
                <a:gd name="T3" fmla="*/ 2147483647 h 32"/>
                <a:gd name="T4" fmla="*/ 2147483647 w 24"/>
                <a:gd name="T5" fmla="*/ 2147483647 h 32"/>
                <a:gd name="T6" fmla="*/ 2147483647 w 24"/>
                <a:gd name="T7" fmla="*/ 2147483647 h 32"/>
                <a:gd name="T8" fmla="*/ 2147483647 w 24"/>
                <a:gd name="T9" fmla="*/ 2147483647 h 32"/>
                <a:gd name="T10" fmla="*/ 2147483647 w 24"/>
                <a:gd name="T11" fmla="*/ 0 h 32"/>
                <a:gd name="T12" fmla="*/ 0 w 24"/>
                <a:gd name="T13" fmla="*/ 2147483647 h 32"/>
                <a:gd name="T14" fmla="*/ 0 60000 65536"/>
                <a:gd name="T15" fmla="*/ 0 60000 65536"/>
                <a:gd name="T16" fmla="*/ 0 60000 65536"/>
                <a:gd name="T17" fmla="*/ 0 60000 65536"/>
                <a:gd name="T18" fmla="*/ 0 60000 65536"/>
                <a:gd name="T19" fmla="*/ 0 60000 65536"/>
                <a:gd name="T20" fmla="*/ 0 60000 65536"/>
                <a:gd name="T21" fmla="*/ 0 w 24"/>
                <a:gd name="T22" fmla="*/ 0 h 32"/>
                <a:gd name="T23" fmla="*/ 24 w 24"/>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32">
                  <a:moveTo>
                    <a:pt x="0" y="8"/>
                  </a:moveTo>
                  <a:lnTo>
                    <a:pt x="8" y="24"/>
                  </a:lnTo>
                  <a:lnTo>
                    <a:pt x="8" y="32"/>
                  </a:lnTo>
                  <a:lnTo>
                    <a:pt x="24" y="24"/>
                  </a:lnTo>
                  <a:lnTo>
                    <a:pt x="24" y="8"/>
                  </a:lnTo>
                  <a:lnTo>
                    <a:pt x="24" y="0"/>
                  </a:lnTo>
                  <a:lnTo>
                    <a:pt x="0" y="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50" name="Freeform 571"/>
            <p:cNvSpPr/>
            <p:nvPr/>
          </p:nvSpPr>
          <p:spPr bwMode="auto">
            <a:xfrm>
              <a:off x="6512463" y="3132002"/>
              <a:ext cx="21932" cy="64700"/>
            </a:xfrm>
            <a:custGeom>
              <a:avLst/>
              <a:gdLst>
                <a:gd name="T0" fmla="*/ 0 w 16"/>
                <a:gd name="T1" fmla="*/ 2147483647 h 48"/>
                <a:gd name="T2" fmla="*/ 0 w 16"/>
                <a:gd name="T3" fmla="*/ 2147483647 h 48"/>
                <a:gd name="T4" fmla="*/ 2147483647 w 16"/>
                <a:gd name="T5" fmla="*/ 0 h 48"/>
                <a:gd name="T6" fmla="*/ 2147483647 w 16"/>
                <a:gd name="T7" fmla="*/ 2147483647 h 48"/>
                <a:gd name="T8" fmla="*/ 2147483647 w 16"/>
                <a:gd name="T9" fmla="*/ 2147483647 h 48"/>
                <a:gd name="T10" fmla="*/ 0 w 16"/>
                <a:gd name="T11" fmla="*/ 2147483647 h 48"/>
                <a:gd name="T12" fmla="*/ 0 60000 65536"/>
                <a:gd name="T13" fmla="*/ 0 60000 65536"/>
                <a:gd name="T14" fmla="*/ 0 60000 65536"/>
                <a:gd name="T15" fmla="*/ 0 60000 65536"/>
                <a:gd name="T16" fmla="*/ 0 60000 65536"/>
                <a:gd name="T17" fmla="*/ 0 60000 65536"/>
                <a:gd name="T18" fmla="*/ 0 w 16"/>
                <a:gd name="T19" fmla="*/ 0 h 48"/>
                <a:gd name="T20" fmla="*/ 16 w 16"/>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16" h="48">
                  <a:moveTo>
                    <a:pt x="0" y="32"/>
                  </a:moveTo>
                  <a:lnTo>
                    <a:pt x="0" y="16"/>
                  </a:lnTo>
                  <a:lnTo>
                    <a:pt x="16" y="0"/>
                  </a:lnTo>
                  <a:lnTo>
                    <a:pt x="16" y="16"/>
                  </a:lnTo>
                  <a:lnTo>
                    <a:pt x="8" y="48"/>
                  </a:lnTo>
                  <a:lnTo>
                    <a:pt x="0" y="32"/>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51" name="Freeform 572"/>
            <p:cNvSpPr/>
            <p:nvPr/>
          </p:nvSpPr>
          <p:spPr bwMode="auto">
            <a:xfrm>
              <a:off x="6673666" y="2970799"/>
              <a:ext cx="31802" cy="42768"/>
            </a:xfrm>
            <a:custGeom>
              <a:avLst/>
              <a:gdLst>
                <a:gd name="T0" fmla="*/ 0 w 24"/>
                <a:gd name="T1" fmla="*/ 2147483647 h 32"/>
                <a:gd name="T2" fmla="*/ 2147483647 w 24"/>
                <a:gd name="T3" fmla="*/ 2147483647 h 32"/>
                <a:gd name="T4" fmla="*/ 2147483647 w 24"/>
                <a:gd name="T5" fmla="*/ 2147483647 h 32"/>
                <a:gd name="T6" fmla="*/ 2147483647 w 24"/>
                <a:gd name="T7" fmla="*/ 2147483647 h 32"/>
                <a:gd name="T8" fmla="*/ 2147483647 w 24"/>
                <a:gd name="T9" fmla="*/ 2147483647 h 32"/>
                <a:gd name="T10" fmla="*/ 2147483647 w 24"/>
                <a:gd name="T11" fmla="*/ 0 h 32"/>
                <a:gd name="T12" fmla="*/ 0 w 24"/>
                <a:gd name="T13" fmla="*/ 2147483647 h 32"/>
                <a:gd name="T14" fmla="*/ 0 60000 65536"/>
                <a:gd name="T15" fmla="*/ 0 60000 65536"/>
                <a:gd name="T16" fmla="*/ 0 60000 65536"/>
                <a:gd name="T17" fmla="*/ 0 60000 65536"/>
                <a:gd name="T18" fmla="*/ 0 60000 65536"/>
                <a:gd name="T19" fmla="*/ 0 60000 65536"/>
                <a:gd name="T20" fmla="*/ 0 60000 65536"/>
                <a:gd name="T21" fmla="*/ 0 w 24"/>
                <a:gd name="T22" fmla="*/ 0 h 32"/>
                <a:gd name="T23" fmla="*/ 24 w 24"/>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32">
                  <a:moveTo>
                    <a:pt x="0" y="8"/>
                  </a:moveTo>
                  <a:lnTo>
                    <a:pt x="8" y="24"/>
                  </a:lnTo>
                  <a:lnTo>
                    <a:pt x="8" y="32"/>
                  </a:lnTo>
                  <a:lnTo>
                    <a:pt x="24" y="24"/>
                  </a:lnTo>
                  <a:lnTo>
                    <a:pt x="24" y="8"/>
                  </a:lnTo>
                  <a:lnTo>
                    <a:pt x="24" y="0"/>
                  </a:lnTo>
                  <a:lnTo>
                    <a:pt x="0" y="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52" name="Freeform 573"/>
            <p:cNvSpPr/>
            <p:nvPr/>
          </p:nvSpPr>
          <p:spPr bwMode="auto">
            <a:xfrm>
              <a:off x="6716433" y="2724060"/>
              <a:ext cx="235773" cy="257704"/>
            </a:xfrm>
            <a:custGeom>
              <a:avLst/>
              <a:gdLst>
                <a:gd name="T0" fmla="*/ 0 w 176"/>
                <a:gd name="T1" fmla="*/ 2147483647 h 192"/>
                <a:gd name="T2" fmla="*/ 2147483647 w 176"/>
                <a:gd name="T3" fmla="*/ 2147483647 h 192"/>
                <a:gd name="T4" fmla="*/ 2147483647 w 176"/>
                <a:gd name="T5" fmla="*/ 2147483647 h 192"/>
                <a:gd name="T6" fmla="*/ 2147483647 w 176"/>
                <a:gd name="T7" fmla="*/ 2147483647 h 192"/>
                <a:gd name="T8" fmla="*/ 2147483647 w 176"/>
                <a:gd name="T9" fmla="*/ 2147483647 h 192"/>
                <a:gd name="T10" fmla="*/ 2147483647 w 176"/>
                <a:gd name="T11" fmla="*/ 2147483647 h 192"/>
                <a:gd name="T12" fmla="*/ 2147483647 w 176"/>
                <a:gd name="T13" fmla="*/ 2147483647 h 192"/>
                <a:gd name="T14" fmla="*/ 2147483647 w 176"/>
                <a:gd name="T15" fmla="*/ 2147483647 h 192"/>
                <a:gd name="T16" fmla="*/ 2147483647 w 176"/>
                <a:gd name="T17" fmla="*/ 2147483647 h 192"/>
                <a:gd name="T18" fmla="*/ 2147483647 w 176"/>
                <a:gd name="T19" fmla="*/ 2147483647 h 192"/>
                <a:gd name="T20" fmla="*/ 2147483647 w 176"/>
                <a:gd name="T21" fmla="*/ 0 h 192"/>
                <a:gd name="T22" fmla="*/ 2147483647 w 176"/>
                <a:gd name="T23" fmla="*/ 2147483647 h 192"/>
                <a:gd name="T24" fmla="*/ 2147483647 w 176"/>
                <a:gd name="T25" fmla="*/ 2147483647 h 192"/>
                <a:gd name="T26" fmla="*/ 2147483647 w 176"/>
                <a:gd name="T27" fmla="*/ 2147483647 h 192"/>
                <a:gd name="T28" fmla="*/ 2147483647 w 176"/>
                <a:gd name="T29" fmla="*/ 2147483647 h 192"/>
                <a:gd name="T30" fmla="*/ 2147483647 w 176"/>
                <a:gd name="T31" fmla="*/ 2147483647 h 192"/>
                <a:gd name="T32" fmla="*/ 2147483647 w 176"/>
                <a:gd name="T33" fmla="*/ 2147483647 h 192"/>
                <a:gd name="T34" fmla="*/ 2147483647 w 176"/>
                <a:gd name="T35" fmla="*/ 2147483647 h 192"/>
                <a:gd name="T36" fmla="*/ 2147483647 w 176"/>
                <a:gd name="T37" fmla="*/ 2147483647 h 192"/>
                <a:gd name="T38" fmla="*/ 2147483647 w 176"/>
                <a:gd name="T39" fmla="*/ 2147483647 h 192"/>
                <a:gd name="T40" fmla="*/ 2147483647 w 176"/>
                <a:gd name="T41" fmla="*/ 2147483647 h 192"/>
                <a:gd name="T42" fmla="*/ 2147483647 w 176"/>
                <a:gd name="T43" fmla="*/ 2147483647 h 192"/>
                <a:gd name="T44" fmla="*/ 2147483647 w 176"/>
                <a:gd name="T45" fmla="*/ 2147483647 h 192"/>
                <a:gd name="T46" fmla="*/ 2147483647 w 176"/>
                <a:gd name="T47" fmla="*/ 2147483647 h 192"/>
                <a:gd name="T48" fmla="*/ 2147483647 w 176"/>
                <a:gd name="T49" fmla="*/ 2147483647 h 192"/>
                <a:gd name="T50" fmla="*/ 2147483647 w 176"/>
                <a:gd name="T51" fmla="*/ 2147483647 h 192"/>
                <a:gd name="T52" fmla="*/ 2147483647 w 176"/>
                <a:gd name="T53" fmla="*/ 2147483647 h 192"/>
                <a:gd name="T54" fmla="*/ 2147483647 w 176"/>
                <a:gd name="T55" fmla="*/ 2147483647 h 192"/>
                <a:gd name="T56" fmla="*/ 2147483647 w 176"/>
                <a:gd name="T57" fmla="*/ 2147483647 h 192"/>
                <a:gd name="T58" fmla="*/ 2147483647 w 176"/>
                <a:gd name="T59" fmla="*/ 2147483647 h 192"/>
                <a:gd name="T60" fmla="*/ 2147483647 w 176"/>
                <a:gd name="T61" fmla="*/ 2147483647 h 192"/>
                <a:gd name="T62" fmla="*/ 2147483647 w 176"/>
                <a:gd name="T63" fmla="*/ 2147483647 h 192"/>
                <a:gd name="T64" fmla="*/ 2147483647 w 176"/>
                <a:gd name="T65" fmla="*/ 2147483647 h 192"/>
                <a:gd name="T66" fmla="*/ 0 w 176"/>
                <a:gd name="T67" fmla="*/ 2147483647 h 192"/>
                <a:gd name="T68" fmla="*/ 0 w 176"/>
                <a:gd name="T69" fmla="*/ 2147483647 h 1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6"/>
                <a:gd name="T106" fmla="*/ 0 h 192"/>
                <a:gd name="T107" fmla="*/ 176 w 176"/>
                <a:gd name="T108" fmla="*/ 192 h 19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6" h="192">
                  <a:moveTo>
                    <a:pt x="0" y="160"/>
                  </a:moveTo>
                  <a:lnTo>
                    <a:pt x="24" y="152"/>
                  </a:lnTo>
                  <a:lnTo>
                    <a:pt x="40" y="152"/>
                  </a:lnTo>
                  <a:lnTo>
                    <a:pt x="72" y="128"/>
                  </a:lnTo>
                  <a:lnTo>
                    <a:pt x="88" y="120"/>
                  </a:lnTo>
                  <a:lnTo>
                    <a:pt x="96" y="104"/>
                  </a:lnTo>
                  <a:lnTo>
                    <a:pt x="104" y="72"/>
                  </a:lnTo>
                  <a:lnTo>
                    <a:pt x="104" y="48"/>
                  </a:lnTo>
                  <a:lnTo>
                    <a:pt x="112" y="32"/>
                  </a:lnTo>
                  <a:lnTo>
                    <a:pt x="112" y="8"/>
                  </a:lnTo>
                  <a:lnTo>
                    <a:pt x="120" y="0"/>
                  </a:lnTo>
                  <a:lnTo>
                    <a:pt x="136" y="8"/>
                  </a:lnTo>
                  <a:lnTo>
                    <a:pt x="160" y="16"/>
                  </a:lnTo>
                  <a:lnTo>
                    <a:pt x="176" y="16"/>
                  </a:lnTo>
                  <a:lnTo>
                    <a:pt x="160" y="32"/>
                  </a:lnTo>
                  <a:lnTo>
                    <a:pt x="144" y="40"/>
                  </a:lnTo>
                  <a:lnTo>
                    <a:pt x="136" y="56"/>
                  </a:lnTo>
                  <a:lnTo>
                    <a:pt x="120" y="40"/>
                  </a:lnTo>
                  <a:lnTo>
                    <a:pt x="104" y="64"/>
                  </a:lnTo>
                  <a:lnTo>
                    <a:pt x="120" y="88"/>
                  </a:lnTo>
                  <a:lnTo>
                    <a:pt x="112" y="112"/>
                  </a:lnTo>
                  <a:lnTo>
                    <a:pt x="104" y="128"/>
                  </a:lnTo>
                  <a:lnTo>
                    <a:pt x="104" y="152"/>
                  </a:lnTo>
                  <a:lnTo>
                    <a:pt x="96" y="160"/>
                  </a:lnTo>
                  <a:lnTo>
                    <a:pt x="88" y="160"/>
                  </a:lnTo>
                  <a:lnTo>
                    <a:pt x="80" y="160"/>
                  </a:lnTo>
                  <a:lnTo>
                    <a:pt x="64" y="160"/>
                  </a:lnTo>
                  <a:lnTo>
                    <a:pt x="56" y="160"/>
                  </a:lnTo>
                  <a:lnTo>
                    <a:pt x="40" y="176"/>
                  </a:lnTo>
                  <a:lnTo>
                    <a:pt x="40" y="168"/>
                  </a:lnTo>
                  <a:lnTo>
                    <a:pt x="32" y="176"/>
                  </a:lnTo>
                  <a:lnTo>
                    <a:pt x="24" y="176"/>
                  </a:lnTo>
                  <a:lnTo>
                    <a:pt x="8" y="192"/>
                  </a:lnTo>
                  <a:lnTo>
                    <a:pt x="0" y="168"/>
                  </a:lnTo>
                  <a:lnTo>
                    <a:pt x="0" y="16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53" name="Freeform 574"/>
            <p:cNvSpPr/>
            <p:nvPr/>
          </p:nvSpPr>
          <p:spPr bwMode="auto">
            <a:xfrm>
              <a:off x="6877636" y="2488287"/>
              <a:ext cx="42768" cy="203971"/>
            </a:xfrm>
            <a:custGeom>
              <a:avLst/>
              <a:gdLst>
                <a:gd name="T0" fmla="*/ 2147483647 w 32"/>
                <a:gd name="T1" fmla="*/ 2147483647 h 152"/>
                <a:gd name="T2" fmla="*/ 2147483647 w 32"/>
                <a:gd name="T3" fmla="*/ 2147483647 h 152"/>
                <a:gd name="T4" fmla="*/ 2147483647 w 32"/>
                <a:gd name="T5" fmla="*/ 2147483647 h 152"/>
                <a:gd name="T6" fmla="*/ 0 w 32"/>
                <a:gd name="T7" fmla="*/ 2147483647 h 152"/>
                <a:gd name="T8" fmla="*/ 2147483647 w 32"/>
                <a:gd name="T9" fmla="*/ 2147483647 h 152"/>
                <a:gd name="T10" fmla="*/ 2147483647 w 32"/>
                <a:gd name="T11" fmla="*/ 0 h 152"/>
                <a:gd name="T12" fmla="*/ 2147483647 w 32"/>
                <a:gd name="T13" fmla="*/ 2147483647 h 152"/>
                <a:gd name="T14" fmla="*/ 2147483647 w 32"/>
                <a:gd name="T15" fmla="*/ 2147483647 h 152"/>
                <a:gd name="T16" fmla="*/ 2147483647 w 32"/>
                <a:gd name="T17" fmla="*/ 2147483647 h 152"/>
                <a:gd name="T18" fmla="*/ 2147483647 w 32"/>
                <a:gd name="T19" fmla="*/ 2147483647 h 152"/>
                <a:gd name="T20" fmla="*/ 2147483647 w 32"/>
                <a:gd name="T21" fmla="*/ 2147483647 h 152"/>
                <a:gd name="T22" fmla="*/ 2147483647 w 32"/>
                <a:gd name="T23" fmla="*/ 2147483647 h 152"/>
                <a:gd name="T24" fmla="*/ 2147483647 w 32"/>
                <a:gd name="T25" fmla="*/ 2147483647 h 152"/>
                <a:gd name="T26" fmla="*/ 2147483647 w 32"/>
                <a:gd name="T27" fmla="*/ 2147483647 h 1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
                <a:gd name="T43" fmla="*/ 0 h 152"/>
                <a:gd name="T44" fmla="*/ 32 w 32"/>
                <a:gd name="T45" fmla="*/ 152 h 1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 h="152">
                  <a:moveTo>
                    <a:pt x="8" y="144"/>
                  </a:moveTo>
                  <a:lnTo>
                    <a:pt x="8" y="120"/>
                  </a:lnTo>
                  <a:lnTo>
                    <a:pt x="8" y="56"/>
                  </a:lnTo>
                  <a:lnTo>
                    <a:pt x="0" y="40"/>
                  </a:lnTo>
                  <a:lnTo>
                    <a:pt x="8" y="16"/>
                  </a:lnTo>
                  <a:lnTo>
                    <a:pt x="8" y="0"/>
                  </a:lnTo>
                  <a:lnTo>
                    <a:pt x="16" y="24"/>
                  </a:lnTo>
                  <a:lnTo>
                    <a:pt x="16" y="40"/>
                  </a:lnTo>
                  <a:lnTo>
                    <a:pt x="32" y="104"/>
                  </a:lnTo>
                  <a:lnTo>
                    <a:pt x="24" y="96"/>
                  </a:lnTo>
                  <a:lnTo>
                    <a:pt x="16" y="112"/>
                  </a:lnTo>
                  <a:lnTo>
                    <a:pt x="16" y="128"/>
                  </a:lnTo>
                  <a:lnTo>
                    <a:pt x="32" y="152"/>
                  </a:lnTo>
                  <a:lnTo>
                    <a:pt x="8" y="14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54" name="Freeform 575"/>
            <p:cNvSpPr/>
            <p:nvPr/>
          </p:nvSpPr>
          <p:spPr bwMode="auto">
            <a:xfrm>
              <a:off x="7306413" y="4333893"/>
              <a:ext cx="118435" cy="140367"/>
            </a:xfrm>
            <a:custGeom>
              <a:avLst/>
              <a:gdLst>
                <a:gd name="T0" fmla="*/ 0 w 88"/>
                <a:gd name="T1" fmla="*/ 2147483647 h 104"/>
                <a:gd name="T2" fmla="*/ 2147483647 w 88"/>
                <a:gd name="T3" fmla="*/ 2147483647 h 104"/>
                <a:gd name="T4" fmla="*/ 2147483647 w 88"/>
                <a:gd name="T5" fmla="*/ 2147483647 h 104"/>
                <a:gd name="T6" fmla="*/ 2147483647 w 88"/>
                <a:gd name="T7" fmla="*/ 2147483647 h 104"/>
                <a:gd name="T8" fmla="*/ 2147483647 w 88"/>
                <a:gd name="T9" fmla="*/ 2147483647 h 104"/>
                <a:gd name="T10" fmla="*/ 2147483647 w 88"/>
                <a:gd name="T11" fmla="*/ 2147483647 h 104"/>
                <a:gd name="T12" fmla="*/ 2147483647 w 88"/>
                <a:gd name="T13" fmla="*/ 0 h 104"/>
                <a:gd name="T14" fmla="*/ 2147483647 w 88"/>
                <a:gd name="T15" fmla="*/ 2147483647 h 104"/>
                <a:gd name="T16" fmla="*/ 2147483647 w 88"/>
                <a:gd name="T17" fmla="*/ 2147483647 h 104"/>
                <a:gd name="T18" fmla="*/ 2147483647 w 88"/>
                <a:gd name="T19" fmla="*/ 2147483647 h 104"/>
                <a:gd name="T20" fmla="*/ 2147483647 w 88"/>
                <a:gd name="T21" fmla="*/ 2147483647 h 104"/>
                <a:gd name="T22" fmla="*/ 2147483647 w 88"/>
                <a:gd name="T23" fmla="*/ 2147483647 h 104"/>
                <a:gd name="T24" fmla="*/ 2147483647 w 88"/>
                <a:gd name="T25" fmla="*/ 2147483647 h 104"/>
                <a:gd name="T26" fmla="*/ 2147483647 w 88"/>
                <a:gd name="T27" fmla="*/ 2147483647 h 104"/>
                <a:gd name="T28" fmla="*/ 2147483647 w 88"/>
                <a:gd name="T29" fmla="*/ 2147483647 h 104"/>
                <a:gd name="T30" fmla="*/ 2147483647 w 88"/>
                <a:gd name="T31" fmla="*/ 2147483647 h 104"/>
                <a:gd name="T32" fmla="*/ 2147483647 w 88"/>
                <a:gd name="T33" fmla="*/ 2147483647 h 104"/>
                <a:gd name="T34" fmla="*/ 0 w 88"/>
                <a:gd name="T35" fmla="*/ 2147483647 h 1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8"/>
                <a:gd name="T55" fmla="*/ 0 h 104"/>
                <a:gd name="T56" fmla="*/ 88 w 88"/>
                <a:gd name="T57" fmla="*/ 104 h 10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8" h="104">
                  <a:moveTo>
                    <a:pt x="0" y="88"/>
                  </a:moveTo>
                  <a:lnTo>
                    <a:pt x="8" y="64"/>
                  </a:lnTo>
                  <a:lnTo>
                    <a:pt x="16" y="48"/>
                  </a:lnTo>
                  <a:lnTo>
                    <a:pt x="40" y="40"/>
                  </a:lnTo>
                  <a:lnTo>
                    <a:pt x="48" y="32"/>
                  </a:lnTo>
                  <a:lnTo>
                    <a:pt x="56" y="16"/>
                  </a:lnTo>
                  <a:lnTo>
                    <a:pt x="64" y="0"/>
                  </a:lnTo>
                  <a:lnTo>
                    <a:pt x="72" y="8"/>
                  </a:lnTo>
                  <a:lnTo>
                    <a:pt x="88" y="8"/>
                  </a:lnTo>
                  <a:lnTo>
                    <a:pt x="88" y="24"/>
                  </a:lnTo>
                  <a:lnTo>
                    <a:pt x="72" y="32"/>
                  </a:lnTo>
                  <a:lnTo>
                    <a:pt x="64" y="40"/>
                  </a:lnTo>
                  <a:lnTo>
                    <a:pt x="48" y="56"/>
                  </a:lnTo>
                  <a:lnTo>
                    <a:pt x="48" y="72"/>
                  </a:lnTo>
                  <a:lnTo>
                    <a:pt x="40" y="96"/>
                  </a:lnTo>
                  <a:lnTo>
                    <a:pt x="24" y="104"/>
                  </a:lnTo>
                  <a:lnTo>
                    <a:pt x="8" y="96"/>
                  </a:lnTo>
                  <a:lnTo>
                    <a:pt x="0" y="8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55" name="Freeform 576"/>
            <p:cNvSpPr/>
            <p:nvPr/>
          </p:nvSpPr>
          <p:spPr bwMode="auto">
            <a:xfrm>
              <a:off x="6877636" y="2488287"/>
              <a:ext cx="42768" cy="203971"/>
            </a:xfrm>
            <a:custGeom>
              <a:avLst/>
              <a:gdLst>
                <a:gd name="T0" fmla="*/ 2147483647 w 32"/>
                <a:gd name="T1" fmla="*/ 2147483647 h 152"/>
                <a:gd name="T2" fmla="*/ 2147483647 w 32"/>
                <a:gd name="T3" fmla="*/ 2147483647 h 152"/>
                <a:gd name="T4" fmla="*/ 2147483647 w 32"/>
                <a:gd name="T5" fmla="*/ 2147483647 h 152"/>
                <a:gd name="T6" fmla="*/ 0 w 32"/>
                <a:gd name="T7" fmla="*/ 2147483647 h 152"/>
                <a:gd name="T8" fmla="*/ 2147483647 w 32"/>
                <a:gd name="T9" fmla="*/ 2147483647 h 152"/>
                <a:gd name="T10" fmla="*/ 2147483647 w 32"/>
                <a:gd name="T11" fmla="*/ 0 h 152"/>
                <a:gd name="T12" fmla="*/ 2147483647 w 32"/>
                <a:gd name="T13" fmla="*/ 2147483647 h 152"/>
                <a:gd name="T14" fmla="*/ 2147483647 w 32"/>
                <a:gd name="T15" fmla="*/ 2147483647 h 152"/>
                <a:gd name="T16" fmla="*/ 2147483647 w 32"/>
                <a:gd name="T17" fmla="*/ 2147483647 h 152"/>
                <a:gd name="T18" fmla="*/ 2147483647 w 32"/>
                <a:gd name="T19" fmla="*/ 2147483647 h 152"/>
                <a:gd name="T20" fmla="*/ 2147483647 w 32"/>
                <a:gd name="T21" fmla="*/ 2147483647 h 152"/>
                <a:gd name="T22" fmla="*/ 2147483647 w 32"/>
                <a:gd name="T23" fmla="*/ 2147483647 h 152"/>
                <a:gd name="T24" fmla="*/ 2147483647 w 32"/>
                <a:gd name="T25" fmla="*/ 2147483647 h 152"/>
                <a:gd name="T26" fmla="*/ 2147483647 w 32"/>
                <a:gd name="T27" fmla="*/ 2147483647 h 1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
                <a:gd name="T43" fmla="*/ 0 h 152"/>
                <a:gd name="T44" fmla="*/ 32 w 32"/>
                <a:gd name="T45" fmla="*/ 152 h 1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 h="152">
                  <a:moveTo>
                    <a:pt x="8" y="144"/>
                  </a:moveTo>
                  <a:lnTo>
                    <a:pt x="8" y="120"/>
                  </a:lnTo>
                  <a:lnTo>
                    <a:pt x="8" y="56"/>
                  </a:lnTo>
                  <a:lnTo>
                    <a:pt x="0" y="40"/>
                  </a:lnTo>
                  <a:lnTo>
                    <a:pt x="8" y="16"/>
                  </a:lnTo>
                  <a:lnTo>
                    <a:pt x="8" y="0"/>
                  </a:lnTo>
                  <a:lnTo>
                    <a:pt x="16" y="24"/>
                  </a:lnTo>
                  <a:lnTo>
                    <a:pt x="16" y="40"/>
                  </a:lnTo>
                  <a:lnTo>
                    <a:pt x="32" y="104"/>
                  </a:lnTo>
                  <a:lnTo>
                    <a:pt x="24" y="96"/>
                  </a:lnTo>
                  <a:lnTo>
                    <a:pt x="16" y="112"/>
                  </a:lnTo>
                  <a:lnTo>
                    <a:pt x="16" y="128"/>
                  </a:lnTo>
                  <a:lnTo>
                    <a:pt x="32" y="152"/>
                  </a:lnTo>
                  <a:lnTo>
                    <a:pt x="8" y="14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56" name="Freeform 577"/>
            <p:cNvSpPr/>
            <p:nvPr/>
          </p:nvSpPr>
          <p:spPr bwMode="auto">
            <a:xfrm>
              <a:off x="7306413" y="4333893"/>
              <a:ext cx="118435" cy="140367"/>
            </a:xfrm>
            <a:custGeom>
              <a:avLst/>
              <a:gdLst>
                <a:gd name="T0" fmla="*/ 0 w 88"/>
                <a:gd name="T1" fmla="*/ 2147483647 h 104"/>
                <a:gd name="T2" fmla="*/ 2147483647 w 88"/>
                <a:gd name="T3" fmla="*/ 2147483647 h 104"/>
                <a:gd name="T4" fmla="*/ 2147483647 w 88"/>
                <a:gd name="T5" fmla="*/ 2147483647 h 104"/>
                <a:gd name="T6" fmla="*/ 2147483647 w 88"/>
                <a:gd name="T7" fmla="*/ 2147483647 h 104"/>
                <a:gd name="T8" fmla="*/ 2147483647 w 88"/>
                <a:gd name="T9" fmla="*/ 2147483647 h 104"/>
                <a:gd name="T10" fmla="*/ 2147483647 w 88"/>
                <a:gd name="T11" fmla="*/ 2147483647 h 104"/>
                <a:gd name="T12" fmla="*/ 2147483647 w 88"/>
                <a:gd name="T13" fmla="*/ 0 h 104"/>
                <a:gd name="T14" fmla="*/ 2147483647 w 88"/>
                <a:gd name="T15" fmla="*/ 2147483647 h 104"/>
                <a:gd name="T16" fmla="*/ 2147483647 w 88"/>
                <a:gd name="T17" fmla="*/ 2147483647 h 104"/>
                <a:gd name="T18" fmla="*/ 2147483647 w 88"/>
                <a:gd name="T19" fmla="*/ 2147483647 h 104"/>
                <a:gd name="T20" fmla="*/ 2147483647 w 88"/>
                <a:gd name="T21" fmla="*/ 2147483647 h 104"/>
                <a:gd name="T22" fmla="*/ 2147483647 w 88"/>
                <a:gd name="T23" fmla="*/ 2147483647 h 104"/>
                <a:gd name="T24" fmla="*/ 2147483647 w 88"/>
                <a:gd name="T25" fmla="*/ 2147483647 h 104"/>
                <a:gd name="T26" fmla="*/ 2147483647 w 88"/>
                <a:gd name="T27" fmla="*/ 2147483647 h 104"/>
                <a:gd name="T28" fmla="*/ 2147483647 w 88"/>
                <a:gd name="T29" fmla="*/ 2147483647 h 104"/>
                <a:gd name="T30" fmla="*/ 2147483647 w 88"/>
                <a:gd name="T31" fmla="*/ 2147483647 h 104"/>
                <a:gd name="T32" fmla="*/ 2147483647 w 88"/>
                <a:gd name="T33" fmla="*/ 2147483647 h 104"/>
                <a:gd name="T34" fmla="*/ 0 w 88"/>
                <a:gd name="T35" fmla="*/ 2147483647 h 1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8"/>
                <a:gd name="T55" fmla="*/ 0 h 104"/>
                <a:gd name="T56" fmla="*/ 88 w 88"/>
                <a:gd name="T57" fmla="*/ 104 h 10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8" h="104">
                  <a:moveTo>
                    <a:pt x="0" y="88"/>
                  </a:moveTo>
                  <a:lnTo>
                    <a:pt x="8" y="64"/>
                  </a:lnTo>
                  <a:lnTo>
                    <a:pt x="16" y="48"/>
                  </a:lnTo>
                  <a:lnTo>
                    <a:pt x="40" y="40"/>
                  </a:lnTo>
                  <a:lnTo>
                    <a:pt x="48" y="32"/>
                  </a:lnTo>
                  <a:lnTo>
                    <a:pt x="56" y="16"/>
                  </a:lnTo>
                  <a:lnTo>
                    <a:pt x="64" y="0"/>
                  </a:lnTo>
                  <a:lnTo>
                    <a:pt x="72" y="8"/>
                  </a:lnTo>
                  <a:lnTo>
                    <a:pt x="88" y="8"/>
                  </a:lnTo>
                  <a:lnTo>
                    <a:pt x="88" y="24"/>
                  </a:lnTo>
                  <a:lnTo>
                    <a:pt x="72" y="32"/>
                  </a:lnTo>
                  <a:lnTo>
                    <a:pt x="64" y="40"/>
                  </a:lnTo>
                  <a:lnTo>
                    <a:pt x="48" y="56"/>
                  </a:lnTo>
                  <a:lnTo>
                    <a:pt x="48" y="72"/>
                  </a:lnTo>
                  <a:lnTo>
                    <a:pt x="40" y="96"/>
                  </a:lnTo>
                  <a:lnTo>
                    <a:pt x="24" y="104"/>
                  </a:lnTo>
                  <a:lnTo>
                    <a:pt x="8" y="96"/>
                  </a:lnTo>
                  <a:lnTo>
                    <a:pt x="0" y="8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57" name="Freeform 578"/>
            <p:cNvSpPr/>
            <p:nvPr/>
          </p:nvSpPr>
          <p:spPr bwMode="auto">
            <a:xfrm>
              <a:off x="7413881" y="4205589"/>
              <a:ext cx="86633" cy="139271"/>
            </a:xfrm>
            <a:custGeom>
              <a:avLst/>
              <a:gdLst>
                <a:gd name="T0" fmla="*/ 0 w 64"/>
                <a:gd name="T1" fmla="*/ 2147483647 h 104"/>
                <a:gd name="T2" fmla="*/ 2147483647 w 64"/>
                <a:gd name="T3" fmla="*/ 2147483647 h 104"/>
                <a:gd name="T4" fmla="*/ 2147483647 w 64"/>
                <a:gd name="T5" fmla="*/ 2147483647 h 104"/>
                <a:gd name="T6" fmla="*/ 0 w 64"/>
                <a:gd name="T7" fmla="*/ 0 h 104"/>
                <a:gd name="T8" fmla="*/ 2147483647 w 64"/>
                <a:gd name="T9" fmla="*/ 2147483647 h 104"/>
                <a:gd name="T10" fmla="*/ 2147483647 w 64"/>
                <a:gd name="T11" fmla="*/ 2147483647 h 104"/>
                <a:gd name="T12" fmla="*/ 2147483647 w 64"/>
                <a:gd name="T13" fmla="*/ 2147483647 h 104"/>
                <a:gd name="T14" fmla="*/ 2147483647 w 64"/>
                <a:gd name="T15" fmla="*/ 2147483647 h 104"/>
                <a:gd name="T16" fmla="*/ 2147483647 w 64"/>
                <a:gd name="T17" fmla="*/ 2147483647 h 104"/>
                <a:gd name="T18" fmla="*/ 2147483647 w 64"/>
                <a:gd name="T19" fmla="*/ 2147483647 h 104"/>
                <a:gd name="T20" fmla="*/ 2147483647 w 64"/>
                <a:gd name="T21" fmla="*/ 2147483647 h 104"/>
                <a:gd name="T22" fmla="*/ 2147483647 w 64"/>
                <a:gd name="T23" fmla="*/ 2147483647 h 104"/>
                <a:gd name="T24" fmla="*/ 2147483647 w 64"/>
                <a:gd name="T25" fmla="*/ 2147483647 h 104"/>
                <a:gd name="T26" fmla="*/ 2147483647 w 64"/>
                <a:gd name="T27" fmla="*/ 2147483647 h 104"/>
                <a:gd name="T28" fmla="*/ 2147483647 w 64"/>
                <a:gd name="T29" fmla="*/ 2147483647 h 104"/>
                <a:gd name="T30" fmla="*/ 2147483647 w 64"/>
                <a:gd name="T31" fmla="*/ 2147483647 h 104"/>
                <a:gd name="T32" fmla="*/ 2147483647 w 64"/>
                <a:gd name="T33" fmla="*/ 2147483647 h 104"/>
                <a:gd name="T34" fmla="*/ 0 w 64"/>
                <a:gd name="T35" fmla="*/ 2147483647 h 1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4"/>
                <a:gd name="T55" fmla="*/ 0 h 104"/>
                <a:gd name="T56" fmla="*/ 64 w 64"/>
                <a:gd name="T57" fmla="*/ 104 h 10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4" h="104">
                  <a:moveTo>
                    <a:pt x="0" y="72"/>
                  </a:moveTo>
                  <a:lnTo>
                    <a:pt x="16" y="48"/>
                  </a:lnTo>
                  <a:lnTo>
                    <a:pt x="16" y="32"/>
                  </a:lnTo>
                  <a:lnTo>
                    <a:pt x="0" y="0"/>
                  </a:lnTo>
                  <a:lnTo>
                    <a:pt x="16" y="8"/>
                  </a:lnTo>
                  <a:lnTo>
                    <a:pt x="16" y="24"/>
                  </a:lnTo>
                  <a:lnTo>
                    <a:pt x="24" y="40"/>
                  </a:lnTo>
                  <a:lnTo>
                    <a:pt x="40" y="48"/>
                  </a:lnTo>
                  <a:lnTo>
                    <a:pt x="56" y="40"/>
                  </a:lnTo>
                  <a:lnTo>
                    <a:pt x="64" y="48"/>
                  </a:lnTo>
                  <a:lnTo>
                    <a:pt x="56" y="56"/>
                  </a:lnTo>
                  <a:lnTo>
                    <a:pt x="48" y="64"/>
                  </a:lnTo>
                  <a:lnTo>
                    <a:pt x="40" y="72"/>
                  </a:lnTo>
                  <a:lnTo>
                    <a:pt x="40" y="88"/>
                  </a:lnTo>
                  <a:lnTo>
                    <a:pt x="24" y="104"/>
                  </a:lnTo>
                  <a:lnTo>
                    <a:pt x="16" y="96"/>
                  </a:lnTo>
                  <a:lnTo>
                    <a:pt x="16" y="80"/>
                  </a:lnTo>
                  <a:lnTo>
                    <a:pt x="0" y="72"/>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58" name="Freeform 579"/>
            <p:cNvSpPr/>
            <p:nvPr/>
          </p:nvSpPr>
          <p:spPr bwMode="auto">
            <a:xfrm>
              <a:off x="6394028" y="3775715"/>
              <a:ext cx="676613" cy="515410"/>
            </a:xfrm>
            <a:custGeom>
              <a:avLst/>
              <a:gdLst>
                <a:gd name="T0" fmla="*/ 2147483647 w 504"/>
                <a:gd name="T1" fmla="*/ 2147483647 h 384"/>
                <a:gd name="T2" fmla="*/ 2147483647 w 504"/>
                <a:gd name="T3" fmla="*/ 2147483647 h 384"/>
                <a:gd name="T4" fmla="*/ 0 w 504"/>
                <a:gd name="T5" fmla="*/ 2147483647 h 384"/>
                <a:gd name="T6" fmla="*/ 2147483647 w 504"/>
                <a:gd name="T7" fmla="*/ 2147483647 h 384"/>
                <a:gd name="T8" fmla="*/ 2147483647 w 504"/>
                <a:gd name="T9" fmla="*/ 2147483647 h 384"/>
                <a:gd name="T10" fmla="*/ 2147483647 w 504"/>
                <a:gd name="T11" fmla="*/ 2147483647 h 384"/>
                <a:gd name="T12" fmla="*/ 2147483647 w 504"/>
                <a:gd name="T13" fmla="*/ 2147483647 h 384"/>
                <a:gd name="T14" fmla="*/ 2147483647 w 504"/>
                <a:gd name="T15" fmla="*/ 2147483647 h 384"/>
                <a:gd name="T16" fmla="*/ 2147483647 w 504"/>
                <a:gd name="T17" fmla="*/ 2147483647 h 384"/>
                <a:gd name="T18" fmla="*/ 2147483647 w 504"/>
                <a:gd name="T19" fmla="*/ 2147483647 h 384"/>
                <a:gd name="T20" fmla="*/ 2147483647 w 504"/>
                <a:gd name="T21" fmla="*/ 0 h 384"/>
                <a:gd name="T22" fmla="*/ 2147483647 w 504"/>
                <a:gd name="T23" fmla="*/ 2147483647 h 384"/>
                <a:gd name="T24" fmla="*/ 2147483647 w 504"/>
                <a:gd name="T25" fmla="*/ 2147483647 h 384"/>
                <a:gd name="T26" fmla="*/ 2147483647 w 504"/>
                <a:gd name="T27" fmla="*/ 2147483647 h 384"/>
                <a:gd name="T28" fmla="*/ 2147483647 w 504"/>
                <a:gd name="T29" fmla="*/ 2147483647 h 384"/>
                <a:gd name="T30" fmla="*/ 2147483647 w 504"/>
                <a:gd name="T31" fmla="*/ 2147483647 h 384"/>
                <a:gd name="T32" fmla="*/ 2147483647 w 504"/>
                <a:gd name="T33" fmla="*/ 2147483647 h 384"/>
                <a:gd name="T34" fmla="*/ 2147483647 w 504"/>
                <a:gd name="T35" fmla="*/ 2147483647 h 384"/>
                <a:gd name="T36" fmla="*/ 2147483647 w 504"/>
                <a:gd name="T37" fmla="*/ 2147483647 h 384"/>
                <a:gd name="T38" fmla="*/ 2147483647 w 504"/>
                <a:gd name="T39" fmla="*/ 2147483647 h 384"/>
                <a:gd name="T40" fmla="*/ 2147483647 w 504"/>
                <a:gd name="T41" fmla="*/ 2147483647 h 384"/>
                <a:gd name="T42" fmla="*/ 2147483647 w 504"/>
                <a:gd name="T43" fmla="*/ 2147483647 h 384"/>
                <a:gd name="T44" fmla="*/ 2147483647 w 504"/>
                <a:gd name="T45" fmla="*/ 2147483647 h 384"/>
                <a:gd name="T46" fmla="*/ 2147483647 w 504"/>
                <a:gd name="T47" fmla="*/ 2147483647 h 384"/>
                <a:gd name="T48" fmla="*/ 2147483647 w 504"/>
                <a:gd name="T49" fmla="*/ 2147483647 h 384"/>
                <a:gd name="T50" fmla="*/ 2147483647 w 504"/>
                <a:gd name="T51" fmla="*/ 2147483647 h 384"/>
                <a:gd name="T52" fmla="*/ 2147483647 w 504"/>
                <a:gd name="T53" fmla="*/ 2147483647 h 384"/>
                <a:gd name="T54" fmla="*/ 2147483647 w 504"/>
                <a:gd name="T55" fmla="*/ 2147483647 h 384"/>
                <a:gd name="T56" fmla="*/ 2147483647 w 504"/>
                <a:gd name="T57" fmla="*/ 2147483647 h 384"/>
                <a:gd name="T58" fmla="*/ 2147483647 w 504"/>
                <a:gd name="T59" fmla="*/ 2147483647 h 384"/>
                <a:gd name="T60" fmla="*/ 2147483647 w 504"/>
                <a:gd name="T61" fmla="*/ 2147483647 h 384"/>
                <a:gd name="T62" fmla="*/ 2147483647 w 504"/>
                <a:gd name="T63" fmla="*/ 2147483647 h 384"/>
                <a:gd name="T64" fmla="*/ 2147483647 w 504"/>
                <a:gd name="T65" fmla="*/ 2147483647 h 384"/>
                <a:gd name="T66" fmla="*/ 2147483647 w 504"/>
                <a:gd name="T67" fmla="*/ 2147483647 h 384"/>
                <a:gd name="T68" fmla="*/ 2147483647 w 504"/>
                <a:gd name="T69" fmla="*/ 2147483647 h 384"/>
                <a:gd name="T70" fmla="*/ 2147483647 w 504"/>
                <a:gd name="T71" fmla="*/ 2147483647 h 38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4"/>
                <a:gd name="T109" fmla="*/ 0 h 384"/>
                <a:gd name="T110" fmla="*/ 504 w 504"/>
                <a:gd name="T111" fmla="*/ 384 h 38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4" h="384">
                  <a:moveTo>
                    <a:pt x="24" y="304"/>
                  </a:moveTo>
                  <a:lnTo>
                    <a:pt x="24" y="272"/>
                  </a:lnTo>
                  <a:lnTo>
                    <a:pt x="24" y="256"/>
                  </a:lnTo>
                  <a:lnTo>
                    <a:pt x="8" y="200"/>
                  </a:lnTo>
                  <a:lnTo>
                    <a:pt x="8" y="184"/>
                  </a:lnTo>
                  <a:lnTo>
                    <a:pt x="0" y="160"/>
                  </a:lnTo>
                  <a:lnTo>
                    <a:pt x="8" y="144"/>
                  </a:lnTo>
                  <a:lnTo>
                    <a:pt x="24" y="128"/>
                  </a:lnTo>
                  <a:lnTo>
                    <a:pt x="56" y="112"/>
                  </a:lnTo>
                  <a:lnTo>
                    <a:pt x="80" y="96"/>
                  </a:lnTo>
                  <a:lnTo>
                    <a:pt x="96" y="96"/>
                  </a:lnTo>
                  <a:lnTo>
                    <a:pt x="104" y="72"/>
                  </a:lnTo>
                  <a:lnTo>
                    <a:pt x="120" y="64"/>
                  </a:lnTo>
                  <a:lnTo>
                    <a:pt x="136" y="56"/>
                  </a:lnTo>
                  <a:lnTo>
                    <a:pt x="160" y="40"/>
                  </a:lnTo>
                  <a:lnTo>
                    <a:pt x="176" y="32"/>
                  </a:lnTo>
                  <a:lnTo>
                    <a:pt x="192" y="40"/>
                  </a:lnTo>
                  <a:lnTo>
                    <a:pt x="200" y="40"/>
                  </a:lnTo>
                  <a:lnTo>
                    <a:pt x="208" y="24"/>
                  </a:lnTo>
                  <a:lnTo>
                    <a:pt x="224" y="16"/>
                  </a:lnTo>
                  <a:lnTo>
                    <a:pt x="240" y="8"/>
                  </a:lnTo>
                  <a:lnTo>
                    <a:pt x="248" y="0"/>
                  </a:lnTo>
                  <a:lnTo>
                    <a:pt x="264" y="0"/>
                  </a:lnTo>
                  <a:lnTo>
                    <a:pt x="296" y="8"/>
                  </a:lnTo>
                  <a:lnTo>
                    <a:pt x="288" y="24"/>
                  </a:lnTo>
                  <a:lnTo>
                    <a:pt x="280" y="40"/>
                  </a:lnTo>
                  <a:lnTo>
                    <a:pt x="296" y="48"/>
                  </a:lnTo>
                  <a:lnTo>
                    <a:pt x="312" y="48"/>
                  </a:lnTo>
                  <a:lnTo>
                    <a:pt x="328" y="72"/>
                  </a:lnTo>
                  <a:lnTo>
                    <a:pt x="344" y="72"/>
                  </a:lnTo>
                  <a:lnTo>
                    <a:pt x="360" y="56"/>
                  </a:lnTo>
                  <a:lnTo>
                    <a:pt x="360" y="16"/>
                  </a:lnTo>
                  <a:lnTo>
                    <a:pt x="376" y="0"/>
                  </a:lnTo>
                  <a:lnTo>
                    <a:pt x="384" y="24"/>
                  </a:lnTo>
                  <a:lnTo>
                    <a:pt x="392" y="32"/>
                  </a:lnTo>
                  <a:lnTo>
                    <a:pt x="400" y="40"/>
                  </a:lnTo>
                  <a:lnTo>
                    <a:pt x="408" y="80"/>
                  </a:lnTo>
                  <a:lnTo>
                    <a:pt x="432" y="96"/>
                  </a:lnTo>
                  <a:lnTo>
                    <a:pt x="456" y="104"/>
                  </a:lnTo>
                  <a:lnTo>
                    <a:pt x="464" y="128"/>
                  </a:lnTo>
                  <a:lnTo>
                    <a:pt x="472" y="136"/>
                  </a:lnTo>
                  <a:lnTo>
                    <a:pt x="480" y="160"/>
                  </a:lnTo>
                  <a:lnTo>
                    <a:pt x="504" y="176"/>
                  </a:lnTo>
                  <a:lnTo>
                    <a:pt x="504" y="192"/>
                  </a:lnTo>
                  <a:lnTo>
                    <a:pt x="504" y="216"/>
                  </a:lnTo>
                  <a:lnTo>
                    <a:pt x="504" y="248"/>
                  </a:lnTo>
                  <a:lnTo>
                    <a:pt x="480" y="312"/>
                  </a:lnTo>
                  <a:lnTo>
                    <a:pt x="464" y="344"/>
                  </a:lnTo>
                  <a:lnTo>
                    <a:pt x="464" y="360"/>
                  </a:lnTo>
                  <a:lnTo>
                    <a:pt x="456" y="360"/>
                  </a:lnTo>
                  <a:lnTo>
                    <a:pt x="440" y="368"/>
                  </a:lnTo>
                  <a:lnTo>
                    <a:pt x="424" y="384"/>
                  </a:lnTo>
                  <a:lnTo>
                    <a:pt x="416" y="384"/>
                  </a:lnTo>
                  <a:lnTo>
                    <a:pt x="400" y="368"/>
                  </a:lnTo>
                  <a:lnTo>
                    <a:pt x="384" y="376"/>
                  </a:lnTo>
                  <a:lnTo>
                    <a:pt x="360" y="368"/>
                  </a:lnTo>
                  <a:lnTo>
                    <a:pt x="336" y="352"/>
                  </a:lnTo>
                  <a:lnTo>
                    <a:pt x="320" y="336"/>
                  </a:lnTo>
                  <a:lnTo>
                    <a:pt x="312" y="320"/>
                  </a:lnTo>
                  <a:lnTo>
                    <a:pt x="296" y="320"/>
                  </a:lnTo>
                  <a:lnTo>
                    <a:pt x="280" y="304"/>
                  </a:lnTo>
                  <a:lnTo>
                    <a:pt x="256" y="280"/>
                  </a:lnTo>
                  <a:lnTo>
                    <a:pt x="208" y="272"/>
                  </a:lnTo>
                  <a:lnTo>
                    <a:pt x="176" y="272"/>
                  </a:lnTo>
                  <a:lnTo>
                    <a:pt x="136" y="288"/>
                  </a:lnTo>
                  <a:lnTo>
                    <a:pt x="136" y="296"/>
                  </a:lnTo>
                  <a:lnTo>
                    <a:pt x="112" y="304"/>
                  </a:lnTo>
                  <a:lnTo>
                    <a:pt x="96" y="304"/>
                  </a:lnTo>
                  <a:lnTo>
                    <a:pt x="80" y="312"/>
                  </a:lnTo>
                  <a:lnTo>
                    <a:pt x="56" y="320"/>
                  </a:lnTo>
                  <a:lnTo>
                    <a:pt x="40" y="320"/>
                  </a:lnTo>
                  <a:lnTo>
                    <a:pt x="24" y="30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59" name="Freeform 580"/>
            <p:cNvSpPr/>
            <p:nvPr/>
          </p:nvSpPr>
          <p:spPr bwMode="auto">
            <a:xfrm>
              <a:off x="7413881" y="4205589"/>
              <a:ext cx="86633" cy="139271"/>
            </a:xfrm>
            <a:custGeom>
              <a:avLst/>
              <a:gdLst>
                <a:gd name="T0" fmla="*/ 0 w 64"/>
                <a:gd name="T1" fmla="*/ 2147483647 h 104"/>
                <a:gd name="T2" fmla="*/ 2147483647 w 64"/>
                <a:gd name="T3" fmla="*/ 2147483647 h 104"/>
                <a:gd name="T4" fmla="*/ 2147483647 w 64"/>
                <a:gd name="T5" fmla="*/ 2147483647 h 104"/>
                <a:gd name="T6" fmla="*/ 0 w 64"/>
                <a:gd name="T7" fmla="*/ 0 h 104"/>
                <a:gd name="T8" fmla="*/ 2147483647 w 64"/>
                <a:gd name="T9" fmla="*/ 2147483647 h 104"/>
                <a:gd name="T10" fmla="*/ 2147483647 w 64"/>
                <a:gd name="T11" fmla="*/ 2147483647 h 104"/>
                <a:gd name="T12" fmla="*/ 2147483647 w 64"/>
                <a:gd name="T13" fmla="*/ 2147483647 h 104"/>
                <a:gd name="T14" fmla="*/ 2147483647 w 64"/>
                <a:gd name="T15" fmla="*/ 2147483647 h 104"/>
                <a:gd name="T16" fmla="*/ 2147483647 w 64"/>
                <a:gd name="T17" fmla="*/ 2147483647 h 104"/>
                <a:gd name="T18" fmla="*/ 2147483647 w 64"/>
                <a:gd name="T19" fmla="*/ 2147483647 h 104"/>
                <a:gd name="T20" fmla="*/ 2147483647 w 64"/>
                <a:gd name="T21" fmla="*/ 2147483647 h 104"/>
                <a:gd name="T22" fmla="*/ 2147483647 w 64"/>
                <a:gd name="T23" fmla="*/ 2147483647 h 104"/>
                <a:gd name="T24" fmla="*/ 2147483647 w 64"/>
                <a:gd name="T25" fmla="*/ 2147483647 h 104"/>
                <a:gd name="T26" fmla="*/ 2147483647 w 64"/>
                <a:gd name="T27" fmla="*/ 2147483647 h 104"/>
                <a:gd name="T28" fmla="*/ 2147483647 w 64"/>
                <a:gd name="T29" fmla="*/ 2147483647 h 104"/>
                <a:gd name="T30" fmla="*/ 2147483647 w 64"/>
                <a:gd name="T31" fmla="*/ 2147483647 h 104"/>
                <a:gd name="T32" fmla="*/ 2147483647 w 64"/>
                <a:gd name="T33" fmla="*/ 2147483647 h 104"/>
                <a:gd name="T34" fmla="*/ 0 w 64"/>
                <a:gd name="T35" fmla="*/ 2147483647 h 1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4"/>
                <a:gd name="T55" fmla="*/ 0 h 104"/>
                <a:gd name="T56" fmla="*/ 64 w 64"/>
                <a:gd name="T57" fmla="*/ 104 h 10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4" h="104">
                  <a:moveTo>
                    <a:pt x="0" y="72"/>
                  </a:moveTo>
                  <a:lnTo>
                    <a:pt x="16" y="48"/>
                  </a:lnTo>
                  <a:lnTo>
                    <a:pt x="16" y="32"/>
                  </a:lnTo>
                  <a:lnTo>
                    <a:pt x="0" y="0"/>
                  </a:lnTo>
                  <a:lnTo>
                    <a:pt x="16" y="8"/>
                  </a:lnTo>
                  <a:lnTo>
                    <a:pt x="16" y="24"/>
                  </a:lnTo>
                  <a:lnTo>
                    <a:pt x="24" y="40"/>
                  </a:lnTo>
                  <a:lnTo>
                    <a:pt x="40" y="48"/>
                  </a:lnTo>
                  <a:lnTo>
                    <a:pt x="56" y="40"/>
                  </a:lnTo>
                  <a:lnTo>
                    <a:pt x="64" y="48"/>
                  </a:lnTo>
                  <a:lnTo>
                    <a:pt x="56" y="56"/>
                  </a:lnTo>
                  <a:lnTo>
                    <a:pt x="48" y="64"/>
                  </a:lnTo>
                  <a:lnTo>
                    <a:pt x="40" y="72"/>
                  </a:lnTo>
                  <a:lnTo>
                    <a:pt x="40" y="88"/>
                  </a:lnTo>
                  <a:lnTo>
                    <a:pt x="24" y="104"/>
                  </a:lnTo>
                  <a:lnTo>
                    <a:pt x="16" y="96"/>
                  </a:lnTo>
                  <a:lnTo>
                    <a:pt x="16" y="80"/>
                  </a:lnTo>
                  <a:lnTo>
                    <a:pt x="0" y="72"/>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60" name="Freeform 581"/>
            <p:cNvSpPr/>
            <p:nvPr/>
          </p:nvSpPr>
          <p:spPr bwMode="auto">
            <a:xfrm>
              <a:off x="6394028" y="3775715"/>
              <a:ext cx="676613" cy="515410"/>
            </a:xfrm>
            <a:custGeom>
              <a:avLst/>
              <a:gdLst>
                <a:gd name="T0" fmla="*/ 2147483647 w 504"/>
                <a:gd name="T1" fmla="*/ 2147483647 h 384"/>
                <a:gd name="T2" fmla="*/ 2147483647 w 504"/>
                <a:gd name="T3" fmla="*/ 2147483647 h 384"/>
                <a:gd name="T4" fmla="*/ 0 w 504"/>
                <a:gd name="T5" fmla="*/ 2147483647 h 384"/>
                <a:gd name="T6" fmla="*/ 2147483647 w 504"/>
                <a:gd name="T7" fmla="*/ 2147483647 h 384"/>
                <a:gd name="T8" fmla="*/ 2147483647 w 504"/>
                <a:gd name="T9" fmla="*/ 2147483647 h 384"/>
                <a:gd name="T10" fmla="*/ 2147483647 w 504"/>
                <a:gd name="T11" fmla="*/ 2147483647 h 384"/>
                <a:gd name="T12" fmla="*/ 2147483647 w 504"/>
                <a:gd name="T13" fmla="*/ 2147483647 h 384"/>
                <a:gd name="T14" fmla="*/ 2147483647 w 504"/>
                <a:gd name="T15" fmla="*/ 2147483647 h 384"/>
                <a:gd name="T16" fmla="*/ 2147483647 w 504"/>
                <a:gd name="T17" fmla="*/ 2147483647 h 384"/>
                <a:gd name="T18" fmla="*/ 2147483647 w 504"/>
                <a:gd name="T19" fmla="*/ 2147483647 h 384"/>
                <a:gd name="T20" fmla="*/ 2147483647 w 504"/>
                <a:gd name="T21" fmla="*/ 0 h 384"/>
                <a:gd name="T22" fmla="*/ 2147483647 w 504"/>
                <a:gd name="T23" fmla="*/ 2147483647 h 384"/>
                <a:gd name="T24" fmla="*/ 2147483647 w 504"/>
                <a:gd name="T25" fmla="*/ 2147483647 h 384"/>
                <a:gd name="T26" fmla="*/ 2147483647 w 504"/>
                <a:gd name="T27" fmla="*/ 2147483647 h 384"/>
                <a:gd name="T28" fmla="*/ 2147483647 w 504"/>
                <a:gd name="T29" fmla="*/ 2147483647 h 384"/>
                <a:gd name="T30" fmla="*/ 2147483647 w 504"/>
                <a:gd name="T31" fmla="*/ 2147483647 h 384"/>
                <a:gd name="T32" fmla="*/ 2147483647 w 504"/>
                <a:gd name="T33" fmla="*/ 2147483647 h 384"/>
                <a:gd name="T34" fmla="*/ 2147483647 w 504"/>
                <a:gd name="T35" fmla="*/ 2147483647 h 384"/>
                <a:gd name="T36" fmla="*/ 2147483647 w 504"/>
                <a:gd name="T37" fmla="*/ 2147483647 h 384"/>
                <a:gd name="T38" fmla="*/ 2147483647 w 504"/>
                <a:gd name="T39" fmla="*/ 2147483647 h 384"/>
                <a:gd name="T40" fmla="*/ 2147483647 w 504"/>
                <a:gd name="T41" fmla="*/ 2147483647 h 384"/>
                <a:gd name="T42" fmla="*/ 2147483647 w 504"/>
                <a:gd name="T43" fmla="*/ 2147483647 h 384"/>
                <a:gd name="T44" fmla="*/ 2147483647 w 504"/>
                <a:gd name="T45" fmla="*/ 2147483647 h 384"/>
                <a:gd name="T46" fmla="*/ 2147483647 w 504"/>
                <a:gd name="T47" fmla="*/ 2147483647 h 384"/>
                <a:gd name="T48" fmla="*/ 2147483647 w 504"/>
                <a:gd name="T49" fmla="*/ 2147483647 h 384"/>
                <a:gd name="T50" fmla="*/ 2147483647 w 504"/>
                <a:gd name="T51" fmla="*/ 2147483647 h 384"/>
                <a:gd name="T52" fmla="*/ 2147483647 w 504"/>
                <a:gd name="T53" fmla="*/ 2147483647 h 384"/>
                <a:gd name="T54" fmla="*/ 2147483647 w 504"/>
                <a:gd name="T55" fmla="*/ 2147483647 h 384"/>
                <a:gd name="T56" fmla="*/ 2147483647 w 504"/>
                <a:gd name="T57" fmla="*/ 2147483647 h 384"/>
                <a:gd name="T58" fmla="*/ 2147483647 w 504"/>
                <a:gd name="T59" fmla="*/ 2147483647 h 384"/>
                <a:gd name="T60" fmla="*/ 2147483647 w 504"/>
                <a:gd name="T61" fmla="*/ 2147483647 h 384"/>
                <a:gd name="T62" fmla="*/ 2147483647 w 504"/>
                <a:gd name="T63" fmla="*/ 2147483647 h 384"/>
                <a:gd name="T64" fmla="*/ 2147483647 w 504"/>
                <a:gd name="T65" fmla="*/ 2147483647 h 384"/>
                <a:gd name="T66" fmla="*/ 2147483647 w 504"/>
                <a:gd name="T67" fmla="*/ 2147483647 h 384"/>
                <a:gd name="T68" fmla="*/ 2147483647 w 504"/>
                <a:gd name="T69" fmla="*/ 2147483647 h 384"/>
                <a:gd name="T70" fmla="*/ 2147483647 w 504"/>
                <a:gd name="T71" fmla="*/ 2147483647 h 38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4"/>
                <a:gd name="T109" fmla="*/ 0 h 384"/>
                <a:gd name="T110" fmla="*/ 504 w 504"/>
                <a:gd name="T111" fmla="*/ 384 h 38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4" h="384">
                  <a:moveTo>
                    <a:pt x="24" y="304"/>
                  </a:moveTo>
                  <a:lnTo>
                    <a:pt x="24" y="272"/>
                  </a:lnTo>
                  <a:lnTo>
                    <a:pt x="24" y="256"/>
                  </a:lnTo>
                  <a:lnTo>
                    <a:pt x="8" y="200"/>
                  </a:lnTo>
                  <a:lnTo>
                    <a:pt x="8" y="184"/>
                  </a:lnTo>
                  <a:lnTo>
                    <a:pt x="0" y="160"/>
                  </a:lnTo>
                  <a:lnTo>
                    <a:pt x="8" y="144"/>
                  </a:lnTo>
                  <a:lnTo>
                    <a:pt x="24" y="128"/>
                  </a:lnTo>
                  <a:lnTo>
                    <a:pt x="56" y="112"/>
                  </a:lnTo>
                  <a:lnTo>
                    <a:pt x="80" y="96"/>
                  </a:lnTo>
                  <a:lnTo>
                    <a:pt x="96" y="96"/>
                  </a:lnTo>
                  <a:lnTo>
                    <a:pt x="104" y="72"/>
                  </a:lnTo>
                  <a:lnTo>
                    <a:pt x="120" y="64"/>
                  </a:lnTo>
                  <a:lnTo>
                    <a:pt x="136" y="56"/>
                  </a:lnTo>
                  <a:lnTo>
                    <a:pt x="160" y="40"/>
                  </a:lnTo>
                  <a:lnTo>
                    <a:pt x="176" y="32"/>
                  </a:lnTo>
                  <a:lnTo>
                    <a:pt x="192" y="40"/>
                  </a:lnTo>
                  <a:lnTo>
                    <a:pt x="200" y="40"/>
                  </a:lnTo>
                  <a:lnTo>
                    <a:pt x="208" y="24"/>
                  </a:lnTo>
                  <a:lnTo>
                    <a:pt x="224" y="16"/>
                  </a:lnTo>
                  <a:lnTo>
                    <a:pt x="240" y="8"/>
                  </a:lnTo>
                  <a:lnTo>
                    <a:pt x="248" y="0"/>
                  </a:lnTo>
                  <a:lnTo>
                    <a:pt x="264" y="0"/>
                  </a:lnTo>
                  <a:lnTo>
                    <a:pt x="296" y="8"/>
                  </a:lnTo>
                  <a:lnTo>
                    <a:pt x="288" y="24"/>
                  </a:lnTo>
                  <a:lnTo>
                    <a:pt x="280" y="40"/>
                  </a:lnTo>
                  <a:lnTo>
                    <a:pt x="296" y="48"/>
                  </a:lnTo>
                  <a:lnTo>
                    <a:pt x="312" y="48"/>
                  </a:lnTo>
                  <a:lnTo>
                    <a:pt x="328" y="72"/>
                  </a:lnTo>
                  <a:lnTo>
                    <a:pt x="344" y="72"/>
                  </a:lnTo>
                  <a:lnTo>
                    <a:pt x="360" y="56"/>
                  </a:lnTo>
                  <a:lnTo>
                    <a:pt x="360" y="16"/>
                  </a:lnTo>
                  <a:lnTo>
                    <a:pt x="376" y="0"/>
                  </a:lnTo>
                  <a:lnTo>
                    <a:pt x="384" y="24"/>
                  </a:lnTo>
                  <a:lnTo>
                    <a:pt x="392" y="32"/>
                  </a:lnTo>
                  <a:lnTo>
                    <a:pt x="400" y="40"/>
                  </a:lnTo>
                  <a:lnTo>
                    <a:pt x="408" y="80"/>
                  </a:lnTo>
                  <a:lnTo>
                    <a:pt x="432" y="96"/>
                  </a:lnTo>
                  <a:lnTo>
                    <a:pt x="456" y="104"/>
                  </a:lnTo>
                  <a:lnTo>
                    <a:pt x="464" y="128"/>
                  </a:lnTo>
                  <a:lnTo>
                    <a:pt x="472" y="136"/>
                  </a:lnTo>
                  <a:lnTo>
                    <a:pt x="480" y="160"/>
                  </a:lnTo>
                  <a:lnTo>
                    <a:pt x="504" y="176"/>
                  </a:lnTo>
                  <a:lnTo>
                    <a:pt x="504" y="192"/>
                  </a:lnTo>
                  <a:lnTo>
                    <a:pt x="504" y="216"/>
                  </a:lnTo>
                  <a:lnTo>
                    <a:pt x="504" y="248"/>
                  </a:lnTo>
                  <a:lnTo>
                    <a:pt x="480" y="312"/>
                  </a:lnTo>
                  <a:lnTo>
                    <a:pt x="464" y="344"/>
                  </a:lnTo>
                  <a:lnTo>
                    <a:pt x="464" y="360"/>
                  </a:lnTo>
                  <a:lnTo>
                    <a:pt x="456" y="360"/>
                  </a:lnTo>
                  <a:lnTo>
                    <a:pt x="440" y="368"/>
                  </a:lnTo>
                  <a:lnTo>
                    <a:pt x="424" y="384"/>
                  </a:lnTo>
                  <a:lnTo>
                    <a:pt x="416" y="384"/>
                  </a:lnTo>
                  <a:lnTo>
                    <a:pt x="400" y="368"/>
                  </a:lnTo>
                  <a:lnTo>
                    <a:pt x="384" y="376"/>
                  </a:lnTo>
                  <a:lnTo>
                    <a:pt x="360" y="368"/>
                  </a:lnTo>
                  <a:lnTo>
                    <a:pt x="336" y="352"/>
                  </a:lnTo>
                  <a:lnTo>
                    <a:pt x="320" y="336"/>
                  </a:lnTo>
                  <a:lnTo>
                    <a:pt x="312" y="320"/>
                  </a:lnTo>
                  <a:lnTo>
                    <a:pt x="296" y="320"/>
                  </a:lnTo>
                  <a:lnTo>
                    <a:pt x="280" y="304"/>
                  </a:lnTo>
                  <a:lnTo>
                    <a:pt x="256" y="280"/>
                  </a:lnTo>
                  <a:lnTo>
                    <a:pt x="208" y="272"/>
                  </a:lnTo>
                  <a:lnTo>
                    <a:pt x="176" y="272"/>
                  </a:lnTo>
                  <a:lnTo>
                    <a:pt x="136" y="288"/>
                  </a:lnTo>
                  <a:lnTo>
                    <a:pt x="136" y="296"/>
                  </a:lnTo>
                  <a:lnTo>
                    <a:pt x="112" y="304"/>
                  </a:lnTo>
                  <a:lnTo>
                    <a:pt x="96" y="304"/>
                  </a:lnTo>
                  <a:lnTo>
                    <a:pt x="80" y="312"/>
                  </a:lnTo>
                  <a:lnTo>
                    <a:pt x="56" y="320"/>
                  </a:lnTo>
                  <a:lnTo>
                    <a:pt x="40" y="320"/>
                  </a:lnTo>
                  <a:lnTo>
                    <a:pt x="24" y="30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61" name="Freeform 582"/>
            <p:cNvSpPr/>
            <p:nvPr/>
          </p:nvSpPr>
          <p:spPr bwMode="auto">
            <a:xfrm>
              <a:off x="6931370" y="4324023"/>
              <a:ext cx="53735" cy="74570"/>
            </a:xfrm>
            <a:custGeom>
              <a:avLst/>
              <a:gdLst>
                <a:gd name="T0" fmla="*/ 0 w 40"/>
                <a:gd name="T1" fmla="*/ 2147483647 h 56"/>
                <a:gd name="T2" fmla="*/ 2147483647 w 40"/>
                <a:gd name="T3" fmla="*/ 2147483647 h 56"/>
                <a:gd name="T4" fmla="*/ 2147483647 w 40"/>
                <a:gd name="T5" fmla="*/ 2147483647 h 56"/>
                <a:gd name="T6" fmla="*/ 2147483647 w 40"/>
                <a:gd name="T7" fmla="*/ 2147483647 h 56"/>
                <a:gd name="T8" fmla="*/ 2147483647 w 40"/>
                <a:gd name="T9" fmla="*/ 2147483647 h 56"/>
                <a:gd name="T10" fmla="*/ 2147483647 w 40"/>
                <a:gd name="T11" fmla="*/ 2147483647 h 56"/>
                <a:gd name="T12" fmla="*/ 2147483647 w 40"/>
                <a:gd name="T13" fmla="*/ 0 h 56"/>
                <a:gd name="T14" fmla="*/ 2147483647 w 40"/>
                <a:gd name="T15" fmla="*/ 2147483647 h 56"/>
                <a:gd name="T16" fmla="*/ 0 w 40"/>
                <a:gd name="T17" fmla="*/ 2147483647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56"/>
                <a:gd name="T29" fmla="*/ 40 w 40"/>
                <a:gd name="T30" fmla="*/ 56 h 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56">
                  <a:moveTo>
                    <a:pt x="0" y="8"/>
                  </a:moveTo>
                  <a:lnTo>
                    <a:pt x="8" y="32"/>
                  </a:lnTo>
                  <a:lnTo>
                    <a:pt x="8" y="48"/>
                  </a:lnTo>
                  <a:lnTo>
                    <a:pt x="24" y="56"/>
                  </a:lnTo>
                  <a:lnTo>
                    <a:pt x="32" y="40"/>
                  </a:lnTo>
                  <a:lnTo>
                    <a:pt x="40" y="16"/>
                  </a:lnTo>
                  <a:lnTo>
                    <a:pt x="40" y="0"/>
                  </a:lnTo>
                  <a:lnTo>
                    <a:pt x="24" y="8"/>
                  </a:lnTo>
                  <a:lnTo>
                    <a:pt x="0" y="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62" name="Freeform 583"/>
            <p:cNvSpPr/>
            <p:nvPr/>
          </p:nvSpPr>
          <p:spPr bwMode="auto">
            <a:xfrm>
              <a:off x="6104521" y="3486208"/>
              <a:ext cx="172169" cy="183135"/>
            </a:xfrm>
            <a:custGeom>
              <a:avLst/>
              <a:gdLst>
                <a:gd name="T0" fmla="*/ 0 w 128"/>
                <a:gd name="T1" fmla="*/ 0 h 136"/>
                <a:gd name="T2" fmla="*/ 2147483647 w 128"/>
                <a:gd name="T3" fmla="*/ 0 h 136"/>
                <a:gd name="T4" fmla="*/ 2147483647 w 128"/>
                <a:gd name="T5" fmla="*/ 2147483647 h 136"/>
                <a:gd name="T6" fmla="*/ 2147483647 w 128"/>
                <a:gd name="T7" fmla="*/ 2147483647 h 136"/>
                <a:gd name="T8" fmla="*/ 2147483647 w 128"/>
                <a:gd name="T9" fmla="*/ 2147483647 h 136"/>
                <a:gd name="T10" fmla="*/ 2147483647 w 128"/>
                <a:gd name="T11" fmla="*/ 2147483647 h 136"/>
                <a:gd name="T12" fmla="*/ 2147483647 w 128"/>
                <a:gd name="T13" fmla="*/ 2147483647 h 136"/>
                <a:gd name="T14" fmla="*/ 2147483647 w 128"/>
                <a:gd name="T15" fmla="*/ 2147483647 h 136"/>
                <a:gd name="T16" fmla="*/ 2147483647 w 128"/>
                <a:gd name="T17" fmla="*/ 2147483647 h 136"/>
                <a:gd name="T18" fmla="*/ 2147483647 w 128"/>
                <a:gd name="T19" fmla="*/ 2147483647 h 136"/>
                <a:gd name="T20" fmla="*/ 2147483647 w 128"/>
                <a:gd name="T21" fmla="*/ 2147483647 h 136"/>
                <a:gd name="T22" fmla="*/ 2147483647 w 128"/>
                <a:gd name="T23" fmla="*/ 2147483647 h 136"/>
                <a:gd name="T24" fmla="*/ 2147483647 w 128"/>
                <a:gd name="T25" fmla="*/ 2147483647 h 136"/>
                <a:gd name="T26" fmla="*/ 2147483647 w 128"/>
                <a:gd name="T27" fmla="*/ 2147483647 h 136"/>
                <a:gd name="T28" fmla="*/ 2147483647 w 128"/>
                <a:gd name="T29" fmla="*/ 2147483647 h 136"/>
                <a:gd name="T30" fmla="*/ 2147483647 w 128"/>
                <a:gd name="T31" fmla="*/ 2147483647 h 136"/>
                <a:gd name="T32" fmla="*/ 0 w 128"/>
                <a:gd name="T33" fmla="*/ 0 h 1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8"/>
                <a:gd name="T52" fmla="*/ 0 h 136"/>
                <a:gd name="T53" fmla="*/ 128 w 128"/>
                <a:gd name="T54" fmla="*/ 136 h 1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8" h="136">
                  <a:moveTo>
                    <a:pt x="0" y="0"/>
                  </a:moveTo>
                  <a:lnTo>
                    <a:pt x="16" y="0"/>
                  </a:lnTo>
                  <a:lnTo>
                    <a:pt x="32" y="24"/>
                  </a:lnTo>
                  <a:lnTo>
                    <a:pt x="48" y="32"/>
                  </a:lnTo>
                  <a:lnTo>
                    <a:pt x="64" y="40"/>
                  </a:lnTo>
                  <a:lnTo>
                    <a:pt x="96" y="72"/>
                  </a:lnTo>
                  <a:lnTo>
                    <a:pt x="104" y="80"/>
                  </a:lnTo>
                  <a:lnTo>
                    <a:pt x="120" y="104"/>
                  </a:lnTo>
                  <a:lnTo>
                    <a:pt x="128" y="128"/>
                  </a:lnTo>
                  <a:lnTo>
                    <a:pt x="112" y="136"/>
                  </a:lnTo>
                  <a:lnTo>
                    <a:pt x="88" y="120"/>
                  </a:lnTo>
                  <a:lnTo>
                    <a:pt x="64" y="104"/>
                  </a:lnTo>
                  <a:lnTo>
                    <a:pt x="48" y="72"/>
                  </a:lnTo>
                  <a:lnTo>
                    <a:pt x="40" y="64"/>
                  </a:lnTo>
                  <a:lnTo>
                    <a:pt x="24" y="48"/>
                  </a:lnTo>
                  <a:lnTo>
                    <a:pt x="8" y="32"/>
                  </a:lnTo>
                  <a:lnTo>
                    <a:pt x="0" y="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63" name="Freeform 584"/>
            <p:cNvSpPr/>
            <p:nvPr/>
          </p:nvSpPr>
          <p:spPr bwMode="auto">
            <a:xfrm>
              <a:off x="6330424" y="3454407"/>
              <a:ext cx="160106" cy="182038"/>
            </a:xfrm>
            <a:custGeom>
              <a:avLst/>
              <a:gdLst>
                <a:gd name="T0" fmla="*/ 2147483647 w 120"/>
                <a:gd name="T1" fmla="*/ 2147483647 h 136"/>
                <a:gd name="T2" fmla="*/ 0 w 120"/>
                <a:gd name="T3" fmla="*/ 2147483647 h 136"/>
                <a:gd name="T4" fmla="*/ 0 w 120"/>
                <a:gd name="T5" fmla="*/ 2147483647 h 136"/>
                <a:gd name="T6" fmla="*/ 2147483647 w 120"/>
                <a:gd name="T7" fmla="*/ 2147483647 h 136"/>
                <a:gd name="T8" fmla="*/ 2147483647 w 120"/>
                <a:gd name="T9" fmla="*/ 2147483647 h 136"/>
                <a:gd name="T10" fmla="*/ 2147483647 w 120"/>
                <a:gd name="T11" fmla="*/ 2147483647 h 136"/>
                <a:gd name="T12" fmla="*/ 2147483647 w 120"/>
                <a:gd name="T13" fmla="*/ 2147483647 h 136"/>
                <a:gd name="T14" fmla="*/ 2147483647 w 120"/>
                <a:gd name="T15" fmla="*/ 0 h 136"/>
                <a:gd name="T16" fmla="*/ 2147483647 w 120"/>
                <a:gd name="T17" fmla="*/ 2147483647 h 136"/>
                <a:gd name="T18" fmla="*/ 2147483647 w 120"/>
                <a:gd name="T19" fmla="*/ 2147483647 h 136"/>
                <a:gd name="T20" fmla="*/ 2147483647 w 120"/>
                <a:gd name="T21" fmla="*/ 2147483647 h 136"/>
                <a:gd name="T22" fmla="*/ 2147483647 w 120"/>
                <a:gd name="T23" fmla="*/ 2147483647 h 136"/>
                <a:gd name="T24" fmla="*/ 2147483647 w 120"/>
                <a:gd name="T25" fmla="*/ 2147483647 h 136"/>
                <a:gd name="T26" fmla="*/ 2147483647 w 120"/>
                <a:gd name="T27" fmla="*/ 2147483647 h 136"/>
                <a:gd name="T28" fmla="*/ 2147483647 w 120"/>
                <a:gd name="T29" fmla="*/ 2147483647 h 136"/>
                <a:gd name="T30" fmla="*/ 2147483647 w 120"/>
                <a:gd name="T31" fmla="*/ 2147483647 h 136"/>
                <a:gd name="T32" fmla="*/ 2147483647 w 120"/>
                <a:gd name="T33" fmla="*/ 2147483647 h 136"/>
                <a:gd name="T34" fmla="*/ 2147483647 w 120"/>
                <a:gd name="T35" fmla="*/ 2147483647 h 136"/>
                <a:gd name="T36" fmla="*/ 2147483647 w 120"/>
                <a:gd name="T37" fmla="*/ 2147483647 h 136"/>
                <a:gd name="T38" fmla="*/ 2147483647 w 120"/>
                <a:gd name="T39" fmla="*/ 2147483647 h 136"/>
                <a:gd name="T40" fmla="*/ 2147483647 w 120"/>
                <a:gd name="T41" fmla="*/ 2147483647 h 136"/>
                <a:gd name="T42" fmla="*/ 2147483647 w 120"/>
                <a:gd name="T43" fmla="*/ 2147483647 h 136"/>
                <a:gd name="T44" fmla="*/ 2147483647 w 120"/>
                <a:gd name="T45" fmla="*/ 2147483647 h 136"/>
                <a:gd name="T46" fmla="*/ 2147483647 w 120"/>
                <a:gd name="T47" fmla="*/ 2147483647 h 1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0"/>
                <a:gd name="T73" fmla="*/ 0 h 136"/>
                <a:gd name="T74" fmla="*/ 120 w 120"/>
                <a:gd name="T75" fmla="*/ 136 h 1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0" h="136">
                  <a:moveTo>
                    <a:pt x="8" y="112"/>
                  </a:moveTo>
                  <a:lnTo>
                    <a:pt x="0" y="96"/>
                  </a:lnTo>
                  <a:lnTo>
                    <a:pt x="0" y="72"/>
                  </a:lnTo>
                  <a:lnTo>
                    <a:pt x="8" y="64"/>
                  </a:lnTo>
                  <a:lnTo>
                    <a:pt x="24" y="56"/>
                  </a:lnTo>
                  <a:lnTo>
                    <a:pt x="40" y="48"/>
                  </a:lnTo>
                  <a:lnTo>
                    <a:pt x="64" y="16"/>
                  </a:lnTo>
                  <a:lnTo>
                    <a:pt x="96" y="0"/>
                  </a:lnTo>
                  <a:lnTo>
                    <a:pt x="112" y="8"/>
                  </a:lnTo>
                  <a:lnTo>
                    <a:pt x="120" y="24"/>
                  </a:lnTo>
                  <a:lnTo>
                    <a:pt x="104" y="32"/>
                  </a:lnTo>
                  <a:lnTo>
                    <a:pt x="104" y="48"/>
                  </a:lnTo>
                  <a:lnTo>
                    <a:pt x="104" y="64"/>
                  </a:lnTo>
                  <a:lnTo>
                    <a:pt x="120" y="72"/>
                  </a:lnTo>
                  <a:lnTo>
                    <a:pt x="104" y="80"/>
                  </a:lnTo>
                  <a:lnTo>
                    <a:pt x="104" y="88"/>
                  </a:lnTo>
                  <a:lnTo>
                    <a:pt x="96" y="104"/>
                  </a:lnTo>
                  <a:lnTo>
                    <a:pt x="88" y="112"/>
                  </a:lnTo>
                  <a:lnTo>
                    <a:pt x="80" y="136"/>
                  </a:lnTo>
                  <a:lnTo>
                    <a:pt x="64" y="136"/>
                  </a:lnTo>
                  <a:lnTo>
                    <a:pt x="48" y="128"/>
                  </a:lnTo>
                  <a:lnTo>
                    <a:pt x="32" y="128"/>
                  </a:lnTo>
                  <a:lnTo>
                    <a:pt x="16" y="128"/>
                  </a:lnTo>
                  <a:lnTo>
                    <a:pt x="8" y="112"/>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64" name="Freeform 585"/>
            <p:cNvSpPr/>
            <p:nvPr/>
          </p:nvSpPr>
          <p:spPr bwMode="auto">
            <a:xfrm>
              <a:off x="6694501" y="3582710"/>
              <a:ext cx="311439" cy="172169"/>
            </a:xfrm>
            <a:custGeom>
              <a:avLst/>
              <a:gdLst>
                <a:gd name="T0" fmla="*/ 0 w 232"/>
                <a:gd name="T1" fmla="*/ 2147483647 h 128"/>
                <a:gd name="T2" fmla="*/ 2147483647 w 232"/>
                <a:gd name="T3" fmla="*/ 2147483647 h 128"/>
                <a:gd name="T4" fmla="*/ 2147483647 w 232"/>
                <a:gd name="T5" fmla="*/ 2147483647 h 128"/>
                <a:gd name="T6" fmla="*/ 2147483647 w 232"/>
                <a:gd name="T7" fmla="*/ 2147483647 h 128"/>
                <a:gd name="T8" fmla="*/ 2147483647 w 232"/>
                <a:gd name="T9" fmla="*/ 2147483647 h 128"/>
                <a:gd name="T10" fmla="*/ 2147483647 w 232"/>
                <a:gd name="T11" fmla="*/ 2147483647 h 128"/>
                <a:gd name="T12" fmla="*/ 2147483647 w 232"/>
                <a:gd name="T13" fmla="*/ 2147483647 h 128"/>
                <a:gd name="T14" fmla="*/ 2147483647 w 232"/>
                <a:gd name="T15" fmla="*/ 2147483647 h 128"/>
                <a:gd name="T16" fmla="*/ 2147483647 w 232"/>
                <a:gd name="T17" fmla="*/ 2147483647 h 128"/>
                <a:gd name="T18" fmla="*/ 2147483647 w 232"/>
                <a:gd name="T19" fmla="*/ 2147483647 h 128"/>
                <a:gd name="T20" fmla="*/ 2147483647 w 232"/>
                <a:gd name="T21" fmla="*/ 2147483647 h 128"/>
                <a:gd name="T22" fmla="*/ 2147483647 w 232"/>
                <a:gd name="T23" fmla="*/ 2147483647 h 128"/>
                <a:gd name="T24" fmla="*/ 2147483647 w 232"/>
                <a:gd name="T25" fmla="*/ 2147483647 h 128"/>
                <a:gd name="T26" fmla="*/ 2147483647 w 232"/>
                <a:gd name="T27" fmla="*/ 2147483647 h 128"/>
                <a:gd name="T28" fmla="*/ 2147483647 w 232"/>
                <a:gd name="T29" fmla="*/ 2147483647 h 128"/>
                <a:gd name="T30" fmla="*/ 2147483647 w 232"/>
                <a:gd name="T31" fmla="*/ 2147483647 h 128"/>
                <a:gd name="T32" fmla="*/ 2147483647 w 232"/>
                <a:gd name="T33" fmla="*/ 2147483647 h 128"/>
                <a:gd name="T34" fmla="*/ 2147483647 w 232"/>
                <a:gd name="T35" fmla="*/ 2147483647 h 128"/>
                <a:gd name="T36" fmla="*/ 2147483647 w 232"/>
                <a:gd name="T37" fmla="*/ 2147483647 h 128"/>
                <a:gd name="T38" fmla="*/ 2147483647 w 232"/>
                <a:gd name="T39" fmla="*/ 2147483647 h 128"/>
                <a:gd name="T40" fmla="*/ 2147483647 w 232"/>
                <a:gd name="T41" fmla="*/ 2147483647 h 128"/>
                <a:gd name="T42" fmla="*/ 2147483647 w 232"/>
                <a:gd name="T43" fmla="*/ 2147483647 h 128"/>
                <a:gd name="T44" fmla="*/ 2147483647 w 232"/>
                <a:gd name="T45" fmla="*/ 2147483647 h 128"/>
                <a:gd name="T46" fmla="*/ 2147483647 w 232"/>
                <a:gd name="T47" fmla="*/ 2147483647 h 128"/>
                <a:gd name="T48" fmla="*/ 2147483647 w 232"/>
                <a:gd name="T49" fmla="*/ 2147483647 h 128"/>
                <a:gd name="T50" fmla="*/ 2147483647 w 232"/>
                <a:gd name="T51" fmla="*/ 2147483647 h 128"/>
                <a:gd name="T52" fmla="*/ 2147483647 w 232"/>
                <a:gd name="T53" fmla="*/ 2147483647 h 128"/>
                <a:gd name="T54" fmla="*/ 2147483647 w 232"/>
                <a:gd name="T55" fmla="*/ 2147483647 h 128"/>
                <a:gd name="T56" fmla="*/ 2147483647 w 232"/>
                <a:gd name="T57" fmla="*/ 2147483647 h 128"/>
                <a:gd name="T58" fmla="*/ 2147483647 w 232"/>
                <a:gd name="T59" fmla="*/ 2147483647 h 128"/>
                <a:gd name="T60" fmla="*/ 2147483647 w 232"/>
                <a:gd name="T61" fmla="*/ 0 h 128"/>
                <a:gd name="T62" fmla="*/ 2147483647 w 232"/>
                <a:gd name="T63" fmla="*/ 0 h 128"/>
                <a:gd name="T64" fmla="*/ 0 w 232"/>
                <a:gd name="T65" fmla="*/ 2147483647 h 1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2"/>
                <a:gd name="T100" fmla="*/ 0 h 128"/>
                <a:gd name="T101" fmla="*/ 232 w 232"/>
                <a:gd name="T102" fmla="*/ 128 h 1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2" h="128">
                  <a:moveTo>
                    <a:pt x="0" y="16"/>
                  </a:moveTo>
                  <a:lnTo>
                    <a:pt x="16" y="24"/>
                  </a:lnTo>
                  <a:lnTo>
                    <a:pt x="24" y="32"/>
                  </a:lnTo>
                  <a:lnTo>
                    <a:pt x="24" y="48"/>
                  </a:lnTo>
                  <a:lnTo>
                    <a:pt x="40" y="48"/>
                  </a:lnTo>
                  <a:lnTo>
                    <a:pt x="48" y="48"/>
                  </a:lnTo>
                  <a:lnTo>
                    <a:pt x="72" y="64"/>
                  </a:lnTo>
                  <a:lnTo>
                    <a:pt x="104" y="80"/>
                  </a:lnTo>
                  <a:lnTo>
                    <a:pt x="104" y="88"/>
                  </a:lnTo>
                  <a:lnTo>
                    <a:pt x="88" y="96"/>
                  </a:lnTo>
                  <a:lnTo>
                    <a:pt x="104" y="96"/>
                  </a:lnTo>
                  <a:lnTo>
                    <a:pt x="120" y="104"/>
                  </a:lnTo>
                  <a:lnTo>
                    <a:pt x="136" y="112"/>
                  </a:lnTo>
                  <a:lnTo>
                    <a:pt x="144" y="112"/>
                  </a:lnTo>
                  <a:lnTo>
                    <a:pt x="160" y="96"/>
                  </a:lnTo>
                  <a:lnTo>
                    <a:pt x="176" y="88"/>
                  </a:lnTo>
                  <a:lnTo>
                    <a:pt x="192" y="96"/>
                  </a:lnTo>
                  <a:lnTo>
                    <a:pt x="216" y="120"/>
                  </a:lnTo>
                  <a:lnTo>
                    <a:pt x="232" y="128"/>
                  </a:lnTo>
                  <a:lnTo>
                    <a:pt x="232" y="104"/>
                  </a:lnTo>
                  <a:lnTo>
                    <a:pt x="208" y="96"/>
                  </a:lnTo>
                  <a:lnTo>
                    <a:pt x="208" y="80"/>
                  </a:lnTo>
                  <a:lnTo>
                    <a:pt x="216" y="72"/>
                  </a:lnTo>
                  <a:lnTo>
                    <a:pt x="192" y="64"/>
                  </a:lnTo>
                  <a:lnTo>
                    <a:pt x="184" y="48"/>
                  </a:lnTo>
                  <a:lnTo>
                    <a:pt x="160" y="32"/>
                  </a:lnTo>
                  <a:lnTo>
                    <a:pt x="96" y="16"/>
                  </a:lnTo>
                  <a:lnTo>
                    <a:pt x="72" y="32"/>
                  </a:lnTo>
                  <a:lnTo>
                    <a:pt x="56" y="32"/>
                  </a:lnTo>
                  <a:lnTo>
                    <a:pt x="40" y="16"/>
                  </a:lnTo>
                  <a:lnTo>
                    <a:pt x="24" y="0"/>
                  </a:lnTo>
                  <a:lnTo>
                    <a:pt x="8" y="0"/>
                  </a:lnTo>
                  <a:lnTo>
                    <a:pt x="0" y="1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65" name="Freeform 586"/>
            <p:cNvSpPr/>
            <p:nvPr/>
          </p:nvSpPr>
          <p:spPr bwMode="auto">
            <a:xfrm>
              <a:off x="6330424" y="3454407"/>
              <a:ext cx="160106" cy="182038"/>
            </a:xfrm>
            <a:custGeom>
              <a:avLst/>
              <a:gdLst>
                <a:gd name="T0" fmla="*/ 2147483647 w 120"/>
                <a:gd name="T1" fmla="*/ 2147483647 h 136"/>
                <a:gd name="T2" fmla="*/ 0 w 120"/>
                <a:gd name="T3" fmla="*/ 2147483647 h 136"/>
                <a:gd name="T4" fmla="*/ 0 w 120"/>
                <a:gd name="T5" fmla="*/ 2147483647 h 136"/>
                <a:gd name="T6" fmla="*/ 2147483647 w 120"/>
                <a:gd name="T7" fmla="*/ 2147483647 h 136"/>
                <a:gd name="T8" fmla="*/ 2147483647 w 120"/>
                <a:gd name="T9" fmla="*/ 2147483647 h 136"/>
                <a:gd name="T10" fmla="*/ 2147483647 w 120"/>
                <a:gd name="T11" fmla="*/ 2147483647 h 136"/>
                <a:gd name="T12" fmla="*/ 2147483647 w 120"/>
                <a:gd name="T13" fmla="*/ 2147483647 h 136"/>
                <a:gd name="T14" fmla="*/ 2147483647 w 120"/>
                <a:gd name="T15" fmla="*/ 0 h 136"/>
                <a:gd name="T16" fmla="*/ 2147483647 w 120"/>
                <a:gd name="T17" fmla="*/ 2147483647 h 136"/>
                <a:gd name="T18" fmla="*/ 2147483647 w 120"/>
                <a:gd name="T19" fmla="*/ 2147483647 h 136"/>
                <a:gd name="T20" fmla="*/ 2147483647 w 120"/>
                <a:gd name="T21" fmla="*/ 2147483647 h 136"/>
                <a:gd name="T22" fmla="*/ 2147483647 w 120"/>
                <a:gd name="T23" fmla="*/ 2147483647 h 136"/>
                <a:gd name="T24" fmla="*/ 2147483647 w 120"/>
                <a:gd name="T25" fmla="*/ 2147483647 h 136"/>
                <a:gd name="T26" fmla="*/ 2147483647 w 120"/>
                <a:gd name="T27" fmla="*/ 2147483647 h 136"/>
                <a:gd name="T28" fmla="*/ 2147483647 w 120"/>
                <a:gd name="T29" fmla="*/ 2147483647 h 136"/>
                <a:gd name="T30" fmla="*/ 2147483647 w 120"/>
                <a:gd name="T31" fmla="*/ 2147483647 h 136"/>
                <a:gd name="T32" fmla="*/ 2147483647 w 120"/>
                <a:gd name="T33" fmla="*/ 2147483647 h 136"/>
                <a:gd name="T34" fmla="*/ 2147483647 w 120"/>
                <a:gd name="T35" fmla="*/ 2147483647 h 136"/>
                <a:gd name="T36" fmla="*/ 2147483647 w 120"/>
                <a:gd name="T37" fmla="*/ 2147483647 h 136"/>
                <a:gd name="T38" fmla="*/ 2147483647 w 120"/>
                <a:gd name="T39" fmla="*/ 2147483647 h 136"/>
                <a:gd name="T40" fmla="*/ 2147483647 w 120"/>
                <a:gd name="T41" fmla="*/ 2147483647 h 136"/>
                <a:gd name="T42" fmla="*/ 2147483647 w 120"/>
                <a:gd name="T43" fmla="*/ 2147483647 h 136"/>
                <a:gd name="T44" fmla="*/ 2147483647 w 120"/>
                <a:gd name="T45" fmla="*/ 2147483647 h 136"/>
                <a:gd name="T46" fmla="*/ 2147483647 w 120"/>
                <a:gd name="T47" fmla="*/ 2147483647 h 1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0"/>
                <a:gd name="T73" fmla="*/ 0 h 136"/>
                <a:gd name="T74" fmla="*/ 120 w 120"/>
                <a:gd name="T75" fmla="*/ 136 h 1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0" h="136">
                  <a:moveTo>
                    <a:pt x="8" y="112"/>
                  </a:moveTo>
                  <a:lnTo>
                    <a:pt x="0" y="96"/>
                  </a:lnTo>
                  <a:lnTo>
                    <a:pt x="0" y="72"/>
                  </a:lnTo>
                  <a:lnTo>
                    <a:pt x="8" y="64"/>
                  </a:lnTo>
                  <a:lnTo>
                    <a:pt x="24" y="56"/>
                  </a:lnTo>
                  <a:lnTo>
                    <a:pt x="40" y="48"/>
                  </a:lnTo>
                  <a:lnTo>
                    <a:pt x="64" y="16"/>
                  </a:lnTo>
                  <a:lnTo>
                    <a:pt x="96" y="0"/>
                  </a:lnTo>
                  <a:lnTo>
                    <a:pt x="112" y="8"/>
                  </a:lnTo>
                  <a:lnTo>
                    <a:pt x="120" y="24"/>
                  </a:lnTo>
                  <a:lnTo>
                    <a:pt x="104" y="32"/>
                  </a:lnTo>
                  <a:lnTo>
                    <a:pt x="104" y="48"/>
                  </a:lnTo>
                  <a:lnTo>
                    <a:pt x="104" y="64"/>
                  </a:lnTo>
                  <a:lnTo>
                    <a:pt x="120" y="72"/>
                  </a:lnTo>
                  <a:lnTo>
                    <a:pt x="104" y="80"/>
                  </a:lnTo>
                  <a:lnTo>
                    <a:pt x="104" y="88"/>
                  </a:lnTo>
                  <a:lnTo>
                    <a:pt x="96" y="104"/>
                  </a:lnTo>
                  <a:lnTo>
                    <a:pt x="88" y="112"/>
                  </a:lnTo>
                  <a:lnTo>
                    <a:pt x="80" y="136"/>
                  </a:lnTo>
                  <a:lnTo>
                    <a:pt x="64" y="136"/>
                  </a:lnTo>
                  <a:lnTo>
                    <a:pt x="48" y="128"/>
                  </a:lnTo>
                  <a:lnTo>
                    <a:pt x="32" y="128"/>
                  </a:lnTo>
                  <a:lnTo>
                    <a:pt x="16" y="128"/>
                  </a:lnTo>
                  <a:lnTo>
                    <a:pt x="8" y="112"/>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66" name="Freeform 587"/>
            <p:cNvSpPr/>
            <p:nvPr/>
          </p:nvSpPr>
          <p:spPr bwMode="auto">
            <a:xfrm>
              <a:off x="6694501" y="3582710"/>
              <a:ext cx="311439" cy="172169"/>
            </a:xfrm>
            <a:custGeom>
              <a:avLst/>
              <a:gdLst>
                <a:gd name="T0" fmla="*/ 0 w 232"/>
                <a:gd name="T1" fmla="*/ 2147483647 h 128"/>
                <a:gd name="T2" fmla="*/ 2147483647 w 232"/>
                <a:gd name="T3" fmla="*/ 2147483647 h 128"/>
                <a:gd name="T4" fmla="*/ 2147483647 w 232"/>
                <a:gd name="T5" fmla="*/ 2147483647 h 128"/>
                <a:gd name="T6" fmla="*/ 2147483647 w 232"/>
                <a:gd name="T7" fmla="*/ 2147483647 h 128"/>
                <a:gd name="T8" fmla="*/ 2147483647 w 232"/>
                <a:gd name="T9" fmla="*/ 2147483647 h 128"/>
                <a:gd name="T10" fmla="*/ 2147483647 w 232"/>
                <a:gd name="T11" fmla="*/ 2147483647 h 128"/>
                <a:gd name="T12" fmla="*/ 2147483647 w 232"/>
                <a:gd name="T13" fmla="*/ 2147483647 h 128"/>
                <a:gd name="T14" fmla="*/ 2147483647 w 232"/>
                <a:gd name="T15" fmla="*/ 2147483647 h 128"/>
                <a:gd name="T16" fmla="*/ 2147483647 w 232"/>
                <a:gd name="T17" fmla="*/ 2147483647 h 128"/>
                <a:gd name="T18" fmla="*/ 2147483647 w 232"/>
                <a:gd name="T19" fmla="*/ 2147483647 h 128"/>
                <a:gd name="T20" fmla="*/ 2147483647 w 232"/>
                <a:gd name="T21" fmla="*/ 2147483647 h 128"/>
                <a:gd name="T22" fmla="*/ 2147483647 w 232"/>
                <a:gd name="T23" fmla="*/ 2147483647 h 128"/>
                <a:gd name="T24" fmla="*/ 2147483647 w 232"/>
                <a:gd name="T25" fmla="*/ 2147483647 h 128"/>
                <a:gd name="T26" fmla="*/ 2147483647 w 232"/>
                <a:gd name="T27" fmla="*/ 2147483647 h 128"/>
                <a:gd name="T28" fmla="*/ 2147483647 w 232"/>
                <a:gd name="T29" fmla="*/ 2147483647 h 128"/>
                <a:gd name="T30" fmla="*/ 2147483647 w 232"/>
                <a:gd name="T31" fmla="*/ 2147483647 h 128"/>
                <a:gd name="T32" fmla="*/ 2147483647 w 232"/>
                <a:gd name="T33" fmla="*/ 2147483647 h 128"/>
                <a:gd name="T34" fmla="*/ 2147483647 w 232"/>
                <a:gd name="T35" fmla="*/ 2147483647 h 128"/>
                <a:gd name="T36" fmla="*/ 2147483647 w 232"/>
                <a:gd name="T37" fmla="*/ 2147483647 h 128"/>
                <a:gd name="T38" fmla="*/ 2147483647 w 232"/>
                <a:gd name="T39" fmla="*/ 2147483647 h 128"/>
                <a:gd name="T40" fmla="*/ 2147483647 w 232"/>
                <a:gd name="T41" fmla="*/ 2147483647 h 128"/>
                <a:gd name="T42" fmla="*/ 2147483647 w 232"/>
                <a:gd name="T43" fmla="*/ 2147483647 h 128"/>
                <a:gd name="T44" fmla="*/ 2147483647 w 232"/>
                <a:gd name="T45" fmla="*/ 2147483647 h 128"/>
                <a:gd name="T46" fmla="*/ 2147483647 w 232"/>
                <a:gd name="T47" fmla="*/ 2147483647 h 128"/>
                <a:gd name="T48" fmla="*/ 2147483647 w 232"/>
                <a:gd name="T49" fmla="*/ 2147483647 h 128"/>
                <a:gd name="T50" fmla="*/ 2147483647 w 232"/>
                <a:gd name="T51" fmla="*/ 2147483647 h 128"/>
                <a:gd name="T52" fmla="*/ 2147483647 w 232"/>
                <a:gd name="T53" fmla="*/ 2147483647 h 128"/>
                <a:gd name="T54" fmla="*/ 2147483647 w 232"/>
                <a:gd name="T55" fmla="*/ 2147483647 h 128"/>
                <a:gd name="T56" fmla="*/ 2147483647 w 232"/>
                <a:gd name="T57" fmla="*/ 2147483647 h 128"/>
                <a:gd name="T58" fmla="*/ 2147483647 w 232"/>
                <a:gd name="T59" fmla="*/ 2147483647 h 128"/>
                <a:gd name="T60" fmla="*/ 2147483647 w 232"/>
                <a:gd name="T61" fmla="*/ 0 h 128"/>
                <a:gd name="T62" fmla="*/ 2147483647 w 232"/>
                <a:gd name="T63" fmla="*/ 0 h 128"/>
                <a:gd name="T64" fmla="*/ 0 w 232"/>
                <a:gd name="T65" fmla="*/ 2147483647 h 1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2"/>
                <a:gd name="T100" fmla="*/ 0 h 128"/>
                <a:gd name="T101" fmla="*/ 232 w 232"/>
                <a:gd name="T102" fmla="*/ 128 h 1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2" h="128">
                  <a:moveTo>
                    <a:pt x="0" y="16"/>
                  </a:moveTo>
                  <a:lnTo>
                    <a:pt x="16" y="24"/>
                  </a:lnTo>
                  <a:lnTo>
                    <a:pt x="24" y="32"/>
                  </a:lnTo>
                  <a:lnTo>
                    <a:pt x="24" y="48"/>
                  </a:lnTo>
                  <a:lnTo>
                    <a:pt x="40" y="48"/>
                  </a:lnTo>
                  <a:lnTo>
                    <a:pt x="48" y="48"/>
                  </a:lnTo>
                  <a:lnTo>
                    <a:pt x="72" y="64"/>
                  </a:lnTo>
                  <a:lnTo>
                    <a:pt x="104" y="80"/>
                  </a:lnTo>
                  <a:lnTo>
                    <a:pt x="104" y="88"/>
                  </a:lnTo>
                  <a:lnTo>
                    <a:pt x="88" y="96"/>
                  </a:lnTo>
                  <a:lnTo>
                    <a:pt x="104" y="96"/>
                  </a:lnTo>
                  <a:lnTo>
                    <a:pt x="120" y="104"/>
                  </a:lnTo>
                  <a:lnTo>
                    <a:pt x="136" y="112"/>
                  </a:lnTo>
                  <a:lnTo>
                    <a:pt x="144" y="112"/>
                  </a:lnTo>
                  <a:lnTo>
                    <a:pt x="160" y="96"/>
                  </a:lnTo>
                  <a:lnTo>
                    <a:pt x="176" y="88"/>
                  </a:lnTo>
                  <a:lnTo>
                    <a:pt x="192" y="96"/>
                  </a:lnTo>
                  <a:lnTo>
                    <a:pt x="216" y="120"/>
                  </a:lnTo>
                  <a:lnTo>
                    <a:pt x="232" y="128"/>
                  </a:lnTo>
                  <a:lnTo>
                    <a:pt x="232" y="104"/>
                  </a:lnTo>
                  <a:lnTo>
                    <a:pt x="208" y="96"/>
                  </a:lnTo>
                  <a:lnTo>
                    <a:pt x="208" y="80"/>
                  </a:lnTo>
                  <a:lnTo>
                    <a:pt x="216" y="72"/>
                  </a:lnTo>
                  <a:lnTo>
                    <a:pt x="192" y="64"/>
                  </a:lnTo>
                  <a:lnTo>
                    <a:pt x="184" y="48"/>
                  </a:lnTo>
                  <a:lnTo>
                    <a:pt x="160" y="32"/>
                  </a:lnTo>
                  <a:lnTo>
                    <a:pt x="96" y="16"/>
                  </a:lnTo>
                  <a:lnTo>
                    <a:pt x="72" y="32"/>
                  </a:lnTo>
                  <a:lnTo>
                    <a:pt x="56" y="32"/>
                  </a:lnTo>
                  <a:lnTo>
                    <a:pt x="40" y="16"/>
                  </a:lnTo>
                  <a:lnTo>
                    <a:pt x="24" y="0"/>
                  </a:lnTo>
                  <a:lnTo>
                    <a:pt x="8" y="0"/>
                  </a:lnTo>
                  <a:lnTo>
                    <a:pt x="0" y="1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67" name="Freeform 588"/>
            <p:cNvSpPr/>
            <p:nvPr/>
          </p:nvSpPr>
          <p:spPr bwMode="auto">
            <a:xfrm>
              <a:off x="6501497" y="3261402"/>
              <a:ext cx="96502" cy="128304"/>
            </a:xfrm>
            <a:custGeom>
              <a:avLst/>
              <a:gdLst>
                <a:gd name="T0" fmla="*/ 2147483647 w 72"/>
                <a:gd name="T1" fmla="*/ 2147483647 h 96"/>
                <a:gd name="T2" fmla="*/ 0 w 72"/>
                <a:gd name="T3" fmla="*/ 2147483647 h 96"/>
                <a:gd name="T4" fmla="*/ 2147483647 w 72"/>
                <a:gd name="T5" fmla="*/ 2147483647 h 96"/>
                <a:gd name="T6" fmla="*/ 2147483647 w 72"/>
                <a:gd name="T7" fmla="*/ 2147483647 h 96"/>
                <a:gd name="T8" fmla="*/ 2147483647 w 72"/>
                <a:gd name="T9" fmla="*/ 2147483647 h 96"/>
                <a:gd name="T10" fmla="*/ 2147483647 w 72"/>
                <a:gd name="T11" fmla="*/ 2147483647 h 96"/>
                <a:gd name="T12" fmla="*/ 2147483647 w 72"/>
                <a:gd name="T13" fmla="*/ 2147483647 h 96"/>
                <a:gd name="T14" fmla="*/ 2147483647 w 72"/>
                <a:gd name="T15" fmla="*/ 2147483647 h 96"/>
                <a:gd name="T16" fmla="*/ 2147483647 w 72"/>
                <a:gd name="T17" fmla="*/ 2147483647 h 96"/>
                <a:gd name="T18" fmla="*/ 2147483647 w 72"/>
                <a:gd name="T19" fmla="*/ 2147483647 h 96"/>
                <a:gd name="T20" fmla="*/ 2147483647 w 72"/>
                <a:gd name="T21" fmla="*/ 2147483647 h 96"/>
                <a:gd name="T22" fmla="*/ 2147483647 w 72"/>
                <a:gd name="T23" fmla="*/ 2147483647 h 96"/>
                <a:gd name="T24" fmla="*/ 2147483647 w 72"/>
                <a:gd name="T25" fmla="*/ 2147483647 h 96"/>
                <a:gd name="T26" fmla="*/ 2147483647 w 72"/>
                <a:gd name="T27" fmla="*/ 0 h 96"/>
                <a:gd name="T28" fmla="*/ 2147483647 w 72"/>
                <a:gd name="T29" fmla="*/ 2147483647 h 9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2"/>
                <a:gd name="T46" fmla="*/ 0 h 96"/>
                <a:gd name="T47" fmla="*/ 72 w 72"/>
                <a:gd name="T48" fmla="*/ 96 h 9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2" h="96">
                  <a:moveTo>
                    <a:pt x="8" y="8"/>
                  </a:moveTo>
                  <a:lnTo>
                    <a:pt x="0" y="24"/>
                  </a:lnTo>
                  <a:lnTo>
                    <a:pt x="8" y="48"/>
                  </a:lnTo>
                  <a:lnTo>
                    <a:pt x="16" y="56"/>
                  </a:lnTo>
                  <a:lnTo>
                    <a:pt x="24" y="56"/>
                  </a:lnTo>
                  <a:lnTo>
                    <a:pt x="48" y="72"/>
                  </a:lnTo>
                  <a:lnTo>
                    <a:pt x="56" y="88"/>
                  </a:lnTo>
                  <a:lnTo>
                    <a:pt x="72" y="96"/>
                  </a:lnTo>
                  <a:lnTo>
                    <a:pt x="72" y="80"/>
                  </a:lnTo>
                  <a:lnTo>
                    <a:pt x="56" y="56"/>
                  </a:lnTo>
                  <a:lnTo>
                    <a:pt x="32" y="40"/>
                  </a:lnTo>
                  <a:lnTo>
                    <a:pt x="32" y="32"/>
                  </a:lnTo>
                  <a:lnTo>
                    <a:pt x="40" y="8"/>
                  </a:lnTo>
                  <a:lnTo>
                    <a:pt x="24" y="0"/>
                  </a:lnTo>
                  <a:lnTo>
                    <a:pt x="8" y="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68" name="Freeform 589"/>
            <p:cNvSpPr/>
            <p:nvPr/>
          </p:nvSpPr>
          <p:spPr bwMode="auto">
            <a:xfrm>
              <a:off x="6544265" y="3411638"/>
              <a:ext cx="75666" cy="63604"/>
            </a:xfrm>
            <a:custGeom>
              <a:avLst/>
              <a:gdLst>
                <a:gd name="T0" fmla="*/ 0 w 56"/>
                <a:gd name="T1" fmla="*/ 2147483647 h 48"/>
                <a:gd name="T2" fmla="*/ 2147483647 w 56"/>
                <a:gd name="T3" fmla="*/ 2147483647 h 48"/>
                <a:gd name="T4" fmla="*/ 2147483647 w 56"/>
                <a:gd name="T5" fmla="*/ 2147483647 h 48"/>
                <a:gd name="T6" fmla="*/ 2147483647 w 56"/>
                <a:gd name="T7" fmla="*/ 0 h 48"/>
                <a:gd name="T8" fmla="*/ 2147483647 w 56"/>
                <a:gd name="T9" fmla="*/ 2147483647 h 48"/>
                <a:gd name="T10" fmla="*/ 2147483647 w 56"/>
                <a:gd name="T11" fmla="*/ 2147483647 h 48"/>
                <a:gd name="T12" fmla="*/ 2147483647 w 56"/>
                <a:gd name="T13" fmla="*/ 2147483647 h 48"/>
                <a:gd name="T14" fmla="*/ 2147483647 w 56"/>
                <a:gd name="T15" fmla="*/ 2147483647 h 48"/>
                <a:gd name="T16" fmla="*/ 2147483647 w 56"/>
                <a:gd name="T17" fmla="*/ 2147483647 h 48"/>
                <a:gd name="T18" fmla="*/ 0 w 56"/>
                <a:gd name="T19" fmla="*/ 2147483647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48"/>
                <a:gd name="T32" fmla="*/ 56 w 56"/>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48">
                  <a:moveTo>
                    <a:pt x="0" y="40"/>
                  </a:moveTo>
                  <a:lnTo>
                    <a:pt x="8" y="16"/>
                  </a:lnTo>
                  <a:lnTo>
                    <a:pt x="24" y="16"/>
                  </a:lnTo>
                  <a:lnTo>
                    <a:pt x="40" y="0"/>
                  </a:lnTo>
                  <a:lnTo>
                    <a:pt x="56" y="16"/>
                  </a:lnTo>
                  <a:lnTo>
                    <a:pt x="56" y="48"/>
                  </a:lnTo>
                  <a:lnTo>
                    <a:pt x="40" y="40"/>
                  </a:lnTo>
                  <a:lnTo>
                    <a:pt x="24" y="40"/>
                  </a:lnTo>
                  <a:lnTo>
                    <a:pt x="16" y="32"/>
                  </a:lnTo>
                  <a:lnTo>
                    <a:pt x="0" y="4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69" name="Freeform 590"/>
            <p:cNvSpPr/>
            <p:nvPr/>
          </p:nvSpPr>
          <p:spPr bwMode="auto">
            <a:xfrm>
              <a:off x="6505883" y="3261402"/>
              <a:ext cx="96502" cy="128304"/>
            </a:xfrm>
            <a:custGeom>
              <a:avLst/>
              <a:gdLst>
                <a:gd name="T0" fmla="*/ 2147483647 w 72"/>
                <a:gd name="T1" fmla="*/ 2147483647 h 96"/>
                <a:gd name="T2" fmla="*/ 0 w 72"/>
                <a:gd name="T3" fmla="*/ 2147483647 h 96"/>
                <a:gd name="T4" fmla="*/ 2147483647 w 72"/>
                <a:gd name="T5" fmla="*/ 2147483647 h 96"/>
                <a:gd name="T6" fmla="*/ 2147483647 w 72"/>
                <a:gd name="T7" fmla="*/ 2147483647 h 96"/>
                <a:gd name="T8" fmla="*/ 2147483647 w 72"/>
                <a:gd name="T9" fmla="*/ 2147483647 h 96"/>
                <a:gd name="T10" fmla="*/ 2147483647 w 72"/>
                <a:gd name="T11" fmla="*/ 2147483647 h 96"/>
                <a:gd name="T12" fmla="*/ 2147483647 w 72"/>
                <a:gd name="T13" fmla="*/ 2147483647 h 96"/>
                <a:gd name="T14" fmla="*/ 2147483647 w 72"/>
                <a:gd name="T15" fmla="*/ 2147483647 h 96"/>
                <a:gd name="T16" fmla="*/ 2147483647 w 72"/>
                <a:gd name="T17" fmla="*/ 2147483647 h 96"/>
                <a:gd name="T18" fmla="*/ 2147483647 w 72"/>
                <a:gd name="T19" fmla="*/ 2147483647 h 96"/>
                <a:gd name="T20" fmla="*/ 2147483647 w 72"/>
                <a:gd name="T21" fmla="*/ 2147483647 h 96"/>
                <a:gd name="T22" fmla="*/ 2147483647 w 72"/>
                <a:gd name="T23" fmla="*/ 2147483647 h 96"/>
                <a:gd name="T24" fmla="*/ 2147483647 w 72"/>
                <a:gd name="T25" fmla="*/ 2147483647 h 96"/>
                <a:gd name="T26" fmla="*/ 2147483647 w 72"/>
                <a:gd name="T27" fmla="*/ 0 h 96"/>
                <a:gd name="T28" fmla="*/ 2147483647 w 72"/>
                <a:gd name="T29" fmla="*/ 2147483647 h 9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2"/>
                <a:gd name="T46" fmla="*/ 0 h 96"/>
                <a:gd name="T47" fmla="*/ 72 w 72"/>
                <a:gd name="T48" fmla="*/ 96 h 9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2" h="96">
                  <a:moveTo>
                    <a:pt x="8" y="8"/>
                  </a:moveTo>
                  <a:lnTo>
                    <a:pt x="0" y="24"/>
                  </a:lnTo>
                  <a:lnTo>
                    <a:pt x="8" y="48"/>
                  </a:lnTo>
                  <a:lnTo>
                    <a:pt x="16" y="56"/>
                  </a:lnTo>
                  <a:lnTo>
                    <a:pt x="24" y="56"/>
                  </a:lnTo>
                  <a:lnTo>
                    <a:pt x="48" y="72"/>
                  </a:lnTo>
                  <a:lnTo>
                    <a:pt x="56" y="88"/>
                  </a:lnTo>
                  <a:lnTo>
                    <a:pt x="72" y="96"/>
                  </a:lnTo>
                  <a:lnTo>
                    <a:pt x="72" y="80"/>
                  </a:lnTo>
                  <a:lnTo>
                    <a:pt x="56" y="56"/>
                  </a:lnTo>
                  <a:lnTo>
                    <a:pt x="32" y="40"/>
                  </a:lnTo>
                  <a:lnTo>
                    <a:pt x="32" y="32"/>
                  </a:lnTo>
                  <a:lnTo>
                    <a:pt x="40" y="8"/>
                  </a:lnTo>
                  <a:lnTo>
                    <a:pt x="24" y="0"/>
                  </a:lnTo>
                  <a:lnTo>
                    <a:pt x="8" y="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70" name="Freeform 591"/>
            <p:cNvSpPr/>
            <p:nvPr/>
          </p:nvSpPr>
          <p:spPr bwMode="auto">
            <a:xfrm>
              <a:off x="6544265" y="3411638"/>
              <a:ext cx="75666" cy="63604"/>
            </a:xfrm>
            <a:custGeom>
              <a:avLst/>
              <a:gdLst>
                <a:gd name="T0" fmla="*/ 0 w 56"/>
                <a:gd name="T1" fmla="*/ 2147483647 h 48"/>
                <a:gd name="T2" fmla="*/ 2147483647 w 56"/>
                <a:gd name="T3" fmla="*/ 2147483647 h 48"/>
                <a:gd name="T4" fmla="*/ 2147483647 w 56"/>
                <a:gd name="T5" fmla="*/ 2147483647 h 48"/>
                <a:gd name="T6" fmla="*/ 2147483647 w 56"/>
                <a:gd name="T7" fmla="*/ 0 h 48"/>
                <a:gd name="T8" fmla="*/ 2147483647 w 56"/>
                <a:gd name="T9" fmla="*/ 2147483647 h 48"/>
                <a:gd name="T10" fmla="*/ 2147483647 w 56"/>
                <a:gd name="T11" fmla="*/ 2147483647 h 48"/>
                <a:gd name="T12" fmla="*/ 2147483647 w 56"/>
                <a:gd name="T13" fmla="*/ 2147483647 h 48"/>
                <a:gd name="T14" fmla="*/ 2147483647 w 56"/>
                <a:gd name="T15" fmla="*/ 2147483647 h 48"/>
                <a:gd name="T16" fmla="*/ 2147483647 w 56"/>
                <a:gd name="T17" fmla="*/ 2147483647 h 48"/>
                <a:gd name="T18" fmla="*/ 0 w 56"/>
                <a:gd name="T19" fmla="*/ 2147483647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48"/>
                <a:gd name="T32" fmla="*/ 56 w 56"/>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48">
                  <a:moveTo>
                    <a:pt x="0" y="40"/>
                  </a:moveTo>
                  <a:lnTo>
                    <a:pt x="8" y="16"/>
                  </a:lnTo>
                  <a:lnTo>
                    <a:pt x="24" y="16"/>
                  </a:lnTo>
                  <a:lnTo>
                    <a:pt x="40" y="0"/>
                  </a:lnTo>
                  <a:lnTo>
                    <a:pt x="56" y="16"/>
                  </a:lnTo>
                  <a:lnTo>
                    <a:pt x="56" y="48"/>
                  </a:lnTo>
                  <a:lnTo>
                    <a:pt x="40" y="40"/>
                  </a:lnTo>
                  <a:lnTo>
                    <a:pt x="24" y="40"/>
                  </a:lnTo>
                  <a:lnTo>
                    <a:pt x="16" y="32"/>
                  </a:lnTo>
                  <a:lnTo>
                    <a:pt x="0" y="4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71" name="Freeform 592"/>
            <p:cNvSpPr/>
            <p:nvPr/>
          </p:nvSpPr>
          <p:spPr bwMode="auto">
            <a:xfrm>
              <a:off x="6490530" y="3550909"/>
              <a:ext cx="97599" cy="118435"/>
            </a:xfrm>
            <a:custGeom>
              <a:avLst/>
              <a:gdLst>
                <a:gd name="T0" fmla="*/ 2147483647 w 72"/>
                <a:gd name="T1" fmla="*/ 2147483647 h 88"/>
                <a:gd name="T2" fmla="*/ 2147483647 w 72"/>
                <a:gd name="T3" fmla="*/ 2147483647 h 88"/>
                <a:gd name="T4" fmla="*/ 0 w 72"/>
                <a:gd name="T5" fmla="*/ 2147483647 h 88"/>
                <a:gd name="T6" fmla="*/ 0 w 72"/>
                <a:gd name="T7" fmla="*/ 2147483647 h 88"/>
                <a:gd name="T8" fmla="*/ 2147483647 w 72"/>
                <a:gd name="T9" fmla="*/ 2147483647 h 88"/>
                <a:gd name="T10" fmla="*/ 2147483647 w 72"/>
                <a:gd name="T11" fmla="*/ 2147483647 h 88"/>
                <a:gd name="T12" fmla="*/ 2147483647 w 72"/>
                <a:gd name="T13" fmla="*/ 2147483647 h 88"/>
                <a:gd name="T14" fmla="*/ 2147483647 w 72"/>
                <a:gd name="T15" fmla="*/ 0 h 88"/>
                <a:gd name="T16" fmla="*/ 2147483647 w 72"/>
                <a:gd name="T17" fmla="*/ 2147483647 h 88"/>
                <a:gd name="T18" fmla="*/ 2147483647 w 72"/>
                <a:gd name="T19" fmla="*/ 2147483647 h 88"/>
                <a:gd name="T20" fmla="*/ 2147483647 w 72"/>
                <a:gd name="T21" fmla="*/ 2147483647 h 88"/>
                <a:gd name="T22" fmla="*/ 2147483647 w 72"/>
                <a:gd name="T23" fmla="*/ 2147483647 h 88"/>
                <a:gd name="T24" fmla="*/ 2147483647 w 72"/>
                <a:gd name="T25" fmla="*/ 2147483647 h 88"/>
                <a:gd name="T26" fmla="*/ 2147483647 w 72"/>
                <a:gd name="T27" fmla="*/ 2147483647 h 88"/>
                <a:gd name="T28" fmla="*/ 2147483647 w 72"/>
                <a:gd name="T29" fmla="*/ 2147483647 h 88"/>
                <a:gd name="T30" fmla="*/ 2147483647 w 72"/>
                <a:gd name="T31" fmla="*/ 2147483647 h 88"/>
                <a:gd name="T32" fmla="*/ 2147483647 w 72"/>
                <a:gd name="T33" fmla="*/ 2147483647 h 88"/>
                <a:gd name="T34" fmla="*/ 2147483647 w 72"/>
                <a:gd name="T35" fmla="*/ 2147483647 h 88"/>
                <a:gd name="T36" fmla="*/ 2147483647 w 72"/>
                <a:gd name="T37" fmla="*/ 2147483647 h 88"/>
                <a:gd name="T38" fmla="*/ 2147483647 w 72"/>
                <a:gd name="T39" fmla="*/ 2147483647 h 88"/>
                <a:gd name="T40" fmla="*/ 2147483647 w 72"/>
                <a:gd name="T41" fmla="*/ 2147483647 h 88"/>
                <a:gd name="T42" fmla="*/ 2147483647 w 72"/>
                <a:gd name="T43" fmla="*/ 2147483647 h 88"/>
                <a:gd name="T44" fmla="*/ 2147483647 w 72"/>
                <a:gd name="T45" fmla="*/ 2147483647 h 88"/>
                <a:gd name="T46" fmla="*/ 2147483647 w 72"/>
                <a:gd name="T47" fmla="*/ 2147483647 h 8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2"/>
                <a:gd name="T73" fmla="*/ 0 h 88"/>
                <a:gd name="T74" fmla="*/ 72 w 72"/>
                <a:gd name="T75" fmla="*/ 88 h 8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2" h="88">
                  <a:moveTo>
                    <a:pt x="8" y="88"/>
                  </a:moveTo>
                  <a:lnTo>
                    <a:pt x="8" y="72"/>
                  </a:lnTo>
                  <a:lnTo>
                    <a:pt x="0" y="56"/>
                  </a:lnTo>
                  <a:lnTo>
                    <a:pt x="0" y="48"/>
                  </a:lnTo>
                  <a:lnTo>
                    <a:pt x="16" y="16"/>
                  </a:lnTo>
                  <a:lnTo>
                    <a:pt x="24" y="8"/>
                  </a:lnTo>
                  <a:lnTo>
                    <a:pt x="40" y="8"/>
                  </a:lnTo>
                  <a:lnTo>
                    <a:pt x="72" y="0"/>
                  </a:lnTo>
                  <a:lnTo>
                    <a:pt x="72" y="8"/>
                  </a:lnTo>
                  <a:lnTo>
                    <a:pt x="56" y="8"/>
                  </a:lnTo>
                  <a:lnTo>
                    <a:pt x="32" y="16"/>
                  </a:lnTo>
                  <a:lnTo>
                    <a:pt x="24" y="32"/>
                  </a:lnTo>
                  <a:lnTo>
                    <a:pt x="56" y="32"/>
                  </a:lnTo>
                  <a:lnTo>
                    <a:pt x="56" y="40"/>
                  </a:lnTo>
                  <a:lnTo>
                    <a:pt x="48" y="48"/>
                  </a:lnTo>
                  <a:lnTo>
                    <a:pt x="40" y="56"/>
                  </a:lnTo>
                  <a:lnTo>
                    <a:pt x="56" y="72"/>
                  </a:lnTo>
                  <a:lnTo>
                    <a:pt x="64" y="88"/>
                  </a:lnTo>
                  <a:lnTo>
                    <a:pt x="48" y="88"/>
                  </a:lnTo>
                  <a:lnTo>
                    <a:pt x="32" y="72"/>
                  </a:lnTo>
                  <a:lnTo>
                    <a:pt x="24" y="56"/>
                  </a:lnTo>
                  <a:lnTo>
                    <a:pt x="24" y="80"/>
                  </a:lnTo>
                  <a:lnTo>
                    <a:pt x="24" y="88"/>
                  </a:lnTo>
                  <a:lnTo>
                    <a:pt x="8" y="8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72" name="Freeform 593"/>
            <p:cNvSpPr/>
            <p:nvPr/>
          </p:nvSpPr>
          <p:spPr bwMode="auto">
            <a:xfrm>
              <a:off x="6265724" y="3690179"/>
              <a:ext cx="182038" cy="42768"/>
            </a:xfrm>
            <a:custGeom>
              <a:avLst/>
              <a:gdLst>
                <a:gd name="T0" fmla="*/ 0 w 136"/>
                <a:gd name="T1" fmla="*/ 0 h 32"/>
                <a:gd name="T2" fmla="*/ 2147483647 w 136"/>
                <a:gd name="T3" fmla="*/ 0 h 32"/>
                <a:gd name="T4" fmla="*/ 2147483647 w 136"/>
                <a:gd name="T5" fmla="*/ 0 h 32"/>
                <a:gd name="T6" fmla="*/ 2147483647 w 136"/>
                <a:gd name="T7" fmla="*/ 0 h 32"/>
                <a:gd name="T8" fmla="*/ 2147483647 w 136"/>
                <a:gd name="T9" fmla="*/ 2147483647 h 32"/>
                <a:gd name="T10" fmla="*/ 2147483647 w 136"/>
                <a:gd name="T11" fmla="*/ 2147483647 h 32"/>
                <a:gd name="T12" fmla="*/ 2147483647 w 136"/>
                <a:gd name="T13" fmla="*/ 2147483647 h 32"/>
                <a:gd name="T14" fmla="*/ 2147483647 w 136"/>
                <a:gd name="T15" fmla="*/ 2147483647 h 32"/>
                <a:gd name="T16" fmla="*/ 2147483647 w 136"/>
                <a:gd name="T17" fmla="*/ 2147483647 h 32"/>
                <a:gd name="T18" fmla="*/ 2147483647 w 136"/>
                <a:gd name="T19" fmla="*/ 2147483647 h 32"/>
                <a:gd name="T20" fmla="*/ 0 w 136"/>
                <a:gd name="T21" fmla="*/ 0 h 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6"/>
                <a:gd name="T34" fmla="*/ 0 h 32"/>
                <a:gd name="T35" fmla="*/ 136 w 136"/>
                <a:gd name="T36" fmla="*/ 32 h 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6" h="32">
                  <a:moveTo>
                    <a:pt x="0" y="0"/>
                  </a:moveTo>
                  <a:lnTo>
                    <a:pt x="40" y="0"/>
                  </a:lnTo>
                  <a:lnTo>
                    <a:pt x="64" y="0"/>
                  </a:lnTo>
                  <a:lnTo>
                    <a:pt x="80" y="0"/>
                  </a:lnTo>
                  <a:lnTo>
                    <a:pt x="96" y="8"/>
                  </a:lnTo>
                  <a:lnTo>
                    <a:pt x="128" y="16"/>
                  </a:lnTo>
                  <a:lnTo>
                    <a:pt x="136" y="32"/>
                  </a:lnTo>
                  <a:lnTo>
                    <a:pt x="104" y="24"/>
                  </a:lnTo>
                  <a:lnTo>
                    <a:pt x="80" y="24"/>
                  </a:lnTo>
                  <a:lnTo>
                    <a:pt x="32" y="16"/>
                  </a:lnTo>
                  <a:lnTo>
                    <a:pt x="0" y="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73" name="Freeform 594"/>
            <p:cNvSpPr/>
            <p:nvPr/>
          </p:nvSpPr>
          <p:spPr bwMode="auto">
            <a:xfrm>
              <a:off x="3462773" y="2551891"/>
              <a:ext cx="107468" cy="129401"/>
            </a:xfrm>
            <a:custGeom>
              <a:avLst/>
              <a:gdLst>
                <a:gd name="T0" fmla="*/ 0 w 80"/>
                <a:gd name="T1" fmla="*/ 2147483647 h 96"/>
                <a:gd name="T2" fmla="*/ 0 w 80"/>
                <a:gd name="T3" fmla="*/ 2147483647 h 96"/>
                <a:gd name="T4" fmla="*/ 0 w 80"/>
                <a:gd name="T5" fmla="*/ 2147483647 h 96"/>
                <a:gd name="T6" fmla="*/ 2147483647 w 80"/>
                <a:gd name="T7" fmla="*/ 2147483647 h 96"/>
                <a:gd name="T8" fmla="*/ 2147483647 w 80"/>
                <a:gd name="T9" fmla="*/ 0 h 96"/>
                <a:gd name="T10" fmla="*/ 2147483647 w 80"/>
                <a:gd name="T11" fmla="*/ 2147483647 h 96"/>
                <a:gd name="T12" fmla="*/ 2147483647 w 80"/>
                <a:gd name="T13" fmla="*/ 2147483647 h 96"/>
                <a:gd name="T14" fmla="*/ 2147483647 w 80"/>
                <a:gd name="T15" fmla="*/ 2147483647 h 96"/>
                <a:gd name="T16" fmla="*/ 2147483647 w 80"/>
                <a:gd name="T17" fmla="*/ 2147483647 h 96"/>
                <a:gd name="T18" fmla="*/ 2147483647 w 80"/>
                <a:gd name="T19" fmla="*/ 2147483647 h 96"/>
                <a:gd name="T20" fmla="*/ 2147483647 w 80"/>
                <a:gd name="T21" fmla="*/ 2147483647 h 96"/>
                <a:gd name="T22" fmla="*/ 2147483647 w 80"/>
                <a:gd name="T23" fmla="*/ 2147483647 h 96"/>
                <a:gd name="T24" fmla="*/ 2147483647 w 80"/>
                <a:gd name="T25" fmla="*/ 2147483647 h 96"/>
                <a:gd name="T26" fmla="*/ 2147483647 w 80"/>
                <a:gd name="T27" fmla="*/ 2147483647 h 96"/>
                <a:gd name="T28" fmla="*/ 2147483647 w 80"/>
                <a:gd name="T29" fmla="*/ 2147483647 h 96"/>
                <a:gd name="T30" fmla="*/ 2147483647 w 80"/>
                <a:gd name="T31" fmla="*/ 2147483647 h 96"/>
                <a:gd name="T32" fmla="*/ 0 w 80"/>
                <a:gd name="T33" fmla="*/ 2147483647 h 9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0"/>
                <a:gd name="T52" fmla="*/ 0 h 96"/>
                <a:gd name="T53" fmla="*/ 80 w 80"/>
                <a:gd name="T54" fmla="*/ 96 h 9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0" h="96">
                  <a:moveTo>
                    <a:pt x="0" y="80"/>
                  </a:moveTo>
                  <a:lnTo>
                    <a:pt x="0" y="64"/>
                  </a:lnTo>
                  <a:lnTo>
                    <a:pt x="0" y="48"/>
                  </a:lnTo>
                  <a:lnTo>
                    <a:pt x="24" y="16"/>
                  </a:lnTo>
                  <a:lnTo>
                    <a:pt x="40" y="0"/>
                  </a:lnTo>
                  <a:lnTo>
                    <a:pt x="40" y="16"/>
                  </a:lnTo>
                  <a:lnTo>
                    <a:pt x="32" y="32"/>
                  </a:lnTo>
                  <a:lnTo>
                    <a:pt x="40" y="40"/>
                  </a:lnTo>
                  <a:lnTo>
                    <a:pt x="72" y="56"/>
                  </a:lnTo>
                  <a:lnTo>
                    <a:pt x="80" y="72"/>
                  </a:lnTo>
                  <a:lnTo>
                    <a:pt x="80" y="88"/>
                  </a:lnTo>
                  <a:lnTo>
                    <a:pt x="64" y="96"/>
                  </a:lnTo>
                  <a:lnTo>
                    <a:pt x="56" y="80"/>
                  </a:lnTo>
                  <a:lnTo>
                    <a:pt x="40" y="88"/>
                  </a:lnTo>
                  <a:lnTo>
                    <a:pt x="32" y="80"/>
                  </a:lnTo>
                  <a:lnTo>
                    <a:pt x="8" y="72"/>
                  </a:lnTo>
                  <a:lnTo>
                    <a:pt x="0" y="80"/>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8874" name="Freeform 595"/>
            <p:cNvSpPr/>
            <p:nvPr/>
          </p:nvSpPr>
          <p:spPr bwMode="auto">
            <a:xfrm>
              <a:off x="3012063" y="3174769"/>
              <a:ext cx="193004" cy="53735"/>
            </a:xfrm>
            <a:custGeom>
              <a:avLst/>
              <a:gdLst>
                <a:gd name="T0" fmla="*/ 2147483647 w 144"/>
                <a:gd name="T1" fmla="*/ 2147483647 h 40"/>
                <a:gd name="T2" fmla="*/ 2147483647 w 144"/>
                <a:gd name="T3" fmla="*/ 0 h 40"/>
                <a:gd name="T4" fmla="*/ 2147483647 w 144"/>
                <a:gd name="T5" fmla="*/ 0 h 40"/>
                <a:gd name="T6" fmla="*/ 2147483647 w 144"/>
                <a:gd name="T7" fmla="*/ 2147483647 h 40"/>
                <a:gd name="T8" fmla="*/ 2147483647 w 144"/>
                <a:gd name="T9" fmla="*/ 2147483647 h 40"/>
                <a:gd name="T10" fmla="*/ 2147483647 w 144"/>
                <a:gd name="T11" fmla="*/ 2147483647 h 40"/>
                <a:gd name="T12" fmla="*/ 2147483647 w 144"/>
                <a:gd name="T13" fmla="*/ 2147483647 h 40"/>
                <a:gd name="T14" fmla="*/ 2147483647 w 144"/>
                <a:gd name="T15" fmla="*/ 2147483647 h 40"/>
                <a:gd name="T16" fmla="*/ 2147483647 w 144"/>
                <a:gd name="T17" fmla="*/ 2147483647 h 40"/>
                <a:gd name="T18" fmla="*/ 2147483647 w 144"/>
                <a:gd name="T19" fmla="*/ 2147483647 h 40"/>
                <a:gd name="T20" fmla="*/ 2147483647 w 144"/>
                <a:gd name="T21" fmla="*/ 2147483647 h 40"/>
                <a:gd name="T22" fmla="*/ 2147483647 w 144"/>
                <a:gd name="T23" fmla="*/ 2147483647 h 40"/>
                <a:gd name="T24" fmla="*/ 2147483647 w 144"/>
                <a:gd name="T25" fmla="*/ 2147483647 h 40"/>
                <a:gd name="T26" fmla="*/ 2147483647 w 144"/>
                <a:gd name="T27" fmla="*/ 2147483647 h 40"/>
                <a:gd name="T28" fmla="*/ 0 w 144"/>
                <a:gd name="T29" fmla="*/ 2147483647 h 40"/>
                <a:gd name="T30" fmla="*/ 2147483647 w 144"/>
                <a:gd name="T31" fmla="*/ 2147483647 h 4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4"/>
                <a:gd name="T49" fmla="*/ 0 h 40"/>
                <a:gd name="T50" fmla="*/ 144 w 144"/>
                <a:gd name="T51" fmla="*/ 40 h 4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4" h="40">
                  <a:moveTo>
                    <a:pt x="8" y="8"/>
                  </a:moveTo>
                  <a:lnTo>
                    <a:pt x="32" y="0"/>
                  </a:lnTo>
                  <a:lnTo>
                    <a:pt x="80" y="0"/>
                  </a:lnTo>
                  <a:lnTo>
                    <a:pt x="104" y="16"/>
                  </a:lnTo>
                  <a:lnTo>
                    <a:pt x="112" y="24"/>
                  </a:lnTo>
                  <a:lnTo>
                    <a:pt x="136" y="32"/>
                  </a:lnTo>
                  <a:lnTo>
                    <a:pt x="144" y="40"/>
                  </a:lnTo>
                  <a:lnTo>
                    <a:pt x="136" y="40"/>
                  </a:lnTo>
                  <a:lnTo>
                    <a:pt x="104" y="40"/>
                  </a:lnTo>
                  <a:lnTo>
                    <a:pt x="96" y="32"/>
                  </a:lnTo>
                  <a:lnTo>
                    <a:pt x="88" y="24"/>
                  </a:lnTo>
                  <a:lnTo>
                    <a:pt x="64" y="16"/>
                  </a:lnTo>
                  <a:lnTo>
                    <a:pt x="40" y="16"/>
                  </a:lnTo>
                  <a:lnTo>
                    <a:pt x="24" y="16"/>
                  </a:lnTo>
                  <a:lnTo>
                    <a:pt x="0" y="16"/>
                  </a:lnTo>
                  <a:lnTo>
                    <a:pt x="8" y="8"/>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8875" name="Freeform 596"/>
            <p:cNvSpPr/>
            <p:nvPr/>
          </p:nvSpPr>
          <p:spPr bwMode="auto">
            <a:xfrm>
              <a:off x="3205068" y="3239470"/>
              <a:ext cx="117338" cy="31802"/>
            </a:xfrm>
            <a:custGeom>
              <a:avLst/>
              <a:gdLst>
                <a:gd name="T0" fmla="*/ 2147483647 w 88"/>
                <a:gd name="T1" fmla="*/ 0 h 24"/>
                <a:gd name="T2" fmla="*/ 2147483647 w 88"/>
                <a:gd name="T3" fmla="*/ 2147483647 h 24"/>
                <a:gd name="T4" fmla="*/ 0 w 88"/>
                <a:gd name="T5" fmla="*/ 2147483647 h 24"/>
                <a:gd name="T6" fmla="*/ 2147483647 w 88"/>
                <a:gd name="T7" fmla="*/ 2147483647 h 24"/>
                <a:gd name="T8" fmla="*/ 2147483647 w 88"/>
                <a:gd name="T9" fmla="*/ 2147483647 h 24"/>
                <a:gd name="T10" fmla="*/ 2147483647 w 88"/>
                <a:gd name="T11" fmla="*/ 2147483647 h 24"/>
                <a:gd name="T12" fmla="*/ 2147483647 w 88"/>
                <a:gd name="T13" fmla="*/ 2147483647 h 24"/>
                <a:gd name="T14" fmla="*/ 2147483647 w 88"/>
                <a:gd name="T15" fmla="*/ 2147483647 h 24"/>
                <a:gd name="T16" fmla="*/ 2147483647 w 88"/>
                <a:gd name="T17" fmla="*/ 2147483647 h 24"/>
                <a:gd name="T18" fmla="*/ 2147483647 w 88"/>
                <a:gd name="T19" fmla="*/ 0 h 24"/>
                <a:gd name="T20" fmla="*/ 2147483647 w 88"/>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8"/>
                <a:gd name="T34" fmla="*/ 0 h 24"/>
                <a:gd name="T35" fmla="*/ 88 w 88"/>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8" h="24">
                  <a:moveTo>
                    <a:pt x="16" y="0"/>
                  </a:moveTo>
                  <a:lnTo>
                    <a:pt x="16" y="8"/>
                  </a:lnTo>
                  <a:lnTo>
                    <a:pt x="0" y="8"/>
                  </a:lnTo>
                  <a:lnTo>
                    <a:pt x="16" y="16"/>
                  </a:lnTo>
                  <a:lnTo>
                    <a:pt x="24" y="24"/>
                  </a:lnTo>
                  <a:lnTo>
                    <a:pt x="40" y="24"/>
                  </a:lnTo>
                  <a:lnTo>
                    <a:pt x="56" y="16"/>
                  </a:lnTo>
                  <a:lnTo>
                    <a:pt x="88" y="16"/>
                  </a:lnTo>
                  <a:lnTo>
                    <a:pt x="72" y="8"/>
                  </a:lnTo>
                  <a:lnTo>
                    <a:pt x="48" y="0"/>
                  </a:lnTo>
                  <a:lnTo>
                    <a:pt x="16" y="0"/>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8876" name="Freeform 597"/>
            <p:cNvSpPr/>
            <p:nvPr/>
          </p:nvSpPr>
          <p:spPr bwMode="auto">
            <a:xfrm>
              <a:off x="3462773" y="2551891"/>
              <a:ext cx="107468" cy="129401"/>
            </a:xfrm>
            <a:custGeom>
              <a:avLst/>
              <a:gdLst>
                <a:gd name="T0" fmla="*/ 0 w 80"/>
                <a:gd name="T1" fmla="*/ 2147483647 h 96"/>
                <a:gd name="T2" fmla="*/ 0 w 80"/>
                <a:gd name="T3" fmla="*/ 2147483647 h 96"/>
                <a:gd name="T4" fmla="*/ 0 w 80"/>
                <a:gd name="T5" fmla="*/ 2147483647 h 96"/>
                <a:gd name="T6" fmla="*/ 2147483647 w 80"/>
                <a:gd name="T7" fmla="*/ 2147483647 h 96"/>
                <a:gd name="T8" fmla="*/ 2147483647 w 80"/>
                <a:gd name="T9" fmla="*/ 0 h 96"/>
                <a:gd name="T10" fmla="*/ 2147483647 w 80"/>
                <a:gd name="T11" fmla="*/ 2147483647 h 96"/>
                <a:gd name="T12" fmla="*/ 2147483647 w 80"/>
                <a:gd name="T13" fmla="*/ 2147483647 h 96"/>
                <a:gd name="T14" fmla="*/ 2147483647 w 80"/>
                <a:gd name="T15" fmla="*/ 2147483647 h 96"/>
                <a:gd name="T16" fmla="*/ 2147483647 w 80"/>
                <a:gd name="T17" fmla="*/ 2147483647 h 96"/>
                <a:gd name="T18" fmla="*/ 2147483647 w 80"/>
                <a:gd name="T19" fmla="*/ 2147483647 h 96"/>
                <a:gd name="T20" fmla="*/ 2147483647 w 80"/>
                <a:gd name="T21" fmla="*/ 2147483647 h 96"/>
                <a:gd name="T22" fmla="*/ 2147483647 w 80"/>
                <a:gd name="T23" fmla="*/ 2147483647 h 96"/>
                <a:gd name="T24" fmla="*/ 2147483647 w 80"/>
                <a:gd name="T25" fmla="*/ 2147483647 h 96"/>
                <a:gd name="T26" fmla="*/ 2147483647 w 80"/>
                <a:gd name="T27" fmla="*/ 2147483647 h 96"/>
                <a:gd name="T28" fmla="*/ 2147483647 w 80"/>
                <a:gd name="T29" fmla="*/ 2147483647 h 96"/>
                <a:gd name="T30" fmla="*/ 2147483647 w 80"/>
                <a:gd name="T31" fmla="*/ 2147483647 h 96"/>
                <a:gd name="T32" fmla="*/ 0 w 80"/>
                <a:gd name="T33" fmla="*/ 2147483647 h 9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0"/>
                <a:gd name="T52" fmla="*/ 0 h 96"/>
                <a:gd name="T53" fmla="*/ 80 w 80"/>
                <a:gd name="T54" fmla="*/ 96 h 9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0" h="96">
                  <a:moveTo>
                    <a:pt x="0" y="80"/>
                  </a:moveTo>
                  <a:lnTo>
                    <a:pt x="0" y="64"/>
                  </a:lnTo>
                  <a:lnTo>
                    <a:pt x="0" y="48"/>
                  </a:lnTo>
                  <a:lnTo>
                    <a:pt x="24" y="16"/>
                  </a:lnTo>
                  <a:lnTo>
                    <a:pt x="40" y="0"/>
                  </a:lnTo>
                  <a:lnTo>
                    <a:pt x="40" y="16"/>
                  </a:lnTo>
                  <a:lnTo>
                    <a:pt x="32" y="32"/>
                  </a:lnTo>
                  <a:lnTo>
                    <a:pt x="40" y="40"/>
                  </a:lnTo>
                  <a:lnTo>
                    <a:pt x="72" y="56"/>
                  </a:lnTo>
                  <a:lnTo>
                    <a:pt x="80" y="72"/>
                  </a:lnTo>
                  <a:lnTo>
                    <a:pt x="80" y="88"/>
                  </a:lnTo>
                  <a:lnTo>
                    <a:pt x="64" y="96"/>
                  </a:lnTo>
                  <a:lnTo>
                    <a:pt x="56" y="80"/>
                  </a:lnTo>
                  <a:lnTo>
                    <a:pt x="40" y="88"/>
                  </a:lnTo>
                  <a:lnTo>
                    <a:pt x="32" y="80"/>
                  </a:lnTo>
                  <a:lnTo>
                    <a:pt x="8" y="72"/>
                  </a:lnTo>
                  <a:lnTo>
                    <a:pt x="0" y="80"/>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8877" name="Freeform 598"/>
            <p:cNvSpPr/>
            <p:nvPr/>
          </p:nvSpPr>
          <p:spPr bwMode="auto">
            <a:xfrm>
              <a:off x="3205068" y="3239470"/>
              <a:ext cx="117338" cy="31802"/>
            </a:xfrm>
            <a:custGeom>
              <a:avLst/>
              <a:gdLst>
                <a:gd name="T0" fmla="*/ 2147483647 w 88"/>
                <a:gd name="T1" fmla="*/ 0 h 24"/>
                <a:gd name="T2" fmla="*/ 2147483647 w 88"/>
                <a:gd name="T3" fmla="*/ 2147483647 h 24"/>
                <a:gd name="T4" fmla="*/ 0 w 88"/>
                <a:gd name="T5" fmla="*/ 2147483647 h 24"/>
                <a:gd name="T6" fmla="*/ 2147483647 w 88"/>
                <a:gd name="T7" fmla="*/ 2147483647 h 24"/>
                <a:gd name="T8" fmla="*/ 2147483647 w 88"/>
                <a:gd name="T9" fmla="*/ 2147483647 h 24"/>
                <a:gd name="T10" fmla="*/ 2147483647 w 88"/>
                <a:gd name="T11" fmla="*/ 2147483647 h 24"/>
                <a:gd name="T12" fmla="*/ 2147483647 w 88"/>
                <a:gd name="T13" fmla="*/ 2147483647 h 24"/>
                <a:gd name="T14" fmla="*/ 2147483647 w 88"/>
                <a:gd name="T15" fmla="*/ 2147483647 h 24"/>
                <a:gd name="T16" fmla="*/ 2147483647 w 88"/>
                <a:gd name="T17" fmla="*/ 2147483647 h 24"/>
                <a:gd name="T18" fmla="*/ 2147483647 w 88"/>
                <a:gd name="T19" fmla="*/ 0 h 24"/>
                <a:gd name="T20" fmla="*/ 2147483647 w 88"/>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8"/>
                <a:gd name="T34" fmla="*/ 0 h 24"/>
                <a:gd name="T35" fmla="*/ 88 w 88"/>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8" h="24">
                  <a:moveTo>
                    <a:pt x="16" y="0"/>
                  </a:moveTo>
                  <a:lnTo>
                    <a:pt x="16" y="8"/>
                  </a:lnTo>
                  <a:lnTo>
                    <a:pt x="0" y="8"/>
                  </a:lnTo>
                  <a:lnTo>
                    <a:pt x="16" y="16"/>
                  </a:lnTo>
                  <a:lnTo>
                    <a:pt x="24" y="24"/>
                  </a:lnTo>
                  <a:lnTo>
                    <a:pt x="40" y="24"/>
                  </a:lnTo>
                  <a:lnTo>
                    <a:pt x="56" y="16"/>
                  </a:lnTo>
                  <a:lnTo>
                    <a:pt x="88" y="16"/>
                  </a:lnTo>
                  <a:lnTo>
                    <a:pt x="72" y="8"/>
                  </a:lnTo>
                  <a:lnTo>
                    <a:pt x="48" y="0"/>
                  </a:lnTo>
                  <a:lnTo>
                    <a:pt x="16" y="0"/>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8878" name="Freeform 599"/>
            <p:cNvSpPr/>
            <p:nvPr/>
          </p:nvSpPr>
          <p:spPr bwMode="auto">
            <a:xfrm>
              <a:off x="4665761" y="2874296"/>
              <a:ext cx="53735" cy="32898"/>
            </a:xfrm>
            <a:custGeom>
              <a:avLst/>
              <a:gdLst>
                <a:gd name="T0" fmla="*/ 0 w 40"/>
                <a:gd name="T1" fmla="*/ 2147483647 h 24"/>
                <a:gd name="T2" fmla="*/ 2147483647 w 40"/>
                <a:gd name="T3" fmla="*/ 0 h 24"/>
                <a:gd name="T4" fmla="*/ 2147483647 w 40"/>
                <a:gd name="T5" fmla="*/ 0 h 24"/>
                <a:gd name="T6" fmla="*/ 2147483647 w 40"/>
                <a:gd name="T7" fmla="*/ 2147483647 h 24"/>
                <a:gd name="T8" fmla="*/ 2147483647 w 40"/>
                <a:gd name="T9" fmla="*/ 2147483647 h 24"/>
                <a:gd name="T10" fmla="*/ 2147483647 w 40"/>
                <a:gd name="T11" fmla="*/ 2147483647 h 24"/>
                <a:gd name="T12" fmla="*/ 0 w 40"/>
                <a:gd name="T13" fmla="*/ 2147483647 h 24"/>
                <a:gd name="T14" fmla="*/ 0 60000 65536"/>
                <a:gd name="T15" fmla="*/ 0 60000 65536"/>
                <a:gd name="T16" fmla="*/ 0 60000 65536"/>
                <a:gd name="T17" fmla="*/ 0 60000 65536"/>
                <a:gd name="T18" fmla="*/ 0 60000 65536"/>
                <a:gd name="T19" fmla="*/ 0 60000 65536"/>
                <a:gd name="T20" fmla="*/ 0 60000 65536"/>
                <a:gd name="T21" fmla="*/ 0 w 40"/>
                <a:gd name="T22" fmla="*/ 0 h 24"/>
                <a:gd name="T23" fmla="*/ 40 w 40"/>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24">
                  <a:moveTo>
                    <a:pt x="0" y="8"/>
                  </a:moveTo>
                  <a:lnTo>
                    <a:pt x="24" y="0"/>
                  </a:lnTo>
                  <a:lnTo>
                    <a:pt x="40" y="0"/>
                  </a:lnTo>
                  <a:lnTo>
                    <a:pt x="40" y="8"/>
                  </a:lnTo>
                  <a:lnTo>
                    <a:pt x="40" y="24"/>
                  </a:lnTo>
                  <a:lnTo>
                    <a:pt x="24" y="16"/>
                  </a:lnTo>
                  <a:lnTo>
                    <a:pt x="0" y="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79" name="Freeform 600"/>
            <p:cNvSpPr/>
            <p:nvPr/>
          </p:nvSpPr>
          <p:spPr bwMode="auto">
            <a:xfrm>
              <a:off x="4612027" y="2809596"/>
              <a:ext cx="21932" cy="43865"/>
            </a:xfrm>
            <a:custGeom>
              <a:avLst/>
              <a:gdLst>
                <a:gd name="T0" fmla="*/ 0 w 16"/>
                <a:gd name="T1" fmla="*/ 2147483647 h 32"/>
                <a:gd name="T2" fmla="*/ 0 w 16"/>
                <a:gd name="T3" fmla="*/ 2147483647 h 32"/>
                <a:gd name="T4" fmla="*/ 2147483647 w 16"/>
                <a:gd name="T5" fmla="*/ 0 h 32"/>
                <a:gd name="T6" fmla="*/ 2147483647 w 16"/>
                <a:gd name="T7" fmla="*/ 2147483647 h 32"/>
                <a:gd name="T8" fmla="*/ 2147483647 w 16"/>
                <a:gd name="T9" fmla="*/ 2147483647 h 32"/>
                <a:gd name="T10" fmla="*/ 0 w 16"/>
                <a:gd name="T11" fmla="*/ 2147483647 h 32"/>
                <a:gd name="T12" fmla="*/ 0 60000 65536"/>
                <a:gd name="T13" fmla="*/ 0 60000 65536"/>
                <a:gd name="T14" fmla="*/ 0 60000 65536"/>
                <a:gd name="T15" fmla="*/ 0 60000 65536"/>
                <a:gd name="T16" fmla="*/ 0 60000 65536"/>
                <a:gd name="T17" fmla="*/ 0 60000 65536"/>
                <a:gd name="T18" fmla="*/ 0 w 16"/>
                <a:gd name="T19" fmla="*/ 0 h 32"/>
                <a:gd name="T20" fmla="*/ 16 w 16"/>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16" h="32">
                  <a:moveTo>
                    <a:pt x="0" y="32"/>
                  </a:moveTo>
                  <a:lnTo>
                    <a:pt x="0" y="8"/>
                  </a:lnTo>
                  <a:lnTo>
                    <a:pt x="8" y="0"/>
                  </a:lnTo>
                  <a:lnTo>
                    <a:pt x="16" y="16"/>
                  </a:lnTo>
                  <a:lnTo>
                    <a:pt x="16" y="32"/>
                  </a:lnTo>
                  <a:lnTo>
                    <a:pt x="0" y="32"/>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80" name="Freeform 601"/>
            <p:cNvSpPr/>
            <p:nvPr/>
          </p:nvSpPr>
          <p:spPr bwMode="auto">
            <a:xfrm>
              <a:off x="4665761" y="2874296"/>
              <a:ext cx="53735" cy="32898"/>
            </a:xfrm>
            <a:custGeom>
              <a:avLst/>
              <a:gdLst>
                <a:gd name="T0" fmla="*/ 0 w 40"/>
                <a:gd name="T1" fmla="*/ 2147483647 h 24"/>
                <a:gd name="T2" fmla="*/ 2147483647 w 40"/>
                <a:gd name="T3" fmla="*/ 0 h 24"/>
                <a:gd name="T4" fmla="*/ 2147483647 w 40"/>
                <a:gd name="T5" fmla="*/ 0 h 24"/>
                <a:gd name="T6" fmla="*/ 2147483647 w 40"/>
                <a:gd name="T7" fmla="*/ 2147483647 h 24"/>
                <a:gd name="T8" fmla="*/ 2147483647 w 40"/>
                <a:gd name="T9" fmla="*/ 2147483647 h 24"/>
                <a:gd name="T10" fmla="*/ 2147483647 w 40"/>
                <a:gd name="T11" fmla="*/ 2147483647 h 24"/>
                <a:gd name="T12" fmla="*/ 0 w 40"/>
                <a:gd name="T13" fmla="*/ 2147483647 h 24"/>
                <a:gd name="T14" fmla="*/ 0 60000 65536"/>
                <a:gd name="T15" fmla="*/ 0 60000 65536"/>
                <a:gd name="T16" fmla="*/ 0 60000 65536"/>
                <a:gd name="T17" fmla="*/ 0 60000 65536"/>
                <a:gd name="T18" fmla="*/ 0 60000 65536"/>
                <a:gd name="T19" fmla="*/ 0 60000 65536"/>
                <a:gd name="T20" fmla="*/ 0 60000 65536"/>
                <a:gd name="T21" fmla="*/ 0 w 40"/>
                <a:gd name="T22" fmla="*/ 0 h 24"/>
                <a:gd name="T23" fmla="*/ 40 w 40"/>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24">
                  <a:moveTo>
                    <a:pt x="0" y="8"/>
                  </a:moveTo>
                  <a:lnTo>
                    <a:pt x="24" y="0"/>
                  </a:lnTo>
                  <a:lnTo>
                    <a:pt x="40" y="0"/>
                  </a:lnTo>
                  <a:lnTo>
                    <a:pt x="40" y="8"/>
                  </a:lnTo>
                  <a:lnTo>
                    <a:pt x="40" y="24"/>
                  </a:lnTo>
                  <a:lnTo>
                    <a:pt x="24" y="16"/>
                  </a:lnTo>
                  <a:lnTo>
                    <a:pt x="0" y="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81" name="Freeform 602"/>
            <p:cNvSpPr/>
            <p:nvPr/>
          </p:nvSpPr>
          <p:spPr bwMode="auto">
            <a:xfrm>
              <a:off x="4612027" y="2809596"/>
              <a:ext cx="21932" cy="43865"/>
            </a:xfrm>
            <a:custGeom>
              <a:avLst/>
              <a:gdLst>
                <a:gd name="T0" fmla="*/ 0 w 16"/>
                <a:gd name="T1" fmla="*/ 2147483647 h 32"/>
                <a:gd name="T2" fmla="*/ 0 w 16"/>
                <a:gd name="T3" fmla="*/ 2147483647 h 32"/>
                <a:gd name="T4" fmla="*/ 2147483647 w 16"/>
                <a:gd name="T5" fmla="*/ 0 h 32"/>
                <a:gd name="T6" fmla="*/ 2147483647 w 16"/>
                <a:gd name="T7" fmla="*/ 2147483647 h 32"/>
                <a:gd name="T8" fmla="*/ 2147483647 w 16"/>
                <a:gd name="T9" fmla="*/ 2147483647 h 32"/>
                <a:gd name="T10" fmla="*/ 0 w 16"/>
                <a:gd name="T11" fmla="*/ 2147483647 h 32"/>
                <a:gd name="T12" fmla="*/ 0 60000 65536"/>
                <a:gd name="T13" fmla="*/ 0 60000 65536"/>
                <a:gd name="T14" fmla="*/ 0 60000 65536"/>
                <a:gd name="T15" fmla="*/ 0 60000 65536"/>
                <a:gd name="T16" fmla="*/ 0 60000 65536"/>
                <a:gd name="T17" fmla="*/ 0 60000 65536"/>
                <a:gd name="T18" fmla="*/ 0 w 16"/>
                <a:gd name="T19" fmla="*/ 0 h 32"/>
                <a:gd name="T20" fmla="*/ 16 w 16"/>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16" h="32">
                  <a:moveTo>
                    <a:pt x="0" y="32"/>
                  </a:moveTo>
                  <a:lnTo>
                    <a:pt x="0" y="8"/>
                  </a:lnTo>
                  <a:lnTo>
                    <a:pt x="8" y="0"/>
                  </a:lnTo>
                  <a:lnTo>
                    <a:pt x="16" y="16"/>
                  </a:lnTo>
                  <a:lnTo>
                    <a:pt x="16" y="32"/>
                  </a:lnTo>
                  <a:lnTo>
                    <a:pt x="0" y="32"/>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82" name="Freeform 603"/>
            <p:cNvSpPr/>
            <p:nvPr/>
          </p:nvSpPr>
          <p:spPr bwMode="auto">
            <a:xfrm>
              <a:off x="4602157" y="2766828"/>
              <a:ext cx="31802" cy="32898"/>
            </a:xfrm>
            <a:custGeom>
              <a:avLst/>
              <a:gdLst>
                <a:gd name="T0" fmla="*/ 0 w 24"/>
                <a:gd name="T1" fmla="*/ 2147483647 h 24"/>
                <a:gd name="T2" fmla="*/ 2147483647 w 24"/>
                <a:gd name="T3" fmla="*/ 0 h 24"/>
                <a:gd name="T4" fmla="*/ 2147483647 w 24"/>
                <a:gd name="T5" fmla="*/ 2147483647 h 24"/>
                <a:gd name="T6" fmla="*/ 2147483647 w 24"/>
                <a:gd name="T7" fmla="*/ 2147483647 h 24"/>
                <a:gd name="T8" fmla="*/ 0 w 24"/>
                <a:gd name="T9" fmla="*/ 2147483647 h 24"/>
                <a:gd name="T10" fmla="*/ 0 60000 65536"/>
                <a:gd name="T11" fmla="*/ 0 60000 65536"/>
                <a:gd name="T12" fmla="*/ 0 60000 65536"/>
                <a:gd name="T13" fmla="*/ 0 60000 65536"/>
                <a:gd name="T14" fmla="*/ 0 60000 65536"/>
                <a:gd name="T15" fmla="*/ 0 w 24"/>
                <a:gd name="T16" fmla="*/ 0 h 24"/>
                <a:gd name="T17" fmla="*/ 24 w 24"/>
                <a:gd name="T18" fmla="*/ 24 h 24"/>
              </a:gdLst>
              <a:ahLst/>
              <a:cxnLst>
                <a:cxn ang="T10">
                  <a:pos x="T0" y="T1"/>
                </a:cxn>
                <a:cxn ang="T11">
                  <a:pos x="T2" y="T3"/>
                </a:cxn>
                <a:cxn ang="T12">
                  <a:pos x="T4" y="T5"/>
                </a:cxn>
                <a:cxn ang="T13">
                  <a:pos x="T6" y="T7"/>
                </a:cxn>
                <a:cxn ang="T14">
                  <a:pos x="T8" y="T9"/>
                </a:cxn>
              </a:cxnLst>
              <a:rect l="T15" t="T16" r="T17" b="T18"/>
              <a:pathLst>
                <a:path w="24" h="24">
                  <a:moveTo>
                    <a:pt x="0" y="8"/>
                  </a:moveTo>
                  <a:lnTo>
                    <a:pt x="16" y="0"/>
                  </a:lnTo>
                  <a:lnTo>
                    <a:pt x="24" y="16"/>
                  </a:lnTo>
                  <a:lnTo>
                    <a:pt x="16" y="24"/>
                  </a:lnTo>
                  <a:lnTo>
                    <a:pt x="0" y="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83" name="Freeform 604"/>
            <p:cNvSpPr/>
            <p:nvPr/>
          </p:nvSpPr>
          <p:spPr bwMode="auto">
            <a:xfrm>
              <a:off x="5160335" y="2896229"/>
              <a:ext cx="31802" cy="10966"/>
            </a:xfrm>
            <a:custGeom>
              <a:avLst/>
              <a:gdLst>
                <a:gd name="T0" fmla="*/ 2147483647 w 24"/>
                <a:gd name="T1" fmla="*/ 0 h 8"/>
                <a:gd name="T2" fmla="*/ 2147483647 w 24"/>
                <a:gd name="T3" fmla="*/ 0 h 8"/>
                <a:gd name="T4" fmla="*/ 0 w 24"/>
                <a:gd name="T5" fmla="*/ 2147483647 h 8"/>
                <a:gd name="T6" fmla="*/ 2147483647 w 24"/>
                <a:gd name="T7" fmla="*/ 0 h 8"/>
                <a:gd name="T8" fmla="*/ 0 60000 65536"/>
                <a:gd name="T9" fmla="*/ 0 60000 65536"/>
                <a:gd name="T10" fmla="*/ 0 60000 65536"/>
                <a:gd name="T11" fmla="*/ 0 60000 65536"/>
                <a:gd name="T12" fmla="*/ 0 w 24"/>
                <a:gd name="T13" fmla="*/ 0 h 8"/>
                <a:gd name="T14" fmla="*/ 24 w 24"/>
                <a:gd name="T15" fmla="*/ 8 h 8"/>
              </a:gdLst>
              <a:ahLst/>
              <a:cxnLst>
                <a:cxn ang="T8">
                  <a:pos x="T0" y="T1"/>
                </a:cxn>
                <a:cxn ang="T9">
                  <a:pos x="T2" y="T3"/>
                </a:cxn>
                <a:cxn ang="T10">
                  <a:pos x="T4" y="T5"/>
                </a:cxn>
                <a:cxn ang="T11">
                  <a:pos x="T6" y="T7"/>
                </a:cxn>
              </a:cxnLst>
              <a:rect l="T12" t="T13" r="T14" b="T15"/>
              <a:pathLst>
                <a:path w="24" h="8">
                  <a:moveTo>
                    <a:pt x="16" y="0"/>
                  </a:moveTo>
                  <a:lnTo>
                    <a:pt x="24" y="0"/>
                  </a:lnTo>
                  <a:lnTo>
                    <a:pt x="0" y="8"/>
                  </a:lnTo>
                  <a:lnTo>
                    <a:pt x="16" y="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84" name="Freeform 605"/>
            <p:cNvSpPr/>
            <p:nvPr/>
          </p:nvSpPr>
          <p:spPr bwMode="auto">
            <a:xfrm>
              <a:off x="4602157" y="2766828"/>
              <a:ext cx="31802" cy="32898"/>
            </a:xfrm>
            <a:custGeom>
              <a:avLst/>
              <a:gdLst>
                <a:gd name="T0" fmla="*/ 0 w 24"/>
                <a:gd name="T1" fmla="*/ 2147483647 h 24"/>
                <a:gd name="T2" fmla="*/ 2147483647 w 24"/>
                <a:gd name="T3" fmla="*/ 0 h 24"/>
                <a:gd name="T4" fmla="*/ 2147483647 w 24"/>
                <a:gd name="T5" fmla="*/ 2147483647 h 24"/>
                <a:gd name="T6" fmla="*/ 2147483647 w 24"/>
                <a:gd name="T7" fmla="*/ 2147483647 h 24"/>
                <a:gd name="T8" fmla="*/ 0 w 24"/>
                <a:gd name="T9" fmla="*/ 2147483647 h 24"/>
                <a:gd name="T10" fmla="*/ 0 60000 65536"/>
                <a:gd name="T11" fmla="*/ 0 60000 65536"/>
                <a:gd name="T12" fmla="*/ 0 60000 65536"/>
                <a:gd name="T13" fmla="*/ 0 60000 65536"/>
                <a:gd name="T14" fmla="*/ 0 60000 65536"/>
                <a:gd name="T15" fmla="*/ 0 w 24"/>
                <a:gd name="T16" fmla="*/ 0 h 24"/>
                <a:gd name="T17" fmla="*/ 24 w 24"/>
                <a:gd name="T18" fmla="*/ 24 h 24"/>
              </a:gdLst>
              <a:ahLst/>
              <a:cxnLst>
                <a:cxn ang="T10">
                  <a:pos x="T0" y="T1"/>
                </a:cxn>
                <a:cxn ang="T11">
                  <a:pos x="T2" y="T3"/>
                </a:cxn>
                <a:cxn ang="T12">
                  <a:pos x="T4" y="T5"/>
                </a:cxn>
                <a:cxn ang="T13">
                  <a:pos x="T6" y="T7"/>
                </a:cxn>
                <a:cxn ang="T14">
                  <a:pos x="T8" y="T9"/>
                </a:cxn>
              </a:cxnLst>
              <a:rect l="T15" t="T16" r="T17" b="T18"/>
              <a:pathLst>
                <a:path w="24" h="24">
                  <a:moveTo>
                    <a:pt x="0" y="8"/>
                  </a:moveTo>
                  <a:lnTo>
                    <a:pt x="16" y="0"/>
                  </a:lnTo>
                  <a:lnTo>
                    <a:pt x="24" y="16"/>
                  </a:lnTo>
                  <a:lnTo>
                    <a:pt x="16" y="24"/>
                  </a:lnTo>
                  <a:lnTo>
                    <a:pt x="0" y="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85" name="Freeform 606"/>
            <p:cNvSpPr/>
            <p:nvPr/>
          </p:nvSpPr>
          <p:spPr bwMode="auto">
            <a:xfrm>
              <a:off x="5160335" y="2896229"/>
              <a:ext cx="31802" cy="10966"/>
            </a:xfrm>
            <a:custGeom>
              <a:avLst/>
              <a:gdLst>
                <a:gd name="T0" fmla="*/ 2147483647 w 24"/>
                <a:gd name="T1" fmla="*/ 0 h 8"/>
                <a:gd name="T2" fmla="*/ 2147483647 w 24"/>
                <a:gd name="T3" fmla="*/ 0 h 8"/>
                <a:gd name="T4" fmla="*/ 0 w 24"/>
                <a:gd name="T5" fmla="*/ 2147483647 h 8"/>
                <a:gd name="T6" fmla="*/ 2147483647 w 24"/>
                <a:gd name="T7" fmla="*/ 0 h 8"/>
                <a:gd name="T8" fmla="*/ 0 60000 65536"/>
                <a:gd name="T9" fmla="*/ 0 60000 65536"/>
                <a:gd name="T10" fmla="*/ 0 60000 65536"/>
                <a:gd name="T11" fmla="*/ 0 60000 65536"/>
                <a:gd name="T12" fmla="*/ 0 w 24"/>
                <a:gd name="T13" fmla="*/ 0 h 8"/>
                <a:gd name="T14" fmla="*/ 24 w 24"/>
                <a:gd name="T15" fmla="*/ 8 h 8"/>
              </a:gdLst>
              <a:ahLst/>
              <a:cxnLst>
                <a:cxn ang="T8">
                  <a:pos x="T0" y="T1"/>
                </a:cxn>
                <a:cxn ang="T9">
                  <a:pos x="T2" y="T3"/>
                </a:cxn>
                <a:cxn ang="T10">
                  <a:pos x="T4" y="T5"/>
                </a:cxn>
                <a:cxn ang="T11">
                  <a:pos x="T6" y="T7"/>
                </a:cxn>
              </a:cxnLst>
              <a:rect l="T12" t="T13" r="T14" b="T15"/>
              <a:pathLst>
                <a:path w="24" h="8">
                  <a:moveTo>
                    <a:pt x="16" y="0"/>
                  </a:moveTo>
                  <a:lnTo>
                    <a:pt x="24" y="0"/>
                  </a:lnTo>
                  <a:lnTo>
                    <a:pt x="0" y="8"/>
                  </a:lnTo>
                  <a:lnTo>
                    <a:pt x="16" y="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86" name="Rectangle 607"/>
            <p:cNvSpPr>
              <a:spLocks noChangeArrowheads="1"/>
            </p:cNvSpPr>
            <p:nvPr/>
          </p:nvSpPr>
          <p:spPr bwMode="auto">
            <a:xfrm>
              <a:off x="5062736" y="3057432"/>
              <a:ext cx="0" cy="0"/>
            </a:xfrm>
            <a:prstGeom prst="rect">
              <a:avLst/>
            </a:prstGeom>
            <a:grpFill/>
            <a:ln w="6350">
              <a:noFill/>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eaLnBrk="1" hangingPunct="1">
                <a:spcBef>
                  <a:spcPct val="50000"/>
                </a:spcBef>
              </a:pPr>
              <a:endParaRPr lang="en-US">
                <a:solidFill>
                  <a:schemeClr val="bg1">
                    <a:lumMod val="85000"/>
                  </a:schemeClr>
                </a:solidFill>
                <a:ea typeface="MS PGothic" panose="020B0600070205080204" pitchFamily="34" charset="-128"/>
              </a:endParaRPr>
            </a:p>
          </p:txBody>
        </p:sp>
        <p:sp>
          <p:nvSpPr>
            <p:cNvPr id="1048887" name="Freeform 608"/>
            <p:cNvSpPr/>
            <p:nvPr/>
          </p:nvSpPr>
          <p:spPr bwMode="auto">
            <a:xfrm>
              <a:off x="4912500" y="2799726"/>
              <a:ext cx="311439" cy="117338"/>
            </a:xfrm>
            <a:custGeom>
              <a:avLst/>
              <a:gdLst>
                <a:gd name="T0" fmla="*/ 2147483647 w 232"/>
                <a:gd name="T1" fmla="*/ 2147483647 h 88"/>
                <a:gd name="T2" fmla="*/ 2147483647 w 232"/>
                <a:gd name="T3" fmla="*/ 2147483647 h 88"/>
                <a:gd name="T4" fmla="*/ 2147483647 w 232"/>
                <a:gd name="T5" fmla="*/ 2147483647 h 88"/>
                <a:gd name="T6" fmla="*/ 2147483647 w 232"/>
                <a:gd name="T7" fmla="*/ 2147483647 h 88"/>
                <a:gd name="T8" fmla="*/ 2147483647 w 232"/>
                <a:gd name="T9" fmla="*/ 2147483647 h 88"/>
                <a:gd name="T10" fmla="*/ 2147483647 w 232"/>
                <a:gd name="T11" fmla="*/ 2147483647 h 88"/>
                <a:gd name="T12" fmla="*/ 2147483647 w 232"/>
                <a:gd name="T13" fmla="*/ 2147483647 h 88"/>
                <a:gd name="T14" fmla="*/ 2147483647 w 232"/>
                <a:gd name="T15" fmla="*/ 2147483647 h 88"/>
                <a:gd name="T16" fmla="*/ 2147483647 w 232"/>
                <a:gd name="T17" fmla="*/ 2147483647 h 88"/>
                <a:gd name="T18" fmla="*/ 2147483647 w 232"/>
                <a:gd name="T19" fmla="*/ 0 h 88"/>
                <a:gd name="T20" fmla="*/ 2147483647 w 232"/>
                <a:gd name="T21" fmla="*/ 0 h 88"/>
                <a:gd name="T22" fmla="*/ 2147483647 w 232"/>
                <a:gd name="T23" fmla="*/ 0 h 88"/>
                <a:gd name="T24" fmla="*/ 2147483647 w 232"/>
                <a:gd name="T25" fmla="*/ 2147483647 h 88"/>
                <a:gd name="T26" fmla="*/ 2147483647 w 232"/>
                <a:gd name="T27" fmla="*/ 2147483647 h 88"/>
                <a:gd name="T28" fmla="*/ 2147483647 w 232"/>
                <a:gd name="T29" fmla="*/ 2147483647 h 88"/>
                <a:gd name="T30" fmla="*/ 2147483647 w 232"/>
                <a:gd name="T31" fmla="*/ 0 h 88"/>
                <a:gd name="T32" fmla="*/ 2147483647 w 232"/>
                <a:gd name="T33" fmla="*/ 0 h 88"/>
                <a:gd name="T34" fmla="*/ 2147483647 w 232"/>
                <a:gd name="T35" fmla="*/ 0 h 88"/>
                <a:gd name="T36" fmla="*/ 2147483647 w 232"/>
                <a:gd name="T37" fmla="*/ 0 h 88"/>
                <a:gd name="T38" fmla="*/ 2147483647 w 232"/>
                <a:gd name="T39" fmla="*/ 0 h 88"/>
                <a:gd name="T40" fmla="*/ 2147483647 w 232"/>
                <a:gd name="T41" fmla="*/ 2147483647 h 88"/>
                <a:gd name="T42" fmla="*/ 2147483647 w 232"/>
                <a:gd name="T43" fmla="*/ 2147483647 h 88"/>
                <a:gd name="T44" fmla="*/ 2147483647 w 232"/>
                <a:gd name="T45" fmla="*/ 2147483647 h 88"/>
                <a:gd name="T46" fmla="*/ 2147483647 w 232"/>
                <a:gd name="T47" fmla="*/ 2147483647 h 88"/>
                <a:gd name="T48" fmla="*/ 2147483647 w 232"/>
                <a:gd name="T49" fmla="*/ 2147483647 h 88"/>
                <a:gd name="T50" fmla="*/ 0 w 232"/>
                <a:gd name="T51" fmla="*/ 2147483647 h 88"/>
                <a:gd name="T52" fmla="*/ 2147483647 w 232"/>
                <a:gd name="T53" fmla="*/ 2147483647 h 88"/>
                <a:gd name="T54" fmla="*/ 2147483647 w 232"/>
                <a:gd name="T55" fmla="*/ 2147483647 h 88"/>
                <a:gd name="T56" fmla="*/ 2147483647 w 232"/>
                <a:gd name="T57" fmla="*/ 2147483647 h 88"/>
                <a:gd name="T58" fmla="*/ 2147483647 w 232"/>
                <a:gd name="T59" fmla="*/ 2147483647 h 88"/>
                <a:gd name="T60" fmla="*/ 2147483647 w 232"/>
                <a:gd name="T61" fmla="*/ 2147483647 h 88"/>
                <a:gd name="T62" fmla="*/ 2147483647 w 232"/>
                <a:gd name="T63" fmla="*/ 2147483647 h 88"/>
                <a:gd name="T64" fmla="*/ 2147483647 w 232"/>
                <a:gd name="T65" fmla="*/ 2147483647 h 88"/>
                <a:gd name="T66" fmla="*/ 2147483647 w 232"/>
                <a:gd name="T67" fmla="*/ 2147483647 h 88"/>
                <a:gd name="T68" fmla="*/ 2147483647 w 232"/>
                <a:gd name="T69" fmla="*/ 2147483647 h 8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32"/>
                <a:gd name="T106" fmla="*/ 0 h 88"/>
                <a:gd name="T107" fmla="*/ 232 w 232"/>
                <a:gd name="T108" fmla="*/ 88 h 8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32" h="88">
                  <a:moveTo>
                    <a:pt x="136" y="80"/>
                  </a:moveTo>
                  <a:lnTo>
                    <a:pt x="144" y="80"/>
                  </a:lnTo>
                  <a:lnTo>
                    <a:pt x="184" y="80"/>
                  </a:lnTo>
                  <a:lnTo>
                    <a:pt x="208" y="72"/>
                  </a:lnTo>
                  <a:lnTo>
                    <a:pt x="224" y="72"/>
                  </a:lnTo>
                  <a:lnTo>
                    <a:pt x="232" y="72"/>
                  </a:lnTo>
                  <a:lnTo>
                    <a:pt x="232" y="64"/>
                  </a:lnTo>
                  <a:lnTo>
                    <a:pt x="232" y="32"/>
                  </a:lnTo>
                  <a:lnTo>
                    <a:pt x="216" y="8"/>
                  </a:lnTo>
                  <a:lnTo>
                    <a:pt x="208" y="0"/>
                  </a:lnTo>
                  <a:lnTo>
                    <a:pt x="200" y="0"/>
                  </a:lnTo>
                  <a:lnTo>
                    <a:pt x="192" y="0"/>
                  </a:lnTo>
                  <a:lnTo>
                    <a:pt x="176" y="8"/>
                  </a:lnTo>
                  <a:lnTo>
                    <a:pt x="160" y="8"/>
                  </a:lnTo>
                  <a:lnTo>
                    <a:pt x="152" y="8"/>
                  </a:lnTo>
                  <a:lnTo>
                    <a:pt x="136" y="0"/>
                  </a:lnTo>
                  <a:lnTo>
                    <a:pt x="128" y="0"/>
                  </a:lnTo>
                  <a:lnTo>
                    <a:pt x="96" y="0"/>
                  </a:lnTo>
                  <a:lnTo>
                    <a:pt x="88" y="0"/>
                  </a:lnTo>
                  <a:lnTo>
                    <a:pt x="72" y="0"/>
                  </a:lnTo>
                  <a:lnTo>
                    <a:pt x="64" y="8"/>
                  </a:lnTo>
                  <a:lnTo>
                    <a:pt x="48" y="16"/>
                  </a:lnTo>
                  <a:lnTo>
                    <a:pt x="40" y="8"/>
                  </a:lnTo>
                  <a:lnTo>
                    <a:pt x="32" y="24"/>
                  </a:lnTo>
                  <a:lnTo>
                    <a:pt x="16" y="24"/>
                  </a:lnTo>
                  <a:lnTo>
                    <a:pt x="0" y="32"/>
                  </a:lnTo>
                  <a:lnTo>
                    <a:pt x="8" y="48"/>
                  </a:lnTo>
                  <a:lnTo>
                    <a:pt x="16" y="64"/>
                  </a:lnTo>
                  <a:lnTo>
                    <a:pt x="24" y="80"/>
                  </a:lnTo>
                  <a:lnTo>
                    <a:pt x="56" y="80"/>
                  </a:lnTo>
                  <a:lnTo>
                    <a:pt x="64" y="80"/>
                  </a:lnTo>
                  <a:lnTo>
                    <a:pt x="88" y="88"/>
                  </a:lnTo>
                  <a:lnTo>
                    <a:pt x="104" y="80"/>
                  </a:lnTo>
                  <a:lnTo>
                    <a:pt x="120" y="88"/>
                  </a:lnTo>
                  <a:lnTo>
                    <a:pt x="136" y="8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88" name="Freeform 609"/>
            <p:cNvSpPr/>
            <p:nvPr/>
          </p:nvSpPr>
          <p:spPr bwMode="auto">
            <a:xfrm>
              <a:off x="5062736" y="2896229"/>
              <a:ext cx="118435" cy="107468"/>
            </a:xfrm>
            <a:custGeom>
              <a:avLst/>
              <a:gdLst>
                <a:gd name="T0" fmla="*/ 2147483647 w 88"/>
                <a:gd name="T1" fmla="*/ 2147483647 h 80"/>
                <a:gd name="T2" fmla="*/ 2147483647 w 88"/>
                <a:gd name="T3" fmla="*/ 2147483647 h 80"/>
                <a:gd name="T4" fmla="*/ 2147483647 w 88"/>
                <a:gd name="T5" fmla="*/ 2147483647 h 80"/>
                <a:gd name="T6" fmla="*/ 2147483647 w 88"/>
                <a:gd name="T7" fmla="*/ 2147483647 h 80"/>
                <a:gd name="T8" fmla="*/ 2147483647 w 88"/>
                <a:gd name="T9" fmla="*/ 2147483647 h 80"/>
                <a:gd name="T10" fmla="*/ 2147483647 w 88"/>
                <a:gd name="T11" fmla="*/ 2147483647 h 80"/>
                <a:gd name="T12" fmla="*/ 2147483647 w 88"/>
                <a:gd name="T13" fmla="*/ 0 h 80"/>
                <a:gd name="T14" fmla="*/ 2147483647 w 88"/>
                <a:gd name="T15" fmla="*/ 2147483647 h 80"/>
                <a:gd name="T16" fmla="*/ 2147483647 w 88"/>
                <a:gd name="T17" fmla="*/ 2147483647 h 80"/>
                <a:gd name="T18" fmla="*/ 2147483647 w 88"/>
                <a:gd name="T19" fmla="*/ 2147483647 h 80"/>
                <a:gd name="T20" fmla="*/ 2147483647 w 88"/>
                <a:gd name="T21" fmla="*/ 2147483647 h 80"/>
                <a:gd name="T22" fmla="*/ 2147483647 w 88"/>
                <a:gd name="T23" fmla="*/ 2147483647 h 80"/>
                <a:gd name="T24" fmla="*/ 0 w 88"/>
                <a:gd name="T25" fmla="*/ 2147483647 h 80"/>
                <a:gd name="T26" fmla="*/ 2147483647 w 88"/>
                <a:gd name="T27" fmla="*/ 2147483647 h 80"/>
                <a:gd name="T28" fmla="*/ 2147483647 w 88"/>
                <a:gd name="T29" fmla="*/ 2147483647 h 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8"/>
                <a:gd name="T46" fmla="*/ 0 h 80"/>
                <a:gd name="T47" fmla="*/ 88 w 88"/>
                <a:gd name="T48" fmla="*/ 80 h 8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8" h="80">
                  <a:moveTo>
                    <a:pt x="16" y="80"/>
                  </a:moveTo>
                  <a:lnTo>
                    <a:pt x="40" y="64"/>
                  </a:lnTo>
                  <a:lnTo>
                    <a:pt x="48" y="64"/>
                  </a:lnTo>
                  <a:lnTo>
                    <a:pt x="72" y="48"/>
                  </a:lnTo>
                  <a:lnTo>
                    <a:pt x="80" y="16"/>
                  </a:lnTo>
                  <a:lnTo>
                    <a:pt x="88" y="8"/>
                  </a:lnTo>
                  <a:lnTo>
                    <a:pt x="88" y="0"/>
                  </a:lnTo>
                  <a:lnTo>
                    <a:pt x="72" y="8"/>
                  </a:lnTo>
                  <a:lnTo>
                    <a:pt x="32" y="8"/>
                  </a:lnTo>
                  <a:lnTo>
                    <a:pt x="24" y="8"/>
                  </a:lnTo>
                  <a:lnTo>
                    <a:pt x="8" y="16"/>
                  </a:lnTo>
                  <a:lnTo>
                    <a:pt x="16" y="32"/>
                  </a:lnTo>
                  <a:lnTo>
                    <a:pt x="0" y="72"/>
                  </a:lnTo>
                  <a:lnTo>
                    <a:pt x="8" y="72"/>
                  </a:lnTo>
                  <a:lnTo>
                    <a:pt x="16" y="8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89" name="Freeform 610"/>
            <p:cNvSpPr/>
            <p:nvPr/>
          </p:nvSpPr>
          <p:spPr bwMode="auto">
            <a:xfrm>
              <a:off x="5041900" y="2981765"/>
              <a:ext cx="85536" cy="75667"/>
            </a:xfrm>
            <a:custGeom>
              <a:avLst/>
              <a:gdLst>
                <a:gd name="T0" fmla="*/ 2147483647 w 64"/>
                <a:gd name="T1" fmla="*/ 2147483647 h 56"/>
                <a:gd name="T2" fmla="*/ 2147483647 w 64"/>
                <a:gd name="T3" fmla="*/ 0 h 56"/>
                <a:gd name="T4" fmla="*/ 2147483647 w 64"/>
                <a:gd name="T5" fmla="*/ 0 h 56"/>
                <a:gd name="T6" fmla="*/ 2147483647 w 64"/>
                <a:gd name="T7" fmla="*/ 2147483647 h 56"/>
                <a:gd name="T8" fmla="*/ 2147483647 w 64"/>
                <a:gd name="T9" fmla="*/ 2147483647 h 56"/>
                <a:gd name="T10" fmla="*/ 2147483647 w 64"/>
                <a:gd name="T11" fmla="*/ 2147483647 h 56"/>
                <a:gd name="T12" fmla="*/ 2147483647 w 64"/>
                <a:gd name="T13" fmla="*/ 2147483647 h 56"/>
                <a:gd name="T14" fmla="*/ 0 w 64"/>
                <a:gd name="T15" fmla="*/ 2147483647 h 56"/>
                <a:gd name="T16" fmla="*/ 2147483647 w 64"/>
                <a:gd name="T17" fmla="*/ 2147483647 h 56"/>
                <a:gd name="T18" fmla="*/ 2147483647 w 64"/>
                <a:gd name="T19" fmla="*/ 2147483647 h 56"/>
                <a:gd name="T20" fmla="*/ 2147483647 w 64"/>
                <a:gd name="T21" fmla="*/ 2147483647 h 56"/>
                <a:gd name="T22" fmla="*/ 2147483647 w 64"/>
                <a:gd name="T23" fmla="*/ 2147483647 h 56"/>
                <a:gd name="T24" fmla="*/ 2147483647 w 64"/>
                <a:gd name="T25" fmla="*/ 2147483647 h 56"/>
                <a:gd name="T26" fmla="*/ 2147483647 w 64"/>
                <a:gd name="T27" fmla="*/ 2147483647 h 56"/>
                <a:gd name="T28" fmla="*/ 2147483647 w 64"/>
                <a:gd name="T29" fmla="*/ 2147483647 h 56"/>
                <a:gd name="T30" fmla="*/ 2147483647 w 64"/>
                <a:gd name="T31" fmla="*/ 2147483647 h 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4"/>
                <a:gd name="T49" fmla="*/ 0 h 56"/>
                <a:gd name="T50" fmla="*/ 64 w 64"/>
                <a:gd name="T51" fmla="*/ 56 h 5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4" h="56">
                  <a:moveTo>
                    <a:pt x="64" y="16"/>
                  </a:moveTo>
                  <a:lnTo>
                    <a:pt x="64" y="0"/>
                  </a:lnTo>
                  <a:lnTo>
                    <a:pt x="56" y="0"/>
                  </a:lnTo>
                  <a:lnTo>
                    <a:pt x="32" y="16"/>
                  </a:lnTo>
                  <a:lnTo>
                    <a:pt x="24" y="8"/>
                  </a:lnTo>
                  <a:lnTo>
                    <a:pt x="16" y="8"/>
                  </a:lnTo>
                  <a:lnTo>
                    <a:pt x="8" y="8"/>
                  </a:lnTo>
                  <a:lnTo>
                    <a:pt x="0" y="24"/>
                  </a:lnTo>
                  <a:lnTo>
                    <a:pt x="16" y="56"/>
                  </a:lnTo>
                  <a:lnTo>
                    <a:pt x="24" y="56"/>
                  </a:lnTo>
                  <a:lnTo>
                    <a:pt x="32" y="48"/>
                  </a:lnTo>
                  <a:lnTo>
                    <a:pt x="48" y="48"/>
                  </a:lnTo>
                  <a:lnTo>
                    <a:pt x="48" y="40"/>
                  </a:lnTo>
                  <a:lnTo>
                    <a:pt x="40" y="24"/>
                  </a:lnTo>
                  <a:lnTo>
                    <a:pt x="56" y="16"/>
                  </a:lnTo>
                  <a:lnTo>
                    <a:pt x="64" y="1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90" name="Freeform 611"/>
            <p:cNvSpPr/>
            <p:nvPr/>
          </p:nvSpPr>
          <p:spPr bwMode="auto">
            <a:xfrm>
              <a:off x="5062736" y="2896229"/>
              <a:ext cx="118435" cy="107468"/>
            </a:xfrm>
            <a:custGeom>
              <a:avLst/>
              <a:gdLst>
                <a:gd name="T0" fmla="*/ 2147483647 w 88"/>
                <a:gd name="T1" fmla="*/ 2147483647 h 80"/>
                <a:gd name="T2" fmla="*/ 2147483647 w 88"/>
                <a:gd name="T3" fmla="*/ 2147483647 h 80"/>
                <a:gd name="T4" fmla="*/ 2147483647 w 88"/>
                <a:gd name="T5" fmla="*/ 2147483647 h 80"/>
                <a:gd name="T6" fmla="*/ 2147483647 w 88"/>
                <a:gd name="T7" fmla="*/ 2147483647 h 80"/>
                <a:gd name="T8" fmla="*/ 2147483647 w 88"/>
                <a:gd name="T9" fmla="*/ 2147483647 h 80"/>
                <a:gd name="T10" fmla="*/ 2147483647 w 88"/>
                <a:gd name="T11" fmla="*/ 2147483647 h 80"/>
                <a:gd name="T12" fmla="*/ 2147483647 w 88"/>
                <a:gd name="T13" fmla="*/ 0 h 80"/>
                <a:gd name="T14" fmla="*/ 2147483647 w 88"/>
                <a:gd name="T15" fmla="*/ 2147483647 h 80"/>
                <a:gd name="T16" fmla="*/ 2147483647 w 88"/>
                <a:gd name="T17" fmla="*/ 2147483647 h 80"/>
                <a:gd name="T18" fmla="*/ 2147483647 w 88"/>
                <a:gd name="T19" fmla="*/ 2147483647 h 80"/>
                <a:gd name="T20" fmla="*/ 2147483647 w 88"/>
                <a:gd name="T21" fmla="*/ 2147483647 h 80"/>
                <a:gd name="T22" fmla="*/ 2147483647 w 88"/>
                <a:gd name="T23" fmla="*/ 2147483647 h 80"/>
                <a:gd name="T24" fmla="*/ 2147483647 w 88"/>
                <a:gd name="T25" fmla="*/ 2147483647 h 80"/>
                <a:gd name="T26" fmla="*/ 0 w 88"/>
                <a:gd name="T27" fmla="*/ 2147483647 h 80"/>
                <a:gd name="T28" fmla="*/ 2147483647 w 88"/>
                <a:gd name="T29" fmla="*/ 2147483647 h 80"/>
                <a:gd name="T30" fmla="*/ 2147483647 w 88"/>
                <a:gd name="T31" fmla="*/ 2147483647 h 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8"/>
                <a:gd name="T49" fmla="*/ 0 h 80"/>
                <a:gd name="T50" fmla="*/ 88 w 88"/>
                <a:gd name="T51" fmla="*/ 80 h 8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8" h="80">
                  <a:moveTo>
                    <a:pt x="16" y="80"/>
                  </a:moveTo>
                  <a:lnTo>
                    <a:pt x="40" y="64"/>
                  </a:lnTo>
                  <a:lnTo>
                    <a:pt x="48" y="64"/>
                  </a:lnTo>
                  <a:lnTo>
                    <a:pt x="72" y="48"/>
                  </a:lnTo>
                  <a:lnTo>
                    <a:pt x="80" y="16"/>
                  </a:lnTo>
                  <a:lnTo>
                    <a:pt x="88" y="8"/>
                  </a:lnTo>
                  <a:lnTo>
                    <a:pt x="88" y="0"/>
                  </a:lnTo>
                  <a:lnTo>
                    <a:pt x="72" y="8"/>
                  </a:lnTo>
                  <a:lnTo>
                    <a:pt x="32" y="8"/>
                  </a:lnTo>
                  <a:lnTo>
                    <a:pt x="24" y="8"/>
                  </a:lnTo>
                  <a:lnTo>
                    <a:pt x="8" y="16"/>
                  </a:lnTo>
                  <a:lnTo>
                    <a:pt x="16" y="32"/>
                  </a:lnTo>
                  <a:lnTo>
                    <a:pt x="0" y="72"/>
                  </a:lnTo>
                  <a:lnTo>
                    <a:pt x="8" y="72"/>
                  </a:lnTo>
                  <a:lnTo>
                    <a:pt x="16" y="8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91" name="Freeform 612"/>
            <p:cNvSpPr/>
            <p:nvPr/>
          </p:nvSpPr>
          <p:spPr bwMode="auto">
            <a:xfrm>
              <a:off x="5041900" y="2981765"/>
              <a:ext cx="85536" cy="75667"/>
            </a:xfrm>
            <a:custGeom>
              <a:avLst/>
              <a:gdLst>
                <a:gd name="T0" fmla="*/ 2147483647 w 64"/>
                <a:gd name="T1" fmla="*/ 2147483647 h 56"/>
                <a:gd name="T2" fmla="*/ 2147483647 w 64"/>
                <a:gd name="T3" fmla="*/ 0 h 56"/>
                <a:gd name="T4" fmla="*/ 2147483647 w 64"/>
                <a:gd name="T5" fmla="*/ 0 h 56"/>
                <a:gd name="T6" fmla="*/ 2147483647 w 64"/>
                <a:gd name="T7" fmla="*/ 2147483647 h 56"/>
                <a:gd name="T8" fmla="*/ 2147483647 w 64"/>
                <a:gd name="T9" fmla="*/ 2147483647 h 56"/>
                <a:gd name="T10" fmla="*/ 2147483647 w 64"/>
                <a:gd name="T11" fmla="*/ 2147483647 h 56"/>
                <a:gd name="T12" fmla="*/ 2147483647 w 64"/>
                <a:gd name="T13" fmla="*/ 2147483647 h 56"/>
                <a:gd name="T14" fmla="*/ 0 w 64"/>
                <a:gd name="T15" fmla="*/ 2147483647 h 56"/>
                <a:gd name="T16" fmla="*/ 2147483647 w 64"/>
                <a:gd name="T17" fmla="*/ 2147483647 h 56"/>
                <a:gd name="T18" fmla="*/ 2147483647 w 64"/>
                <a:gd name="T19" fmla="*/ 2147483647 h 56"/>
                <a:gd name="T20" fmla="*/ 2147483647 w 64"/>
                <a:gd name="T21" fmla="*/ 2147483647 h 56"/>
                <a:gd name="T22" fmla="*/ 2147483647 w 64"/>
                <a:gd name="T23" fmla="*/ 2147483647 h 56"/>
                <a:gd name="T24" fmla="*/ 2147483647 w 64"/>
                <a:gd name="T25" fmla="*/ 2147483647 h 56"/>
                <a:gd name="T26" fmla="*/ 2147483647 w 64"/>
                <a:gd name="T27" fmla="*/ 2147483647 h 56"/>
                <a:gd name="T28" fmla="*/ 2147483647 w 64"/>
                <a:gd name="T29" fmla="*/ 2147483647 h 56"/>
                <a:gd name="T30" fmla="*/ 2147483647 w 64"/>
                <a:gd name="T31" fmla="*/ 2147483647 h 56"/>
                <a:gd name="T32" fmla="*/ 2147483647 w 64"/>
                <a:gd name="T33" fmla="*/ 2147483647 h 56"/>
                <a:gd name="T34" fmla="*/ 2147483647 w 64"/>
                <a:gd name="T35" fmla="*/ 2147483647 h 56"/>
                <a:gd name="T36" fmla="*/ 2147483647 w 64"/>
                <a:gd name="T37" fmla="*/ 2147483647 h 56"/>
                <a:gd name="T38" fmla="*/ 2147483647 w 64"/>
                <a:gd name="T39" fmla="*/ 2147483647 h 56"/>
                <a:gd name="T40" fmla="*/ 2147483647 w 64"/>
                <a:gd name="T41" fmla="*/ 0 h 56"/>
                <a:gd name="T42" fmla="*/ 2147483647 w 64"/>
                <a:gd name="T43" fmla="*/ 0 h 56"/>
                <a:gd name="T44" fmla="*/ 2147483647 w 64"/>
                <a:gd name="T45" fmla="*/ 2147483647 h 56"/>
                <a:gd name="T46" fmla="*/ 2147483647 w 64"/>
                <a:gd name="T47" fmla="*/ 2147483647 h 56"/>
                <a:gd name="T48" fmla="*/ 2147483647 w 64"/>
                <a:gd name="T49" fmla="*/ 2147483647 h 56"/>
                <a:gd name="T50" fmla="*/ 2147483647 w 64"/>
                <a:gd name="T51" fmla="*/ 2147483647 h 56"/>
                <a:gd name="T52" fmla="*/ 0 w 64"/>
                <a:gd name="T53" fmla="*/ 2147483647 h 56"/>
                <a:gd name="T54" fmla="*/ 2147483647 w 64"/>
                <a:gd name="T55" fmla="*/ 2147483647 h 56"/>
                <a:gd name="T56" fmla="*/ 2147483647 w 64"/>
                <a:gd name="T57" fmla="*/ 2147483647 h 56"/>
                <a:gd name="T58" fmla="*/ 2147483647 w 64"/>
                <a:gd name="T59" fmla="*/ 2147483647 h 56"/>
                <a:gd name="T60" fmla="*/ 2147483647 w 64"/>
                <a:gd name="T61" fmla="*/ 2147483647 h 56"/>
                <a:gd name="T62" fmla="*/ 2147483647 w 64"/>
                <a:gd name="T63" fmla="*/ 2147483647 h 56"/>
                <a:gd name="T64" fmla="*/ 2147483647 w 64"/>
                <a:gd name="T65" fmla="*/ 2147483647 h 56"/>
                <a:gd name="T66" fmla="*/ 2147483647 w 64"/>
                <a:gd name="T67" fmla="*/ 2147483647 h 56"/>
                <a:gd name="T68" fmla="*/ 2147483647 w 64"/>
                <a:gd name="T69" fmla="*/ 2147483647 h 56"/>
                <a:gd name="T70" fmla="*/ 2147483647 w 64"/>
                <a:gd name="T71" fmla="*/ 2147483647 h 56"/>
                <a:gd name="T72" fmla="*/ 2147483647 w 64"/>
                <a:gd name="T73" fmla="*/ 2147483647 h 56"/>
                <a:gd name="T74" fmla="*/ 2147483647 w 64"/>
                <a:gd name="T75" fmla="*/ 2147483647 h 56"/>
                <a:gd name="T76" fmla="*/ 2147483647 w 64"/>
                <a:gd name="T77" fmla="*/ 2147483647 h 5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4"/>
                <a:gd name="T118" fmla="*/ 0 h 56"/>
                <a:gd name="T119" fmla="*/ 64 w 64"/>
                <a:gd name="T120" fmla="*/ 56 h 5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4" h="56">
                  <a:moveTo>
                    <a:pt x="64" y="16"/>
                  </a:moveTo>
                  <a:lnTo>
                    <a:pt x="64" y="0"/>
                  </a:lnTo>
                  <a:lnTo>
                    <a:pt x="56" y="0"/>
                  </a:lnTo>
                  <a:lnTo>
                    <a:pt x="32" y="16"/>
                  </a:lnTo>
                  <a:lnTo>
                    <a:pt x="24" y="8"/>
                  </a:lnTo>
                  <a:lnTo>
                    <a:pt x="16" y="8"/>
                  </a:lnTo>
                  <a:lnTo>
                    <a:pt x="8" y="8"/>
                  </a:lnTo>
                  <a:lnTo>
                    <a:pt x="0" y="24"/>
                  </a:lnTo>
                  <a:lnTo>
                    <a:pt x="16" y="56"/>
                  </a:lnTo>
                  <a:lnTo>
                    <a:pt x="24" y="56"/>
                  </a:lnTo>
                  <a:lnTo>
                    <a:pt x="32" y="48"/>
                  </a:lnTo>
                  <a:lnTo>
                    <a:pt x="48" y="48"/>
                  </a:lnTo>
                  <a:lnTo>
                    <a:pt x="48" y="40"/>
                  </a:lnTo>
                  <a:lnTo>
                    <a:pt x="40" y="24"/>
                  </a:lnTo>
                  <a:lnTo>
                    <a:pt x="56" y="16"/>
                  </a:lnTo>
                  <a:lnTo>
                    <a:pt x="64" y="16"/>
                  </a:lnTo>
                  <a:lnTo>
                    <a:pt x="64" y="0"/>
                  </a:lnTo>
                  <a:lnTo>
                    <a:pt x="56" y="0"/>
                  </a:lnTo>
                  <a:lnTo>
                    <a:pt x="32" y="16"/>
                  </a:lnTo>
                  <a:lnTo>
                    <a:pt x="24" y="8"/>
                  </a:lnTo>
                  <a:lnTo>
                    <a:pt x="16" y="8"/>
                  </a:lnTo>
                  <a:lnTo>
                    <a:pt x="8" y="8"/>
                  </a:lnTo>
                  <a:lnTo>
                    <a:pt x="0" y="24"/>
                  </a:lnTo>
                  <a:lnTo>
                    <a:pt x="16" y="56"/>
                  </a:lnTo>
                  <a:lnTo>
                    <a:pt x="24" y="56"/>
                  </a:lnTo>
                  <a:lnTo>
                    <a:pt x="32" y="48"/>
                  </a:lnTo>
                  <a:lnTo>
                    <a:pt x="48" y="48"/>
                  </a:lnTo>
                  <a:lnTo>
                    <a:pt x="48" y="40"/>
                  </a:lnTo>
                  <a:lnTo>
                    <a:pt x="40" y="24"/>
                  </a:lnTo>
                  <a:lnTo>
                    <a:pt x="56" y="16"/>
                  </a:lnTo>
                  <a:lnTo>
                    <a:pt x="64" y="1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92" name="Freeform 613"/>
            <p:cNvSpPr/>
            <p:nvPr/>
          </p:nvSpPr>
          <p:spPr bwMode="auto">
            <a:xfrm>
              <a:off x="5342373" y="3132002"/>
              <a:ext cx="85536" cy="53734"/>
            </a:xfrm>
            <a:custGeom>
              <a:avLst/>
              <a:gdLst>
                <a:gd name="T0" fmla="*/ 2147483647 w 64"/>
                <a:gd name="T1" fmla="*/ 2147483647 h 40"/>
                <a:gd name="T2" fmla="*/ 2147483647 w 64"/>
                <a:gd name="T3" fmla="*/ 2147483647 h 40"/>
                <a:gd name="T4" fmla="*/ 2147483647 w 64"/>
                <a:gd name="T5" fmla="*/ 2147483647 h 40"/>
                <a:gd name="T6" fmla="*/ 2147483647 w 64"/>
                <a:gd name="T7" fmla="*/ 2147483647 h 40"/>
                <a:gd name="T8" fmla="*/ 2147483647 w 64"/>
                <a:gd name="T9" fmla="*/ 0 h 40"/>
                <a:gd name="T10" fmla="*/ 2147483647 w 64"/>
                <a:gd name="T11" fmla="*/ 2147483647 h 40"/>
                <a:gd name="T12" fmla="*/ 2147483647 w 64"/>
                <a:gd name="T13" fmla="*/ 0 h 40"/>
                <a:gd name="T14" fmla="*/ 0 w 64"/>
                <a:gd name="T15" fmla="*/ 2147483647 h 40"/>
                <a:gd name="T16" fmla="*/ 2147483647 w 64"/>
                <a:gd name="T17" fmla="*/ 2147483647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
                <a:gd name="T28" fmla="*/ 0 h 40"/>
                <a:gd name="T29" fmla="*/ 64 w 64"/>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 h="40">
                  <a:moveTo>
                    <a:pt x="16" y="32"/>
                  </a:moveTo>
                  <a:lnTo>
                    <a:pt x="48" y="40"/>
                  </a:lnTo>
                  <a:lnTo>
                    <a:pt x="56" y="16"/>
                  </a:lnTo>
                  <a:lnTo>
                    <a:pt x="64" y="16"/>
                  </a:lnTo>
                  <a:lnTo>
                    <a:pt x="56" y="0"/>
                  </a:lnTo>
                  <a:lnTo>
                    <a:pt x="24" y="8"/>
                  </a:lnTo>
                  <a:lnTo>
                    <a:pt x="8" y="0"/>
                  </a:lnTo>
                  <a:lnTo>
                    <a:pt x="0" y="16"/>
                  </a:lnTo>
                  <a:lnTo>
                    <a:pt x="16" y="32"/>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93" name="Freeform 614"/>
            <p:cNvSpPr/>
            <p:nvPr/>
          </p:nvSpPr>
          <p:spPr bwMode="auto">
            <a:xfrm>
              <a:off x="5353340" y="3153934"/>
              <a:ext cx="128304" cy="150236"/>
            </a:xfrm>
            <a:custGeom>
              <a:avLst/>
              <a:gdLst>
                <a:gd name="T0" fmla="*/ 2147483647 w 96"/>
                <a:gd name="T1" fmla="*/ 2147483647 h 112"/>
                <a:gd name="T2" fmla="*/ 2147483647 w 96"/>
                <a:gd name="T3" fmla="*/ 2147483647 h 112"/>
                <a:gd name="T4" fmla="*/ 2147483647 w 96"/>
                <a:gd name="T5" fmla="*/ 2147483647 h 112"/>
                <a:gd name="T6" fmla="*/ 0 w 96"/>
                <a:gd name="T7" fmla="*/ 2147483647 h 112"/>
                <a:gd name="T8" fmla="*/ 2147483647 w 96"/>
                <a:gd name="T9" fmla="*/ 2147483647 h 112"/>
                <a:gd name="T10" fmla="*/ 2147483647 w 96"/>
                <a:gd name="T11" fmla="*/ 2147483647 h 112"/>
                <a:gd name="T12" fmla="*/ 2147483647 w 96"/>
                <a:gd name="T13" fmla="*/ 2147483647 h 112"/>
                <a:gd name="T14" fmla="*/ 2147483647 w 96"/>
                <a:gd name="T15" fmla="*/ 2147483647 h 112"/>
                <a:gd name="T16" fmla="*/ 2147483647 w 96"/>
                <a:gd name="T17" fmla="*/ 2147483647 h 112"/>
                <a:gd name="T18" fmla="*/ 2147483647 w 96"/>
                <a:gd name="T19" fmla="*/ 2147483647 h 112"/>
                <a:gd name="T20" fmla="*/ 2147483647 w 96"/>
                <a:gd name="T21" fmla="*/ 0 h 112"/>
                <a:gd name="T22" fmla="*/ 2147483647 w 96"/>
                <a:gd name="T23" fmla="*/ 0 h 112"/>
                <a:gd name="T24" fmla="*/ 2147483647 w 96"/>
                <a:gd name="T25" fmla="*/ 0 h 112"/>
                <a:gd name="T26" fmla="*/ 2147483647 w 96"/>
                <a:gd name="T27" fmla="*/ 2147483647 h 1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112"/>
                <a:gd name="T44" fmla="*/ 96 w 96"/>
                <a:gd name="T45" fmla="*/ 112 h 1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112">
                  <a:moveTo>
                    <a:pt x="40" y="24"/>
                  </a:moveTo>
                  <a:lnTo>
                    <a:pt x="40" y="48"/>
                  </a:lnTo>
                  <a:lnTo>
                    <a:pt x="16" y="64"/>
                  </a:lnTo>
                  <a:lnTo>
                    <a:pt x="0" y="72"/>
                  </a:lnTo>
                  <a:lnTo>
                    <a:pt x="8" y="80"/>
                  </a:lnTo>
                  <a:lnTo>
                    <a:pt x="16" y="112"/>
                  </a:lnTo>
                  <a:lnTo>
                    <a:pt x="48" y="88"/>
                  </a:lnTo>
                  <a:lnTo>
                    <a:pt x="72" y="56"/>
                  </a:lnTo>
                  <a:lnTo>
                    <a:pt x="80" y="40"/>
                  </a:lnTo>
                  <a:lnTo>
                    <a:pt x="96" y="24"/>
                  </a:lnTo>
                  <a:lnTo>
                    <a:pt x="64" y="0"/>
                  </a:lnTo>
                  <a:lnTo>
                    <a:pt x="56" y="0"/>
                  </a:lnTo>
                  <a:lnTo>
                    <a:pt x="48" y="0"/>
                  </a:lnTo>
                  <a:lnTo>
                    <a:pt x="40" y="2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94" name="Freeform 615"/>
            <p:cNvSpPr/>
            <p:nvPr/>
          </p:nvSpPr>
          <p:spPr bwMode="auto">
            <a:xfrm>
              <a:off x="5192137" y="3250436"/>
              <a:ext cx="182038" cy="107468"/>
            </a:xfrm>
            <a:custGeom>
              <a:avLst/>
              <a:gdLst>
                <a:gd name="T0" fmla="*/ 2147483647 w 136"/>
                <a:gd name="T1" fmla="*/ 0 h 80"/>
                <a:gd name="T2" fmla="*/ 2147483647 w 136"/>
                <a:gd name="T3" fmla="*/ 2147483647 h 80"/>
                <a:gd name="T4" fmla="*/ 2147483647 w 136"/>
                <a:gd name="T5" fmla="*/ 2147483647 h 80"/>
                <a:gd name="T6" fmla="*/ 2147483647 w 136"/>
                <a:gd name="T7" fmla="*/ 2147483647 h 80"/>
                <a:gd name="T8" fmla="*/ 0 w 136"/>
                <a:gd name="T9" fmla="*/ 2147483647 h 80"/>
                <a:gd name="T10" fmla="*/ 2147483647 w 136"/>
                <a:gd name="T11" fmla="*/ 2147483647 h 80"/>
                <a:gd name="T12" fmla="*/ 2147483647 w 136"/>
                <a:gd name="T13" fmla="*/ 2147483647 h 80"/>
                <a:gd name="T14" fmla="*/ 2147483647 w 136"/>
                <a:gd name="T15" fmla="*/ 2147483647 h 80"/>
                <a:gd name="T16" fmla="*/ 2147483647 w 136"/>
                <a:gd name="T17" fmla="*/ 2147483647 h 80"/>
                <a:gd name="T18" fmla="*/ 2147483647 w 136"/>
                <a:gd name="T19" fmla="*/ 2147483647 h 80"/>
                <a:gd name="T20" fmla="*/ 2147483647 w 136"/>
                <a:gd name="T21" fmla="*/ 2147483647 h 80"/>
                <a:gd name="T22" fmla="*/ 2147483647 w 136"/>
                <a:gd name="T23" fmla="*/ 2147483647 h 80"/>
                <a:gd name="T24" fmla="*/ 2147483647 w 136"/>
                <a:gd name="T25" fmla="*/ 2147483647 h 80"/>
                <a:gd name="T26" fmla="*/ 2147483647 w 136"/>
                <a:gd name="T27" fmla="*/ 0 h 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6"/>
                <a:gd name="T43" fmla="*/ 0 h 80"/>
                <a:gd name="T44" fmla="*/ 136 w 136"/>
                <a:gd name="T45" fmla="*/ 80 h 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6" h="80">
                  <a:moveTo>
                    <a:pt x="120" y="0"/>
                  </a:moveTo>
                  <a:lnTo>
                    <a:pt x="72" y="16"/>
                  </a:lnTo>
                  <a:lnTo>
                    <a:pt x="56" y="24"/>
                  </a:lnTo>
                  <a:lnTo>
                    <a:pt x="16" y="24"/>
                  </a:lnTo>
                  <a:lnTo>
                    <a:pt x="0" y="32"/>
                  </a:lnTo>
                  <a:lnTo>
                    <a:pt x="8" y="48"/>
                  </a:lnTo>
                  <a:lnTo>
                    <a:pt x="24" y="80"/>
                  </a:lnTo>
                  <a:lnTo>
                    <a:pt x="48" y="72"/>
                  </a:lnTo>
                  <a:lnTo>
                    <a:pt x="64" y="72"/>
                  </a:lnTo>
                  <a:lnTo>
                    <a:pt x="80" y="56"/>
                  </a:lnTo>
                  <a:lnTo>
                    <a:pt x="104" y="48"/>
                  </a:lnTo>
                  <a:lnTo>
                    <a:pt x="136" y="40"/>
                  </a:lnTo>
                  <a:lnTo>
                    <a:pt x="128" y="8"/>
                  </a:lnTo>
                  <a:lnTo>
                    <a:pt x="120" y="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95" name="Freeform 616"/>
            <p:cNvSpPr/>
            <p:nvPr/>
          </p:nvSpPr>
          <p:spPr bwMode="auto">
            <a:xfrm>
              <a:off x="5062736" y="3003697"/>
              <a:ext cx="344338" cy="289507"/>
            </a:xfrm>
            <a:custGeom>
              <a:avLst/>
              <a:gdLst>
                <a:gd name="T0" fmla="*/ 2147483647 w 256"/>
                <a:gd name="T1" fmla="*/ 2147483647 h 216"/>
                <a:gd name="T2" fmla="*/ 2147483647 w 256"/>
                <a:gd name="T3" fmla="*/ 2147483647 h 216"/>
                <a:gd name="T4" fmla="*/ 2147483647 w 256"/>
                <a:gd name="T5" fmla="*/ 2147483647 h 216"/>
                <a:gd name="T6" fmla="*/ 2147483647 w 256"/>
                <a:gd name="T7" fmla="*/ 2147483647 h 216"/>
                <a:gd name="T8" fmla="*/ 2147483647 w 256"/>
                <a:gd name="T9" fmla="*/ 2147483647 h 216"/>
                <a:gd name="T10" fmla="*/ 2147483647 w 256"/>
                <a:gd name="T11" fmla="*/ 2147483647 h 216"/>
                <a:gd name="T12" fmla="*/ 2147483647 w 256"/>
                <a:gd name="T13" fmla="*/ 2147483647 h 216"/>
                <a:gd name="T14" fmla="*/ 2147483647 w 256"/>
                <a:gd name="T15" fmla="*/ 2147483647 h 216"/>
                <a:gd name="T16" fmla="*/ 2147483647 w 256"/>
                <a:gd name="T17" fmla="*/ 2147483647 h 216"/>
                <a:gd name="T18" fmla="*/ 2147483647 w 256"/>
                <a:gd name="T19" fmla="*/ 2147483647 h 216"/>
                <a:gd name="T20" fmla="*/ 2147483647 w 256"/>
                <a:gd name="T21" fmla="*/ 2147483647 h 216"/>
                <a:gd name="T22" fmla="*/ 2147483647 w 256"/>
                <a:gd name="T23" fmla="*/ 2147483647 h 216"/>
                <a:gd name="T24" fmla="*/ 2147483647 w 256"/>
                <a:gd name="T25" fmla="*/ 0 h 216"/>
                <a:gd name="T26" fmla="*/ 2147483647 w 256"/>
                <a:gd name="T27" fmla="*/ 0 h 216"/>
                <a:gd name="T28" fmla="*/ 2147483647 w 256"/>
                <a:gd name="T29" fmla="*/ 0 h 216"/>
                <a:gd name="T30" fmla="*/ 2147483647 w 256"/>
                <a:gd name="T31" fmla="*/ 2147483647 h 216"/>
                <a:gd name="T32" fmla="*/ 2147483647 w 256"/>
                <a:gd name="T33" fmla="*/ 2147483647 h 216"/>
                <a:gd name="T34" fmla="*/ 2147483647 w 256"/>
                <a:gd name="T35" fmla="*/ 2147483647 h 216"/>
                <a:gd name="T36" fmla="*/ 2147483647 w 256"/>
                <a:gd name="T37" fmla="*/ 2147483647 h 216"/>
                <a:gd name="T38" fmla="*/ 2147483647 w 256"/>
                <a:gd name="T39" fmla="*/ 2147483647 h 216"/>
                <a:gd name="T40" fmla="*/ 0 w 256"/>
                <a:gd name="T41" fmla="*/ 2147483647 h 216"/>
                <a:gd name="T42" fmla="*/ 2147483647 w 256"/>
                <a:gd name="T43" fmla="*/ 2147483647 h 216"/>
                <a:gd name="T44" fmla="*/ 2147483647 w 256"/>
                <a:gd name="T45" fmla="*/ 2147483647 h 216"/>
                <a:gd name="T46" fmla="*/ 2147483647 w 256"/>
                <a:gd name="T47" fmla="*/ 2147483647 h 216"/>
                <a:gd name="T48" fmla="*/ 2147483647 w 256"/>
                <a:gd name="T49" fmla="*/ 2147483647 h 216"/>
                <a:gd name="T50" fmla="*/ 2147483647 w 256"/>
                <a:gd name="T51" fmla="*/ 2147483647 h 216"/>
                <a:gd name="T52" fmla="*/ 2147483647 w 256"/>
                <a:gd name="T53" fmla="*/ 2147483647 h 216"/>
                <a:gd name="T54" fmla="*/ 2147483647 w 256"/>
                <a:gd name="T55" fmla="*/ 2147483647 h 216"/>
                <a:gd name="T56" fmla="*/ 2147483647 w 256"/>
                <a:gd name="T57" fmla="*/ 2147483647 h 216"/>
                <a:gd name="T58" fmla="*/ 2147483647 w 256"/>
                <a:gd name="T59" fmla="*/ 2147483647 h 216"/>
                <a:gd name="T60" fmla="*/ 2147483647 w 256"/>
                <a:gd name="T61" fmla="*/ 2147483647 h 216"/>
                <a:gd name="T62" fmla="*/ 2147483647 w 256"/>
                <a:gd name="T63" fmla="*/ 2147483647 h 216"/>
                <a:gd name="T64" fmla="*/ 2147483647 w 256"/>
                <a:gd name="T65" fmla="*/ 2147483647 h 2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6"/>
                <a:gd name="T100" fmla="*/ 0 h 216"/>
                <a:gd name="T101" fmla="*/ 256 w 256"/>
                <a:gd name="T102" fmla="*/ 216 h 2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6" h="216">
                  <a:moveTo>
                    <a:pt x="256" y="136"/>
                  </a:moveTo>
                  <a:lnTo>
                    <a:pt x="224" y="128"/>
                  </a:lnTo>
                  <a:lnTo>
                    <a:pt x="208" y="112"/>
                  </a:lnTo>
                  <a:lnTo>
                    <a:pt x="216" y="96"/>
                  </a:lnTo>
                  <a:lnTo>
                    <a:pt x="208" y="96"/>
                  </a:lnTo>
                  <a:lnTo>
                    <a:pt x="192" y="88"/>
                  </a:lnTo>
                  <a:lnTo>
                    <a:pt x="184" y="64"/>
                  </a:lnTo>
                  <a:lnTo>
                    <a:pt x="168" y="48"/>
                  </a:lnTo>
                  <a:lnTo>
                    <a:pt x="160" y="48"/>
                  </a:lnTo>
                  <a:lnTo>
                    <a:pt x="144" y="40"/>
                  </a:lnTo>
                  <a:lnTo>
                    <a:pt x="112" y="32"/>
                  </a:lnTo>
                  <a:lnTo>
                    <a:pt x="104" y="24"/>
                  </a:lnTo>
                  <a:lnTo>
                    <a:pt x="64" y="0"/>
                  </a:lnTo>
                  <a:lnTo>
                    <a:pt x="48" y="0"/>
                  </a:lnTo>
                  <a:lnTo>
                    <a:pt x="40" y="0"/>
                  </a:lnTo>
                  <a:lnTo>
                    <a:pt x="24" y="8"/>
                  </a:lnTo>
                  <a:lnTo>
                    <a:pt x="32" y="24"/>
                  </a:lnTo>
                  <a:lnTo>
                    <a:pt x="32" y="32"/>
                  </a:lnTo>
                  <a:lnTo>
                    <a:pt x="16" y="32"/>
                  </a:lnTo>
                  <a:lnTo>
                    <a:pt x="8" y="40"/>
                  </a:lnTo>
                  <a:lnTo>
                    <a:pt x="0" y="40"/>
                  </a:lnTo>
                  <a:lnTo>
                    <a:pt x="8" y="56"/>
                  </a:lnTo>
                  <a:lnTo>
                    <a:pt x="40" y="112"/>
                  </a:lnTo>
                  <a:lnTo>
                    <a:pt x="56" y="128"/>
                  </a:lnTo>
                  <a:lnTo>
                    <a:pt x="64" y="152"/>
                  </a:lnTo>
                  <a:lnTo>
                    <a:pt x="72" y="184"/>
                  </a:lnTo>
                  <a:lnTo>
                    <a:pt x="96" y="208"/>
                  </a:lnTo>
                  <a:lnTo>
                    <a:pt x="96" y="216"/>
                  </a:lnTo>
                  <a:lnTo>
                    <a:pt x="112" y="208"/>
                  </a:lnTo>
                  <a:lnTo>
                    <a:pt x="152" y="208"/>
                  </a:lnTo>
                  <a:lnTo>
                    <a:pt x="168" y="200"/>
                  </a:lnTo>
                  <a:lnTo>
                    <a:pt x="216" y="184"/>
                  </a:lnTo>
                  <a:lnTo>
                    <a:pt x="256" y="13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96" name="Freeform 617"/>
            <p:cNvSpPr/>
            <p:nvPr/>
          </p:nvSpPr>
          <p:spPr bwMode="auto">
            <a:xfrm>
              <a:off x="5353340" y="3185735"/>
              <a:ext cx="53734" cy="64701"/>
            </a:xfrm>
            <a:custGeom>
              <a:avLst/>
              <a:gdLst>
                <a:gd name="T0" fmla="*/ 0 w 40"/>
                <a:gd name="T1" fmla="*/ 2147483647 h 48"/>
                <a:gd name="T2" fmla="*/ 2147483647 w 40"/>
                <a:gd name="T3" fmla="*/ 2147483647 h 48"/>
                <a:gd name="T4" fmla="*/ 2147483647 w 40"/>
                <a:gd name="T5" fmla="*/ 2147483647 h 48"/>
                <a:gd name="T6" fmla="*/ 2147483647 w 40"/>
                <a:gd name="T7" fmla="*/ 0 h 48"/>
                <a:gd name="T8" fmla="*/ 0 w 40"/>
                <a:gd name="T9" fmla="*/ 2147483647 h 48"/>
                <a:gd name="T10" fmla="*/ 0 60000 65536"/>
                <a:gd name="T11" fmla="*/ 0 60000 65536"/>
                <a:gd name="T12" fmla="*/ 0 60000 65536"/>
                <a:gd name="T13" fmla="*/ 0 60000 65536"/>
                <a:gd name="T14" fmla="*/ 0 60000 65536"/>
                <a:gd name="T15" fmla="*/ 0 w 40"/>
                <a:gd name="T16" fmla="*/ 0 h 48"/>
                <a:gd name="T17" fmla="*/ 40 w 40"/>
                <a:gd name="T18" fmla="*/ 48 h 48"/>
              </a:gdLst>
              <a:ahLst/>
              <a:cxnLst>
                <a:cxn ang="T10">
                  <a:pos x="T0" y="T1"/>
                </a:cxn>
                <a:cxn ang="T11">
                  <a:pos x="T2" y="T3"/>
                </a:cxn>
                <a:cxn ang="T12">
                  <a:pos x="T4" y="T5"/>
                </a:cxn>
                <a:cxn ang="T13">
                  <a:pos x="T6" y="T7"/>
                </a:cxn>
                <a:cxn ang="T14">
                  <a:pos x="T8" y="T9"/>
                </a:cxn>
              </a:cxnLst>
              <a:rect l="T15" t="T16" r="T17" b="T18"/>
              <a:pathLst>
                <a:path w="40" h="48">
                  <a:moveTo>
                    <a:pt x="0" y="48"/>
                  </a:moveTo>
                  <a:lnTo>
                    <a:pt x="16" y="40"/>
                  </a:lnTo>
                  <a:lnTo>
                    <a:pt x="40" y="24"/>
                  </a:lnTo>
                  <a:lnTo>
                    <a:pt x="40" y="0"/>
                  </a:lnTo>
                  <a:lnTo>
                    <a:pt x="0" y="4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97" name="Freeform 618"/>
            <p:cNvSpPr/>
            <p:nvPr/>
          </p:nvSpPr>
          <p:spPr bwMode="auto">
            <a:xfrm>
              <a:off x="5127437" y="2896229"/>
              <a:ext cx="172168" cy="171072"/>
            </a:xfrm>
            <a:custGeom>
              <a:avLst/>
              <a:gdLst>
                <a:gd name="T0" fmla="*/ 2147483647 w 128"/>
                <a:gd name="T1" fmla="*/ 2147483647 h 128"/>
                <a:gd name="T2" fmla="*/ 2147483647 w 128"/>
                <a:gd name="T3" fmla="*/ 2147483647 h 128"/>
                <a:gd name="T4" fmla="*/ 2147483647 w 128"/>
                <a:gd name="T5" fmla="*/ 2147483647 h 128"/>
                <a:gd name="T6" fmla="*/ 2147483647 w 128"/>
                <a:gd name="T7" fmla="*/ 2147483647 h 128"/>
                <a:gd name="T8" fmla="*/ 2147483647 w 128"/>
                <a:gd name="T9" fmla="*/ 0 h 128"/>
                <a:gd name="T10" fmla="*/ 2147483647 w 128"/>
                <a:gd name="T11" fmla="*/ 0 h 128"/>
                <a:gd name="T12" fmla="*/ 2147483647 w 128"/>
                <a:gd name="T13" fmla="*/ 0 h 128"/>
                <a:gd name="T14" fmla="*/ 2147483647 w 128"/>
                <a:gd name="T15" fmla="*/ 0 h 128"/>
                <a:gd name="T16" fmla="*/ 2147483647 w 128"/>
                <a:gd name="T17" fmla="*/ 2147483647 h 128"/>
                <a:gd name="T18" fmla="*/ 2147483647 w 128"/>
                <a:gd name="T19" fmla="*/ 2147483647 h 128"/>
                <a:gd name="T20" fmla="*/ 2147483647 w 128"/>
                <a:gd name="T21" fmla="*/ 2147483647 h 128"/>
                <a:gd name="T22" fmla="*/ 0 w 128"/>
                <a:gd name="T23" fmla="*/ 2147483647 h 128"/>
                <a:gd name="T24" fmla="*/ 0 w 128"/>
                <a:gd name="T25" fmla="*/ 2147483647 h 128"/>
                <a:gd name="T26" fmla="*/ 2147483647 w 128"/>
                <a:gd name="T27" fmla="*/ 2147483647 h 128"/>
                <a:gd name="T28" fmla="*/ 2147483647 w 128"/>
                <a:gd name="T29" fmla="*/ 2147483647 h 128"/>
                <a:gd name="T30" fmla="*/ 2147483647 w 128"/>
                <a:gd name="T31" fmla="*/ 2147483647 h 128"/>
                <a:gd name="T32" fmla="*/ 2147483647 w 128"/>
                <a:gd name="T33" fmla="*/ 2147483647 h 128"/>
                <a:gd name="T34" fmla="*/ 2147483647 w 128"/>
                <a:gd name="T35" fmla="*/ 2147483647 h 128"/>
                <a:gd name="T36" fmla="*/ 2147483647 w 128"/>
                <a:gd name="T37" fmla="*/ 2147483647 h 128"/>
                <a:gd name="T38" fmla="*/ 2147483647 w 128"/>
                <a:gd name="T39" fmla="*/ 2147483647 h 128"/>
                <a:gd name="T40" fmla="*/ 2147483647 w 128"/>
                <a:gd name="T41" fmla="*/ 2147483647 h 128"/>
                <a:gd name="T42" fmla="*/ 2147483647 w 128"/>
                <a:gd name="T43" fmla="*/ 2147483647 h 128"/>
                <a:gd name="T44" fmla="*/ 2147483647 w 128"/>
                <a:gd name="T45" fmla="*/ 2147483647 h 1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8"/>
                <a:gd name="T70" fmla="*/ 0 h 128"/>
                <a:gd name="T71" fmla="*/ 128 w 128"/>
                <a:gd name="T72" fmla="*/ 128 h 1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8" h="128">
                  <a:moveTo>
                    <a:pt x="112" y="80"/>
                  </a:moveTo>
                  <a:lnTo>
                    <a:pt x="88" y="56"/>
                  </a:lnTo>
                  <a:lnTo>
                    <a:pt x="88" y="40"/>
                  </a:lnTo>
                  <a:lnTo>
                    <a:pt x="88" y="24"/>
                  </a:lnTo>
                  <a:lnTo>
                    <a:pt x="72" y="0"/>
                  </a:lnTo>
                  <a:lnTo>
                    <a:pt x="64" y="0"/>
                  </a:lnTo>
                  <a:lnTo>
                    <a:pt x="48" y="0"/>
                  </a:lnTo>
                  <a:lnTo>
                    <a:pt x="40" y="0"/>
                  </a:lnTo>
                  <a:lnTo>
                    <a:pt x="40" y="8"/>
                  </a:lnTo>
                  <a:lnTo>
                    <a:pt x="32" y="16"/>
                  </a:lnTo>
                  <a:lnTo>
                    <a:pt x="24" y="48"/>
                  </a:lnTo>
                  <a:lnTo>
                    <a:pt x="0" y="64"/>
                  </a:lnTo>
                  <a:lnTo>
                    <a:pt x="0" y="80"/>
                  </a:lnTo>
                  <a:lnTo>
                    <a:pt x="16" y="80"/>
                  </a:lnTo>
                  <a:lnTo>
                    <a:pt x="56" y="104"/>
                  </a:lnTo>
                  <a:lnTo>
                    <a:pt x="64" y="112"/>
                  </a:lnTo>
                  <a:lnTo>
                    <a:pt x="96" y="120"/>
                  </a:lnTo>
                  <a:lnTo>
                    <a:pt x="112" y="128"/>
                  </a:lnTo>
                  <a:lnTo>
                    <a:pt x="120" y="128"/>
                  </a:lnTo>
                  <a:lnTo>
                    <a:pt x="120" y="120"/>
                  </a:lnTo>
                  <a:lnTo>
                    <a:pt x="128" y="112"/>
                  </a:lnTo>
                  <a:lnTo>
                    <a:pt x="120" y="96"/>
                  </a:lnTo>
                  <a:lnTo>
                    <a:pt x="112" y="8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98" name="Freeform 619"/>
            <p:cNvSpPr/>
            <p:nvPr/>
          </p:nvSpPr>
          <p:spPr bwMode="auto">
            <a:xfrm>
              <a:off x="5342373" y="3132002"/>
              <a:ext cx="85536" cy="53734"/>
            </a:xfrm>
            <a:custGeom>
              <a:avLst/>
              <a:gdLst>
                <a:gd name="T0" fmla="*/ 2147483647 w 64"/>
                <a:gd name="T1" fmla="*/ 2147483647 h 40"/>
                <a:gd name="T2" fmla="*/ 2147483647 w 64"/>
                <a:gd name="T3" fmla="*/ 2147483647 h 40"/>
                <a:gd name="T4" fmla="*/ 2147483647 w 64"/>
                <a:gd name="T5" fmla="*/ 2147483647 h 40"/>
                <a:gd name="T6" fmla="*/ 2147483647 w 64"/>
                <a:gd name="T7" fmla="*/ 2147483647 h 40"/>
                <a:gd name="T8" fmla="*/ 2147483647 w 64"/>
                <a:gd name="T9" fmla="*/ 0 h 40"/>
                <a:gd name="T10" fmla="*/ 2147483647 w 64"/>
                <a:gd name="T11" fmla="*/ 2147483647 h 40"/>
                <a:gd name="T12" fmla="*/ 2147483647 w 64"/>
                <a:gd name="T13" fmla="*/ 0 h 40"/>
                <a:gd name="T14" fmla="*/ 0 w 64"/>
                <a:gd name="T15" fmla="*/ 2147483647 h 40"/>
                <a:gd name="T16" fmla="*/ 2147483647 w 64"/>
                <a:gd name="T17" fmla="*/ 2147483647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
                <a:gd name="T28" fmla="*/ 0 h 40"/>
                <a:gd name="T29" fmla="*/ 64 w 64"/>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 h="40">
                  <a:moveTo>
                    <a:pt x="16" y="32"/>
                  </a:moveTo>
                  <a:lnTo>
                    <a:pt x="48" y="40"/>
                  </a:lnTo>
                  <a:lnTo>
                    <a:pt x="56" y="16"/>
                  </a:lnTo>
                  <a:lnTo>
                    <a:pt x="64" y="16"/>
                  </a:lnTo>
                  <a:lnTo>
                    <a:pt x="56" y="0"/>
                  </a:lnTo>
                  <a:lnTo>
                    <a:pt x="24" y="8"/>
                  </a:lnTo>
                  <a:lnTo>
                    <a:pt x="8" y="0"/>
                  </a:lnTo>
                  <a:lnTo>
                    <a:pt x="0" y="16"/>
                  </a:lnTo>
                  <a:lnTo>
                    <a:pt x="16" y="32"/>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99" name="Freeform 620"/>
            <p:cNvSpPr/>
            <p:nvPr/>
          </p:nvSpPr>
          <p:spPr bwMode="auto">
            <a:xfrm>
              <a:off x="5127437" y="2896229"/>
              <a:ext cx="172168" cy="171072"/>
            </a:xfrm>
            <a:custGeom>
              <a:avLst/>
              <a:gdLst>
                <a:gd name="T0" fmla="*/ 2147483647 w 128"/>
                <a:gd name="T1" fmla="*/ 2147483647 h 128"/>
                <a:gd name="T2" fmla="*/ 2147483647 w 128"/>
                <a:gd name="T3" fmla="*/ 2147483647 h 128"/>
                <a:gd name="T4" fmla="*/ 2147483647 w 128"/>
                <a:gd name="T5" fmla="*/ 2147483647 h 128"/>
                <a:gd name="T6" fmla="*/ 2147483647 w 128"/>
                <a:gd name="T7" fmla="*/ 2147483647 h 128"/>
                <a:gd name="T8" fmla="*/ 2147483647 w 128"/>
                <a:gd name="T9" fmla="*/ 0 h 128"/>
                <a:gd name="T10" fmla="*/ 2147483647 w 128"/>
                <a:gd name="T11" fmla="*/ 0 h 128"/>
                <a:gd name="T12" fmla="*/ 2147483647 w 128"/>
                <a:gd name="T13" fmla="*/ 0 h 128"/>
                <a:gd name="T14" fmla="*/ 2147483647 w 128"/>
                <a:gd name="T15" fmla="*/ 0 h 128"/>
                <a:gd name="T16" fmla="*/ 2147483647 w 128"/>
                <a:gd name="T17" fmla="*/ 2147483647 h 128"/>
                <a:gd name="T18" fmla="*/ 2147483647 w 128"/>
                <a:gd name="T19" fmla="*/ 2147483647 h 128"/>
                <a:gd name="T20" fmla="*/ 2147483647 w 128"/>
                <a:gd name="T21" fmla="*/ 2147483647 h 128"/>
                <a:gd name="T22" fmla="*/ 0 w 128"/>
                <a:gd name="T23" fmla="*/ 2147483647 h 128"/>
                <a:gd name="T24" fmla="*/ 0 w 128"/>
                <a:gd name="T25" fmla="*/ 2147483647 h 128"/>
                <a:gd name="T26" fmla="*/ 2147483647 w 128"/>
                <a:gd name="T27" fmla="*/ 2147483647 h 128"/>
                <a:gd name="T28" fmla="*/ 2147483647 w 128"/>
                <a:gd name="T29" fmla="*/ 2147483647 h 128"/>
                <a:gd name="T30" fmla="*/ 2147483647 w 128"/>
                <a:gd name="T31" fmla="*/ 2147483647 h 128"/>
                <a:gd name="T32" fmla="*/ 2147483647 w 128"/>
                <a:gd name="T33" fmla="*/ 2147483647 h 128"/>
                <a:gd name="T34" fmla="*/ 2147483647 w 128"/>
                <a:gd name="T35" fmla="*/ 2147483647 h 128"/>
                <a:gd name="T36" fmla="*/ 2147483647 w 128"/>
                <a:gd name="T37" fmla="*/ 2147483647 h 128"/>
                <a:gd name="T38" fmla="*/ 2147483647 w 128"/>
                <a:gd name="T39" fmla="*/ 2147483647 h 128"/>
                <a:gd name="T40" fmla="*/ 2147483647 w 128"/>
                <a:gd name="T41" fmla="*/ 2147483647 h 128"/>
                <a:gd name="T42" fmla="*/ 2147483647 w 128"/>
                <a:gd name="T43" fmla="*/ 2147483647 h 128"/>
                <a:gd name="T44" fmla="*/ 2147483647 w 128"/>
                <a:gd name="T45" fmla="*/ 2147483647 h 1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8"/>
                <a:gd name="T70" fmla="*/ 0 h 128"/>
                <a:gd name="T71" fmla="*/ 128 w 128"/>
                <a:gd name="T72" fmla="*/ 128 h 1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8" h="128">
                  <a:moveTo>
                    <a:pt x="112" y="80"/>
                  </a:moveTo>
                  <a:lnTo>
                    <a:pt x="88" y="56"/>
                  </a:lnTo>
                  <a:lnTo>
                    <a:pt x="88" y="40"/>
                  </a:lnTo>
                  <a:lnTo>
                    <a:pt x="88" y="24"/>
                  </a:lnTo>
                  <a:lnTo>
                    <a:pt x="72" y="0"/>
                  </a:lnTo>
                  <a:lnTo>
                    <a:pt x="64" y="0"/>
                  </a:lnTo>
                  <a:lnTo>
                    <a:pt x="48" y="0"/>
                  </a:lnTo>
                  <a:lnTo>
                    <a:pt x="40" y="0"/>
                  </a:lnTo>
                  <a:lnTo>
                    <a:pt x="40" y="8"/>
                  </a:lnTo>
                  <a:lnTo>
                    <a:pt x="32" y="16"/>
                  </a:lnTo>
                  <a:lnTo>
                    <a:pt x="24" y="48"/>
                  </a:lnTo>
                  <a:lnTo>
                    <a:pt x="0" y="64"/>
                  </a:lnTo>
                  <a:lnTo>
                    <a:pt x="0" y="80"/>
                  </a:lnTo>
                  <a:lnTo>
                    <a:pt x="16" y="80"/>
                  </a:lnTo>
                  <a:lnTo>
                    <a:pt x="56" y="104"/>
                  </a:lnTo>
                  <a:lnTo>
                    <a:pt x="64" y="112"/>
                  </a:lnTo>
                  <a:lnTo>
                    <a:pt x="96" y="120"/>
                  </a:lnTo>
                  <a:lnTo>
                    <a:pt x="112" y="128"/>
                  </a:lnTo>
                  <a:lnTo>
                    <a:pt x="120" y="128"/>
                  </a:lnTo>
                  <a:lnTo>
                    <a:pt x="120" y="120"/>
                  </a:lnTo>
                  <a:lnTo>
                    <a:pt x="128" y="112"/>
                  </a:lnTo>
                  <a:lnTo>
                    <a:pt x="120" y="96"/>
                  </a:lnTo>
                  <a:lnTo>
                    <a:pt x="112" y="8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00" name="Freeform 621"/>
            <p:cNvSpPr/>
            <p:nvPr/>
          </p:nvSpPr>
          <p:spPr bwMode="auto">
            <a:xfrm>
              <a:off x="5223939" y="2842495"/>
              <a:ext cx="322405" cy="300473"/>
            </a:xfrm>
            <a:custGeom>
              <a:avLst/>
              <a:gdLst>
                <a:gd name="T0" fmla="*/ 2147483647 w 240"/>
                <a:gd name="T1" fmla="*/ 2147483647 h 224"/>
                <a:gd name="T2" fmla="*/ 2147483647 w 240"/>
                <a:gd name="T3" fmla="*/ 2147483647 h 224"/>
                <a:gd name="T4" fmla="*/ 2147483647 w 240"/>
                <a:gd name="T5" fmla="*/ 2147483647 h 224"/>
                <a:gd name="T6" fmla="*/ 2147483647 w 240"/>
                <a:gd name="T7" fmla="*/ 2147483647 h 224"/>
                <a:gd name="T8" fmla="*/ 2147483647 w 240"/>
                <a:gd name="T9" fmla="*/ 2147483647 h 224"/>
                <a:gd name="T10" fmla="*/ 2147483647 w 240"/>
                <a:gd name="T11" fmla="*/ 2147483647 h 224"/>
                <a:gd name="T12" fmla="*/ 2147483647 w 240"/>
                <a:gd name="T13" fmla="*/ 2147483647 h 224"/>
                <a:gd name="T14" fmla="*/ 2147483647 w 240"/>
                <a:gd name="T15" fmla="*/ 2147483647 h 224"/>
                <a:gd name="T16" fmla="*/ 2147483647 w 240"/>
                <a:gd name="T17" fmla="*/ 2147483647 h 224"/>
                <a:gd name="T18" fmla="*/ 2147483647 w 240"/>
                <a:gd name="T19" fmla="*/ 2147483647 h 224"/>
                <a:gd name="T20" fmla="*/ 2147483647 w 240"/>
                <a:gd name="T21" fmla="*/ 2147483647 h 224"/>
                <a:gd name="T22" fmla="*/ 2147483647 w 240"/>
                <a:gd name="T23" fmla="*/ 2147483647 h 224"/>
                <a:gd name="T24" fmla="*/ 2147483647 w 240"/>
                <a:gd name="T25" fmla="*/ 2147483647 h 224"/>
                <a:gd name="T26" fmla="*/ 2147483647 w 240"/>
                <a:gd name="T27" fmla="*/ 2147483647 h 224"/>
                <a:gd name="T28" fmla="*/ 2147483647 w 240"/>
                <a:gd name="T29" fmla="*/ 2147483647 h 224"/>
                <a:gd name="T30" fmla="*/ 2147483647 w 240"/>
                <a:gd name="T31" fmla="*/ 2147483647 h 224"/>
                <a:gd name="T32" fmla="*/ 2147483647 w 240"/>
                <a:gd name="T33" fmla="*/ 2147483647 h 224"/>
                <a:gd name="T34" fmla="*/ 2147483647 w 240"/>
                <a:gd name="T35" fmla="*/ 2147483647 h 224"/>
                <a:gd name="T36" fmla="*/ 2147483647 w 240"/>
                <a:gd name="T37" fmla="*/ 2147483647 h 224"/>
                <a:gd name="T38" fmla="*/ 2147483647 w 240"/>
                <a:gd name="T39" fmla="*/ 0 h 224"/>
                <a:gd name="T40" fmla="*/ 2147483647 w 240"/>
                <a:gd name="T41" fmla="*/ 2147483647 h 224"/>
                <a:gd name="T42" fmla="*/ 2147483647 w 240"/>
                <a:gd name="T43" fmla="*/ 2147483647 h 224"/>
                <a:gd name="T44" fmla="*/ 0 w 240"/>
                <a:gd name="T45" fmla="*/ 0 h 224"/>
                <a:gd name="T46" fmla="*/ 0 w 240"/>
                <a:gd name="T47" fmla="*/ 2147483647 h 224"/>
                <a:gd name="T48" fmla="*/ 0 w 240"/>
                <a:gd name="T49" fmla="*/ 2147483647 h 224"/>
                <a:gd name="T50" fmla="*/ 2147483647 w 240"/>
                <a:gd name="T51" fmla="*/ 2147483647 h 224"/>
                <a:gd name="T52" fmla="*/ 2147483647 w 240"/>
                <a:gd name="T53" fmla="*/ 2147483647 h 224"/>
                <a:gd name="T54" fmla="*/ 2147483647 w 240"/>
                <a:gd name="T55" fmla="*/ 2147483647 h 224"/>
                <a:gd name="T56" fmla="*/ 2147483647 w 240"/>
                <a:gd name="T57" fmla="*/ 2147483647 h 224"/>
                <a:gd name="T58" fmla="*/ 2147483647 w 240"/>
                <a:gd name="T59" fmla="*/ 2147483647 h 224"/>
                <a:gd name="T60" fmla="*/ 2147483647 w 240"/>
                <a:gd name="T61" fmla="*/ 2147483647 h 224"/>
                <a:gd name="T62" fmla="*/ 2147483647 w 240"/>
                <a:gd name="T63" fmla="*/ 2147483647 h 224"/>
                <a:gd name="T64" fmla="*/ 2147483647 w 240"/>
                <a:gd name="T65" fmla="*/ 2147483647 h 224"/>
                <a:gd name="T66" fmla="*/ 2147483647 w 240"/>
                <a:gd name="T67" fmla="*/ 2147483647 h 224"/>
                <a:gd name="T68" fmla="*/ 2147483647 w 240"/>
                <a:gd name="T69" fmla="*/ 2147483647 h 224"/>
                <a:gd name="T70" fmla="*/ 2147483647 w 240"/>
                <a:gd name="T71" fmla="*/ 2147483647 h 224"/>
                <a:gd name="T72" fmla="*/ 2147483647 w 240"/>
                <a:gd name="T73" fmla="*/ 2147483647 h 224"/>
                <a:gd name="T74" fmla="*/ 2147483647 w 240"/>
                <a:gd name="T75" fmla="*/ 2147483647 h 224"/>
                <a:gd name="T76" fmla="*/ 2147483647 w 240"/>
                <a:gd name="T77" fmla="*/ 2147483647 h 224"/>
                <a:gd name="T78" fmla="*/ 2147483647 w 240"/>
                <a:gd name="T79" fmla="*/ 2147483647 h 224"/>
                <a:gd name="T80" fmla="*/ 2147483647 w 240"/>
                <a:gd name="T81" fmla="*/ 2147483647 h 224"/>
                <a:gd name="T82" fmla="*/ 2147483647 w 240"/>
                <a:gd name="T83" fmla="*/ 2147483647 h 224"/>
                <a:gd name="T84" fmla="*/ 2147483647 w 240"/>
                <a:gd name="T85" fmla="*/ 2147483647 h 224"/>
                <a:gd name="T86" fmla="*/ 2147483647 w 240"/>
                <a:gd name="T87" fmla="*/ 2147483647 h 224"/>
                <a:gd name="T88" fmla="*/ 2147483647 w 240"/>
                <a:gd name="T89" fmla="*/ 2147483647 h 224"/>
                <a:gd name="T90" fmla="*/ 2147483647 w 240"/>
                <a:gd name="T91" fmla="*/ 2147483647 h 22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40"/>
                <a:gd name="T139" fmla="*/ 0 h 224"/>
                <a:gd name="T140" fmla="*/ 240 w 240"/>
                <a:gd name="T141" fmla="*/ 224 h 22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40" h="224">
                  <a:moveTo>
                    <a:pt x="208" y="152"/>
                  </a:moveTo>
                  <a:lnTo>
                    <a:pt x="216" y="128"/>
                  </a:lnTo>
                  <a:lnTo>
                    <a:pt x="200" y="120"/>
                  </a:lnTo>
                  <a:lnTo>
                    <a:pt x="200" y="104"/>
                  </a:lnTo>
                  <a:lnTo>
                    <a:pt x="208" y="88"/>
                  </a:lnTo>
                  <a:lnTo>
                    <a:pt x="208" y="48"/>
                  </a:lnTo>
                  <a:lnTo>
                    <a:pt x="192" y="48"/>
                  </a:lnTo>
                  <a:lnTo>
                    <a:pt x="176" y="32"/>
                  </a:lnTo>
                  <a:lnTo>
                    <a:pt x="160" y="24"/>
                  </a:lnTo>
                  <a:lnTo>
                    <a:pt x="144" y="24"/>
                  </a:lnTo>
                  <a:lnTo>
                    <a:pt x="120" y="32"/>
                  </a:lnTo>
                  <a:lnTo>
                    <a:pt x="120" y="40"/>
                  </a:lnTo>
                  <a:lnTo>
                    <a:pt x="104" y="48"/>
                  </a:lnTo>
                  <a:lnTo>
                    <a:pt x="88" y="48"/>
                  </a:lnTo>
                  <a:lnTo>
                    <a:pt x="72" y="40"/>
                  </a:lnTo>
                  <a:lnTo>
                    <a:pt x="56" y="40"/>
                  </a:lnTo>
                  <a:lnTo>
                    <a:pt x="56" y="24"/>
                  </a:lnTo>
                  <a:lnTo>
                    <a:pt x="48" y="16"/>
                  </a:lnTo>
                  <a:lnTo>
                    <a:pt x="48" y="8"/>
                  </a:lnTo>
                  <a:lnTo>
                    <a:pt x="40" y="0"/>
                  </a:lnTo>
                  <a:lnTo>
                    <a:pt x="24" y="16"/>
                  </a:lnTo>
                  <a:lnTo>
                    <a:pt x="8" y="8"/>
                  </a:lnTo>
                  <a:lnTo>
                    <a:pt x="0" y="0"/>
                  </a:lnTo>
                  <a:lnTo>
                    <a:pt x="0" y="32"/>
                  </a:lnTo>
                  <a:lnTo>
                    <a:pt x="0" y="40"/>
                  </a:lnTo>
                  <a:lnTo>
                    <a:pt x="16" y="64"/>
                  </a:lnTo>
                  <a:lnTo>
                    <a:pt x="16" y="80"/>
                  </a:lnTo>
                  <a:lnTo>
                    <a:pt x="16" y="96"/>
                  </a:lnTo>
                  <a:lnTo>
                    <a:pt x="40" y="120"/>
                  </a:lnTo>
                  <a:lnTo>
                    <a:pt x="48" y="136"/>
                  </a:lnTo>
                  <a:lnTo>
                    <a:pt x="56" y="152"/>
                  </a:lnTo>
                  <a:lnTo>
                    <a:pt x="56" y="144"/>
                  </a:lnTo>
                  <a:lnTo>
                    <a:pt x="72" y="160"/>
                  </a:lnTo>
                  <a:lnTo>
                    <a:pt x="88" y="176"/>
                  </a:lnTo>
                  <a:lnTo>
                    <a:pt x="112" y="192"/>
                  </a:lnTo>
                  <a:lnTo>
                    <a:pt x="136" y="200"/>
                  </a:lnTo>
                  <a:lnTo>
                    <a:pt x="152" y="192"/>
                  </a:lnTo>
                  <a:lnTo>
                    <a:pt x="168" y="208"/>
                  </a:lnTo>
                  <a:lnTo>
                    <a:pt x="208" y="224"/>
                  </a:lnTo>
                  <a:lnTo>
                    <a:pt x="216" y="224"/>
                  </a:lnTo>
                  <a:lnTo>
                    <a:pt x="216" y="208"/>
                  </a:lnTo>
                  <a:lnTo>
                    <a:pt x="240" y="200"/>
                  </a:lnTo>
                  <a:lnTo>
                    <a:pt x="232" y="184"/>
                  </a:lnTo>
                  <a:lnTo>
                    <a:pt x="232" y="176"/>
                  </a:lnTo>
                  <a:lnTo>
                    <a:pt x="216" y="160"/>
                  </a:lnTo>
                  <a:lnTo>
                    <a:pt x="208" y="152"/>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01" name="Freeform 622"/>
            <p:cNvSpPr/>
            <p:nvPr/>
          </p:nvSpPr>
          <p:spPr bwMode="auto">
            <a:xfrm>
              <a:off x="5503576" y="2907195"/>
              <a:ext cx="278541" cy="256608"/>
            </a:xfrm>
            <a:custGeom>
              <a:avLst/>
              <a:gdLst>
                <a:gd name="T0" fmla="*/ 2147483647 w 208"/>
                <a:gd name="T1" fmla="*/ 2147483647 h 192"/>
                <a:gd name="T2" fmla="*/ 2147483647 w 208"/>
                <a:gd name="T3" fmla="*/ 2147483647 h 192"/>
                <a:gd name="T4" fmla="*/ 2147483647 w 208"/>
                <a:gd name="T5" fmla="*/ 2147483647 h 192"/>
                <a:gd name="T6" fmla="*/ 2147483647 w 208"/>
                <a:gd name="T7" fmla="*/ 2147483647 h 192"/>
                <a:gd name="T8" fmla="*/ 2147483647 w 208"/>
                <a:gd name="T9" fmla="*/ 2147483647 h 192"/>
                <a:gd name="T10" fmla="*/ 2147483647 w 208"/>
                <a:gd name="T11" fmla="*/ 2147483647 h 192"/>
                <a:gd name="T12" fmla="*/ 2147483647 w 208"/>
                <a:gd name="T13" fmla="*/ 2147483647 h 192"/>
                <a:gd name="T14" fmla="*/ 2147483647 w 208"/>
                <a:gd name="T15" fmla="*/ 2147483647 h 192"/>
                <a:gd name="T16" fmla="*/ 2147483647 w 208"/>
                <a:gd name="T17" fmla="*/ 2147483647 h 192"/>
                <a:gd name="T18" fmla="*/ 2147483647 w 208"/>
                <a:gd name="T19" fmla="*/ 2147483647 h 192"/>
                <a:gd name="T20" fmla="*/ 2147483647 w 208"/>
                <a:gd name="T21" fmla="*/ 2147483647 h 192"/>
                <a:gd name="T22" fmla="*/ 2147483647 w 208"/>
                <a:gd name="T23" fmla="*/ 2147483647 h 192"/>
                <a:gd name="T24" fmla="*/ 2147483647 w 208"/>
                <a:gd name="T25" fmla="*/ 0 h 192"/>
                <a:gd name="T26" fmla="*/ 2147483647 w 208"/>
                <a:gd name="T27" fmla="*/ 0 h 192"/>
                <a:gd name="T28" fmla="*/ 2147483647 w 208"/>
                <a:gd name="T29" fmla="*/ 0 h 192"/>
                <a:gd name="T30" fmla="*/ 2147483647 w 208"/>
                <a:gd name="T31" fmla="*/ 2147483647 h 192"/>
                <a:gd name="T32" fmla="*/ 2147483647 w 208"/>
                <a:gd name="T33" fmla="*/ 2147483647 h 192"/>
                <a:gd name="T34" fmla="*/ 2147483647 w 208"/>
                <a:gd name="T35" fmla="*/ 2147483647 h 192"/>
                <a:gd name="T36" fmla="*/ 2147483647 w 208"/>
                <a:gd name="T37" fmla="*/ 2147483647 h 192"/>
                <a:gd name="T38" fmla="*/ 2147483647 w 208"/>
                <a:gd name="T39" fmla="*/ 2147483647 h 192"/>
                <a:gd name="T40" fmla="*/ 2147483647 w 208"/>
                <a:gd name="T41" fmla="*/ 2147483647 h 192"/>
                <a:gd name="T42" fmla="*/ 2147483647 w 208"/>
                <a:gd name="T43" fmla="*/ 2147483647 h 192"/>
                <a:gd name="T44" fmla="*/ 2147483647 w 208"/>
                <a:gd name="T45" fmla="*/ 2147483647 h 192"/>
                <a:gd name="T46" fmla="*/ 2147483647 w 208"/>
                <a:gd name="T47" fmla="*/ 2147483647 h 192"/>
                <a:gd name="T48" fmla="*/ 2147483647 w 208"/>
                <a:gd name="T49" fmla="*/ 2147483647 h 192"/>
                <a:gd name="T50" fmla="*/ 2147483647 w 208"/>
                <a:gd name="T51" fmla="*/ 2147483647 h 192"/>
                <a:gd name="T52" fmla="*/ 0 w 208"/>
                <a:gd name="T53" fmla="*/ 2147483647 h 192"/>
                <a:gd name="T54" fmla="*/ 2147483647 w 208"/>
                <a:gd name="T55" fmla="*/ 2147483647 h 192"/>
                <a:gd name="T56" fmla="*/ 2147483647 w 208"/>
                <a:gd name="T57" fmla="*/ 2147483647 h 192"/>
                <a:gd name="T58" fmla="*/ 2147483647 w 208"/>
                <a:gd name="T59" fmla="*/ 2147483647 h 192"/>
                <a:gd name="T60" fmla="*/ 2147483647 w 208"/>
                <a:gd name="T61" fmla="*/ 2147483647 h 192"/>
                <a:gd name="T62" fmla="*/ 2147483647 w 208"/>
                <a:gd name="T63" fmla="*/ 2147483647 h 192"/>
                <a:gd name="T64" fmla="*/ 2147483647 w 208"/>
                <a:gd name="T65" fmla="*/ 2147483647 h 192"/>
                <a:gd name="T66" fmla="*/ 2147483647 w 208"/>
                <a:gd name="T67" fmla="*/ 2147483647 h 192"/>
                <a:gd name="T68" fmla="*/ 2147483647 w 208"/>
                <a:gd name="T69" fmla="*/ 2147483647 h 192"/>
                <a:gd name="T70" fmla="*/ 2147483647 w 208"/>
                <a:gd name="T71" fmla="*/ 2147483647 h 192"/>
                <a:gd name="T72" fmla="*/ 2147483647 w 208"/>
                <a:gd name="T73" fmla="*/ 2147483647 h 192"/>
                <a:gd name="T74" fmla="*/ 2147483647 w 208"/>
                <a:gd name="T75" fmla="*/ 2147483647 h 19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8"/>
                <a:gd name="T115" fmla="*/ 0 h 192"/>
                <a:gd name="T116" fmla="*/ 208 w 208"/>
                <a:gd name="T117" fmla="*/ 192 h 19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8" h="192">
                  <a:moveTo>
                    <a:pt x="112" y="184"/>
                  </a:moveTo>
                  <a:lnTo>
                    <a:pt x="128" y="176"/>
                  </a:lnTo>
                  <a:lnTo>
                    <a:pt x="120" y="160"/>
                  </a:lnTo>
                  <a:lnTo>
                    <a:pt x="112" y="144"/>
                  </a:lnTo>
                  <a:lnTo>
                    <a:pt x="120" y="136"/>
                  </a:lnTo>
                  <a:lnTo>
                    <a:pt x="136" y="136"/>
                  </a:lnTo>
                  <a:lnTo>
                    <a:pt x="160" y="96"/>
                  </a:lnTo>
                  <a:lnTo>
                    <a:pt x="168" y="80"/>
                  </a:lnTo>
                  <a:lnTo>
                    <a:pt x="176" y="64"/>
                  </a:lnTo>
                  <a:lnTo>
                    <a:pt x="168" y="56"/>
                  </a:lnTo>
                  <a:lnTo>
                    <a:pt x="168" y="32"/>
                  </a:lnTo>
                  <a:lnTo>
                    <a:pt x="208" y="24"/>
                  </a:lnTo>
                  <a:lnTo>
                    <a:pt x="192" y="0"/>
                  </a:lnTo>
                  <a:lnTo>
                    <a:pt x="176" y="0"/>
                  </a:lnTo>
                  <a:lnTo>
                    <a:pt x="152" y="0"/>
                  </a:lnTo>
                  <a:lnTo>
                    <a:pt x="128" y="8"/>
                  </a:lnTo>
                  <a:lnTo>
                    <a:pt x="128" y="24"/>
                  </a:lnTo>
                  <a:lnTo>
                    <a:pt x="120" y="40"/>
                  </a:lnTo>
                  <a:lnTo>
                    <a:pt x="112" y="48"/>
                  </a:lnTo>
                  <a:lnTo>
                    <a:pt x="112" y="56"/>
                  </a:lnTo>
                  <a:lnTo>
                    <a:pt x="104" y="72"/>
                  </a:lnTo>
                  <a:lnTo>
                    <a:pt x="80" y="80"/>
                  </a:lnTo>
                  <a:lnTo>
                    <a:pt x="72" y="88"/>
                  </a:lnTo>
                  <a:lnTo>
                    <a:pt x="56" y="112"/>
                  </a:lnTo>
                  <a:lnTo>
                    <a:pt x="32" y="112"/>
                  </a:lnTo>
                  <a:lnTo>
                    <a:pt x="16" y="104"/>
                  </a:lnTo>
                  <a:lnTo>
                    <a:pt x="0" y="104"/>
                  </a:lnTo>
                  <a:lnTo>
                    <a:pt x="8" y="112"/>
                  </a:lnTo>
                  <a:lnTo>
                    <a:pt x="24" y="128"/>
                  </a:lnTo>
                  <a:lnTo>
                    <a:pt x="24" y="136"/>
                  </a:lnTo>
                  <a:lnTo>
                    <a:pt x="32" y="152"/>
                  </a:lnTo>
                  <a:lnTo>
                    <a:pt x="8" y="160"/>
                  </a:lnTo>
                  <a:lnTo>
                    <a:pt x="8" y="176"/>
                  </a:lnTo>
                  <a:lnTo>
                    <a:pt x="32" y="168"/>
                  </a:lnTo>
                  <a:lnTo>
                    <a:pt x="72" y="168"/>
                  </a:lnTo>
                  <a:lnTo>
                    <a:pt x="88" y="192"/>
                  </a:lnTo>
                  <a:lnTo>
                    <a:pt x="96" y="192"/>
                  </a:lnTo>
                  <a:lnTo>
                    <a:pt x="112" y="18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02" name="Freeform 623"/>
            <p:cNvSpPr/>
            <p:nvPr/>
          </p:nvSpPr>
          <p:spPr bwMode="auto">
            <a:xfrm>
              <a:off x="5622010" y="2928031"/>
              <a:ext cx="493477" cy="515410"/>
            </a:xfrm>
            <a:custGeom>
              <a:avLst/>
              <a:gdLst>
                <a:gd name="T0" fmla="*/ 2147483647 w 368"/>
                <a:gd name="T1" fmla="*/ 2147483647 h 384"/>
                <a:gd name="T2" fmla="*/ 2147483647 w 368"/>
                <a:gd name="T3" fmla="*/ 2147483647 h 384"/>
                <a:gd name="T4" fmla="*/ 2147483647 w 368"/>
                <a:gd name="T5" fmla="*/ 2147483647 h 384"/>
                <a:gd name="T6" fmla="*/ 2147483647 w 368"/>
                <a:gd name="T7" fmla="*/ 2147483647 h 384"/>
                <a:gd name="T8" fmla="*/ 2147483647 w 368"/>
                <a:gd name="T9" fmla="*/ 2147483647 h 384"/>
                <a:gd name="T10" fmla="*/ 2147483647 w 368"/>
                <a:gd name="T11" fmla="*/ 2147483647 h 384"/>
                <a:gd name="T12" fmla="*/ 2147483647 w 368"/>
                <a:gd name="T13" fmla="*/ 2147483647 h 384"/>
                <a:gd name="T14" fmla="*/ 2147483647 w 368"/>
                <a:gd name="T15" fmla="*/ 2147483647 h 384"/>
                <a:gd name="T16" fmla="*/ 2147483647 w 368"/>
                <a:gd name="T17" fmla="*/ 2147483647 h 384"/>
                <a:gd name="T18" fmla="*/ 2147483647 w 368"/>
                <a:gd name="T19" fmla="*/ 2147483647 h 384"/>
                <a:gd name="T20" fmla="*/ 2147483647 w 368"/>
                <a:gd name="T21" fmla="*/ 2147483647 h 384"/>
                <a:gd name="T22" fmla="*/ 2147483647 w 368"/>
                <a:gd name="T23" fmla="*/ 2147483647 h 384"/>
                <a:gd name="T24" fmla="*/ 2147483647 w 368"/>
                <a:gd name="T25" fmla="*/ 0 h 384"/>
                <a:gd name="T26" fmla="*/ 2147483647 w 368"/>
                <a:gd name="T27" fmla="*/ 2147483647 h 384"/>
                <a:gd name="T28" fmla="*/ 2147483647 w 368"/>
                <a:gd name="T29" fmla="*/ 2147483647 h 384"/>
                <a:gd name="T30" fmla="*/ 2147483647 w 368"/>
                <a:gd name="T31" fmla="*/ 2147483647 h 384"/>
                <a:gd name="T32" fmla="*/ 2147483647 w 368"/>
                <a:gd name="T33" fmla="*/ 2147483647 h 384"/>
                <a:gd name="T34" fmla="*/ 2147483647 w 368"/>
                <a:gd name="T35" fmla="*/ 2147483647 h 384"/>
                <a:gd name="T36" fmla="*/ 2147483647 w 368"/>
                <a:gd name="T37" fmla="*/ 2147483647 h 384"/>
                <a:gd name="T38" fmla="*/ 2147483647 w 368"/>
                <a:gd name="T39" fmla="*/ 2147483647 h 384"/>
                <a:gd name="T40" fmla="*/ 2147483647 w 368"/>
                <a:gd name="T41" fmla="*/ 2147483647 h 384"/>
                <a:gd name="T42" fmla="*/ 2147483647 w 368"/>
                <a:gd name="T43" fmla="*/ 2147483647 h 384"/>
                <a:gd name="T44" fmla="*/ 2147483647 w 368"/>
                <a:gd name="T45" fmla="*/ 2147483647 h 384"/>
                <a:gd name="T46" fmla="*/ 2147483647 w 368"/>
                <a:gd name="T47" fmla="*/ 2147483647 h 384"/>
                <a:gd name="T48" fmla="*/ 2147483647 w 368"/>
                <a:gd name="T49" fmla="*/ 2147483647 h 384"/>
                <a:gd name="T50" fmla="*/ 2147483647 w 368"/>
                <a:gd name="T51" fmla="*/ 2147483647 h 384"/>
                <a:gd name="T52" fmla="*/ 2147483647 w 368"/>
                <a:gd name="T53" fmla="*/ 2147483647 h 384"/>
                <a:gd name="T54" fmla="*/ 2147483647 w 368"/>
                <a:gd name="T55" fmla="*/ 2147483647 h 384"/>
                <a:gd name="T56" fmla="*/ 2147483647 w 368"/>
                <a:gd name="T57" fmla="*/ 2147483647 h 384"/>
                <a:gd name="T58" fmla="*/ 2147483647 w 368"/>
                <a:gd name="T59" fmla="*/ 2147483647 h 384"/>
                <a:gd name="T60" fmla="*/ 2147483647 w 368"/>
                <a:gd name="T61" fmla="*/ 2147483647 h 384"/>
                <a:gd name="T62" fmla="*/ 2147483647 w 368"/>
                <a:gd name="T63" fmla="*/ 2147483647 h 384"/>
                <a:gd name="T64" fmla="*/ 2147483647 w 368"/>
                <a:gd name="T65" fmla="*/ 2147483647 h 384"/>
                <a:gd name="T66" fmla="*/ 2147483647 w 368"/>
                <a:gd name="T67" fmla="*/ 2147483647 h 384"/>
                <a:gd name="T68" fmla="*/ 2147483647 w 368"/>
                <a:gd name="T69" fmla="*/ 2147483647 h 384"/>
                <a:gd name="T70" fmla="*/ 2147483647 w 368"/>
                <a:gd name="T71" fmla="*/ 2147483647 h 38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68"/>
                <a:gd name="T109" fmla="*/ 0 h 384"/>
                <a:gd name="T110" fmla="*/ 368 w 368"/>
                <a:gd name="T111" fmla="*/ 384 h 38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68" h="384">
                  <a:moveTo>
                    <a:pt x="328" y="168"/>
                  </a:moveTo>
                  <a:lnTo>
                    <a:pt x="344" y="160"/>
                  </a:lnTo>
                  <a:lnTo>
                    <a:pt x="352" y="136"/>
                  </a:lnTo>
                  <a:lnTo>
                    <a:pt x="368" y="120"/>
                  </a:lnTo>
                  <a:lnTo>
                    <a:pt x="368" y="112"/>
                  </a:lnTo>
                  <a:lnTo>
                    <a:pt x="352" y="104"/>
                  </a:lnTo>
                  <a:lnTo>
                    <a:pt x="336" y="104"/>
                  </a:lnTo>
                  <a:lnTo>
                    <a:pt x="320" y="112"/>
                  </a:lnTo>
                  <a:lnTo>
                    <a:pt x="304" y="128"/>
                  </a:lnTo>
                  <a:lnTo>
                    <a:pt x="288" y="128"/>
                  </a:lnTo>
                  <a:lnTo>
                    <a:pt x="272" y="128"/>
                  </a:lnTo>
                  <a:lnTo>
                    <a:pt x="264" y="120"/>
                  </a:lnTo>
                  <a:lnTo>
                    <a:pt x="256" y="120"/>
                  </a:lnTo>
                  <a:lnTo>
                    <a:pt x="248" y="136"/>
                  </a:lnTo>
                  <a:lnTo>
                    <a:pt x="240" y="136"/>
                  </a:lnTo>
                  <a:lnTo>
                    <a:pt x="224" y="128"/>
                  </a:lnTo>
                  <a:lnTo>
                    <a:pt x="192" y="128"/>
                  </a:lnTo>
                  <a:lnTo>
                    <a:pt x="152" y="104"/>
                  </a:lnTo>
                  <a:lnTo>
                    <a:pt x="168" y="80"/>
                  </a:lnTo>
                  <a:lnTo>
                    <a:pt x="144" y="72"/>
                  </a:lnTo>
                  <a:lnTo>
                    <a:pt x="136" y="56"/>
                  </a:lnTo>
                  <a:lnTo>
                    <a:pt x="144" y="48"/>
                  </a:lnTo>
                  <a:lnTo>
                    <a:pt x="144" y="32"/>
                  </a:lnTo>
                  <a:lnTo>
                    <a:pt x="160" y="8"/>
                  </a:lnTo>
                  <a:lnTo>
                    <a:pt x="152" y="0"/>
                  </a:lnTo>
                  <a:lnTo>
                    <a:pt x="128" y="0"/>
                  </a:lnTo>
                  <a:lnTo>
                    <a:pt x="112" y="0"/>
                  </a:lnTo>
                  <a:lnTo>
                    <a:pt x="120" y="8"/>
                  </a:lnTo>
                  <a:lnTo>
                    <a:pt x="80" y="16"/>
                  </a:lnTo>
                  <a:lnTo>
                    <a:pt x="80" y="40"/>
                  </a:lnTo>
                  <a:lnTo>
                    <a:pt x="88" y="48"/>
                  </a:lnTo>
                  <a:lnTo>
                    <a:pt x="80" y="64"/>
                  </a:lnTo>
                  <a:lnTo>
                    <a:pt x="72" y="80"/>
                  </a:lnTo>
                  <a:lnTo>
                    <a:pt x="48" y="120"/>
                  </a:lnTo>
                  <a:lnTo>
                    <a:pt x="32" y="120"/>
                  </a:lnTo>
                  <a:lnTo>
                    <a:pt x="24" y="128"/>
                  </a:lnTo>
                  <a:lnTo>
                    <a:pt x="32" y="144"/>
                  </a:lnTo>
                  <a:lnTo>
                    <a:pt x="40" y="160"/>
                  </a:lnTo>
                  <a:lnTo>
                    <a:pt x="24" y="168"/>
                  </a:lnTo>
                  <a:lnTo>
                    <a:pt x="8" y="176"/>
                  </a:lnTo>
                  <a:lnTo>
                    <a:pt x="0" y="176"/>
                  </a:lnTo>
                  <a:lnTo>
                    <a:pt x="16" y="200"/>
                  </a:lnTo>
                  <a:lnTo>
                    <a:pt x="32" y="216"/>
                  </a:lnTo>
                  <a:lnTo>
                    <a:pt x="56" y="200"/>
                  </a:lnTo>
                  <a:lnTo>
                    <a:pt x="64" y="272"/>
                  </a:lnTo>
                  <a:lnTo>
                    <a:pt x="72" y="304"/>
                  </a:lnTo>
                  <a:lnTo>
                    <a:pt x="96" y="344"/>
                  </a:lnTo>
                  <a:lnTo>
                    <a:pt x="104" y="360"/>
                  </a:lnTo>
                  <a:lnTo>
                    <a:pt x="120" y="384"/>
                  </a:lnTo>
                  <a:lnTo>
                    <a:pt x="128" y="368"/>
                  </a:lnTo>
                  <a:lnTo>
                    <a:pt x="144" y="352"/>
                  </a:lnTo>
                  <a:lnTo>
                    <a:pt x="152" y="336"/>
                  </a:lnTo>
                  <a:lnTo>
                    <a:pt x="152" y="304"/>
                  </a:lnTo>
                  <a:lnTo>
                    <a:pt x="160" y="280"/>
                  </a:lnTo>
                  <a:lnTo>
                    <a:pt x="184" y="256"/>
                  </a:lnTo>
                  <a:lnTo>
                    <a:pt x="216" y="240"/>
                  </a:lnTo>
                  <a:lnTo>
                    <a:pt x="232" y="224"/>
                  </a:lnTo>
                  <a:lnTo>
                    <a:pt x="240" y="200"/>
                  </a:lnTo>
                  <a:lnTo>
                    <a:pt x="264" y="200"/>
                  </a:lnTo>
                  <a:lnTo>
                    <a:pt x="256" y="168"/>
                  </a:lnTo>
                  <a:lnTo>
                    <a:pt x="248" y="160"/>
                  </a:lnTo>
                  <a:lnTo>
                    <a:pt x="256" y="152"/>
                  </a:lnTo>
                  <a:lnTo>
                    <a:pt x="256" y="144"/>
                  </a:lnTo>
                  <a:lnTo>
                    <a:pt x="272" y="144"/>
                  </a:lnTo>
                  <a:lnTo>
                    <a:pt x="280" y="152"/>
                  </a:lnTo>
                  <a:lnTo>
                    <a:pt x="304" y="160"/>
                  </a:lnTo>
                  <a:lnTo>
                    <a:pt x="304" y="168"/>
                  </a:lnTo>
                  <a:lnTo>
                    <a:pt x="296" y="176"/>
                  </a:lnTo>
                  <a:lnTo>
                    <a:pt x="312" y="176"/>
                  </a:lnTo>
                  <a:lnTo>
                    <a:pt x="304" y="192"/>
                  </a:lnTo>
                  <a:lnTo>
                    <a:pt x="312" y="208"/>
                  </a:lnTo>
                  <a:lnTo>
                    <a:pt x="320" y="192"/>
                  </a:lnTo>
                  <a:lnTo>
                    <a:pt x="328" y="16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03" name="Freeform 624"/>
            <p:cNvSpPr/>
            <p:nvPr/>
          </p:nvSpPr>
          <p:spPr bwMode="auto">
            <a:xfrm>
              <a:off x="5492609" y="2874296"/>
              <a:ext cx="246739" cy="183135"/>
            </a:xfrm>
            <a:custGeom>
              <a:avLst/>
              <a:gdLst>
                <a:gd name="T0" fmla="*/ 2147483647 w 184"/>
                <a:gd name="T1" fmla="*/ 2147483647 h 136"/>
                <a:gd name="T2" fmla="*/ 2147483647 w 184"/>
                <a:gd name="T3" fmla="*/ 2147483647 h 136"/>
                <a:gd name="T4" fmla="*/ 2147483647 w 184"/>
                <a:gd name="T5" fmla="*/ 2147483647 h 136"/>
                <a:gd name="T6" fmla="*/ 2147483647 w 184"/>
                <a:gd name="T7" fmla="*/ 0 h 136"/>
                <a:gd name="T8" fmla="*/ 2147483647 w 184"/>
                <a:gd name="T9" fmla="*/ 2147483647 h 136"/>
                <a:gd name="T10" fmla="*/ 2147483647 w 184"/>
                <a:gd name="T11" fmla="*/ 2147483647 h 136"/>
                <a:gd name="T12" fmla="*/ 2147483647 w 184"/>
                <a:gd name="T13" fmla="*/ 2147483647 h 136"/>
                <a:gd name="T14" fmla="*/ 2147483647 w 184"/>
                <a:gd name="T15" fmla="*/ 2147483647 h 136"/>
                <a:gd name="T16" fmla="*/ 2147483647 w 184"/>
                <a:gd name="T17" fmla="*/ 2147483647 h 136"/>
                <a:gd name="T18" fmla="*/ 2147483647 w 184"/>
                <a:gd name="T19" fmla="*/ 2147483647 h 136"/>
                <a:gd name="T20" fmla="*/ 2147483647 w 184"/>
                <a:gd name="T21" fmla="*/ 2147483647 h 136"/>
                <a:gd name="T22" fmla="*/ 2147483647 w 184"/>
                <a:gd name="T23" fmla="*/ 2147483647 h 136"/>
                <a:gd name="T24" fmla="*/ 2147483647 w 184"/>
                <a:gd name="T25" fmla="*/ 2147483647 h 136"/>
                <a:gd name="T26" fmla="*/ 2147483647 w 184"/>
                <a:gd name="T27" fmla="*/ 2147483647 h 136"/>
                <a:gd name="T28" fmla="*/ 2147483647 w 184"/>
                <a:gd name="T29" fmla="*/ 2147483647 h 136"/>
                <a:gd name="T30" fmla="*/ 2147483647 w 184"/>
                <a:gd name="T31" fmla="*/ 2147483647 h 136"/>
                <a:gd name="T32" fmla="*/ 0 w 184"/>
                <a:gd name="T33" fmla="*/ 2147483647 h 136"/>
                <a:gd name="T34" fmla="*/ 0 w 184"/>
                <a:gd name="T35" fmla="*/ 2147483647 h 136"/>
                <a:gd name="T36" fmla="*/ 2147483647 w 184"/>
                <a:gd name="T37" fmla="*/ 2147483647 h 136"/>
                <a:gd name="T38" fmla="*/ 2147483647 w 184"/>
                <a:gd name="T39" fmla="*/ 2147483647 h 136"/>
                <a:gd name="T40" fmla="*/ 2147483647 w 184"/>
                <a:gd name="T41" fmla="*/ 2147483647 h 136"/>
                <a:gd name="T42" fmla="*/ 2147483647 w 184"/>
                <a:gd name="T43" fmla="*/ 2147483647 h 136"/>
                <a:gd name="T44" fmla="*/ 2147483647 w 184"/>
                <a:gd name="T45" fmla="*/ 2147483647 h 136"/>
                <a:gd name="T46" fmla="*/ 2147483647 w 184"/>
                <a:gd name="T47" fmla="*/ 2147483647 h 136"/>
                <a:gd name="T48" fmla="*/ 2147483647 w 184"/>
                <a:gd name="T49" fmla="*/ 2147483647 h 136"/>
                <a:gd name="T50" fmla="*/ 2147483647 w 184"/>
                <a:gd name="T51" fmla="*/ 2147483647 h 136"/>
                <a:gd name="T52" fmla="*/ 2147483647 w 184"/>
                <a:gd name="T53" fmla="*/ 2147483647 h 136"/>
                <a:gd name="T54" fmla="*/ 2147483647 w 184"/>
                <a:gd name="T55" fmla="*/ 2147483647 h 136"/>
                <a:gd name="T56" fmla="*/ 2147483647 w 184"/>
                <a:gd name="T57" fmla="*/ 2147483647 h 136"/>
                <a:gd name="T58" fmla="*/ 2147483647 w 184"/>
                <a:gd name="T59" fmla="*/ 2147483647 h 136"/>
                <a:gd name="T60" fmla="*/ 2147483647 w 184"/>
                <a:gd name="T61" fmla="*/ 2147483647 h 136"/>
                <a:gd name="T62" fmla="*/ 2147483647 w 184"/>
                <a:gd name="T63" fmla="*/ 2147483647 h 136"/>
                <a:gd name="T64" fmla="*/ 2147483647 w 184"/>
                <a:gd name="T65" fmla="*/ 2147483647 h 136"/>
                <a:gd name="T66" fmla="*/ 2147483647 w 184"/>
                <a:gd name="T67" fmla="*/ 2147483647 h 136"/>
                <a:gd name="T68" fmla="*/ 2147483647 w 184"/>
                <a:gd name="T69" fmla="*/ 2147483647 h 1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4"/>
                <a:gd name="T106" fmla="*/ 0 h 136"/>
                <a:gd name="T107" fmla="*/ 184 w 184"/>
                <a:gd name="T108" fmla="*/ 136 h 1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4" h="136">
                  <a:moveTo>
                    <a:pt x="168" y="8"/>
                  </a:moveTo>
                  <a:lnTo>
                    <a:pt x="152" y="16"/>
                  </a:lnTo>
                  <a:lnTo>
                    <a:pt x="144" y="16"/>
                  </a:lnTo>
                  <a:lnTo>
                    <a:pt x="136" y="0"/>
                  </a:lnTo>
                  <a:lnTo>
                    <a:pt x="120" y="8"/>
                  </a:lnTo>
                  <a:lnTo>
                    <a:pt x="112" y="16"/>
                  </a:lnTo>
                  <a:lnTo>
                    <a:pt x="96" y="24"/>
                  </a:lnTo>
                  <a:lnTo>
                    <a:pt x="88" y="16"/>
                  </a:lnTo>
                  <a:lnTo>
                    <a:pt x="80" y="16"/>
                  </a:lnTo>
                  <a:lnTo>
                    <a:pt x="64" y="8"/>
                  </a:lnTo>
                  <a:lnTo>
                    <a:pt x="56" y="32"/>
                  </a:lnTo>
                  <a:lnTo>
                    <a:pt x="40" y="40"/>
                  </a:lnTo>
                  <a:lnTo>
                    <a:pt x="32" y="48"/>
                  </a:lnTo>
                  <a:lnTo>
                    <a:pt x="16" y="40"/>
                  </a:lnTo>
                  <a:lnTo>
                    <a:pt x="8" y="40"/>
                  </a:lnTo>
                  <a:lnTo>
                    <a:pt x="8" y="64"/>
                  </a:lnTo>
                  <a:lnTo>
                    <a:pt x="0" y="80"/>
                  </a:lnTo>
                  <a:lnTo>
                    <a:pt x="0" y="96"/>
                  </a:lnTo>
                  <a:lnTo>
                    <a:pt x="16" y="104"/>
                  </a:lnTo>
                  <a:lnTo>
                    <a:pt x="8" y="128"/>
                  </a:lnTo>
                  <a:lnTo>
                    <a:pt x="24" y="128"/>
                  </a:lnTo>
                  <a:lnTo>
                    <a:pt x="40" y="136"/>
                  </a:lnTo>
                  <a:lnTo>
                    <a:pt x="64" y="136"/>
                  </a:lnTo>
                  <a:lnTo>
                    <a:pt x="80" y="112"/>
                  </a:lnTo>
                  <a:lnTo>
                    <a:pt x="88" y="104"/>
                  </a:lnTo>
                  <a:lnTo>
                    <a:pt x="112" y="96"/>
                  </a:lnTo>
                  <a:lnTo>
                    <a:pt x="120" y="80"/>
                  </a:lnTo>
                  <a:lnTo>
                    <a:pt x="120" y="72"/>
                  </a:lnTo>
                  <a:lnTo>
                    <a:pt x="128" y="64"/>
                  </a:lnTo>
                  <a:lnTo>
                    <a:pt x="136" y="48"/>
                  </a:lnTo>
                  <a:lnTo>
                    <a:pt x="136" y="32"/>
                  </a:lnTo>
                  <a:lnTo>
                    <a:pt x="160" y="24"/>
                  </a:lnTo>
                  <a:lnTo>
                    <a:pt x="184" y="24"/>
                  </a:lnTo>
                  <a:lnTo>
                    <a:pt x="176" y="8"/>
                  </a:lnTo>
                  <a:lnTo>
                    <a:pt x="168" y="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04" name="Freeform 625"/>
            <p:cNvSpPr/>
            <p:nvPr/>
          </p:nvSpPr>
          <p:spPr bwMode="auto">
            <a:xfrm>
              <a:off x="6039821" y="3078267"/>
              <a:ext cx="203971" cy="472642"/>
            </a:xfrm>
            <a:custGeom>
              <a:avLst/>
              <a:gdLst>
                <a:gd name="T0" fmla="*/ 2147483647 w 152"/>
                <a:gd name="T1" fmla="*/ 2147483647 h 352"/>
                <a:gd name="T2" fmla="*/ 2147483647 w 152"/>
                <a:gd name="T3" fmla="*/ 2147483647 h 352"/>
                <a:gd name="T4" fmla="*/ 2147483647 w 152"/>
                <a:gd name="T5" fmla="*/ 2147483647 h 352"/>
                <a:gd name="T6" fmla="*/ 2147483647 w 152"/>
                <a:gd name="T7" fmla="*/ 2147483647 h 352"/>
                <a:gd name="T8" fmla="*/ 2147483647 w 152"/>
                <a:gd name="T9" fmla="*/ 2147483647 h 352"/>
                <a:gd name="T10" fmla="*/ 2147483647 w 152"/>
                <a:gd name="T11" fmla="*/ 2147483647 h 352"/>
                <a:gd name="T12" fmla="*/ 2147483647 w 152"/>
                <a:gd name="T13" fmla="*/ 2147483647 h 352"/>
                <a:gd name="T14" fmla="*/ 2147483647 w 152"/>
                <a:gd name="T15" fmla="*/ 2147483647 h 352"/>
                <a:gd name="T16" fmla="*/ 2147483647 w 152"/>
                <a:gd name="T17" fmla="*/ 2147483647 h 352"/>
                <a:gd name="T18" fmla="*/ 2147483647 w 152"/>
                <a:gd name="T19" fmla="*/ 0 h 352"/>
                <a:gd name="T20" fmla="*/ 2147483647 w 152"/>
                <a:gd name="T21" fmla="*/ 0 h 352"/>
                <a:gd name="T22" fmla="*/ 2147483647 w 152"/>
                <a:gd name="T23" fmla="*/ 2147483647 h 352"/>
                <a:gd name="T24" fmla="*/ 2147483647 w 152"/>
                <a:gd name="T25" fmla="*/ 2147483647 h 352"/>
                <a:gd name="T26" fmla="*/ 2147483647 w 152"/>
                <a:gd name="T27" fmla="*/ 2147483647 h 352"/>
                <a:gd name="T28" fmla="*/ 2147483647 w 152"/>
                <a:gd name="T29" fmla="*/ 2147483647 h 352"/>
                <a:gd name="T30" fmla="*/ 2147483647 w 152"/>
                <a:gd name="T31" fmla="*/ 2147483647 h 352"/>
                <a:gd name="T32" fmla="*/ 0 w 152"/>
                <a:gd name="T33" fmla="*/ 2147483647 h 352"/>
                <a:gd name="T34" fmla="*/ 2147483647 w 152"/>
                <a:gd name="T35" fmla="*/ 2147483647 h 352"/>
                <a:gd name="T36" fmla="*/ 2147483647 w 152"/>
                <a:gd name="T37" fmla="*/ 2147483647 h 352"/>
                <a:gd name="T38" fmla="*/ 2147483647 w 152"/>
                <a:gd name="T39" fmla="*/ 2147483647 h 352"/>
                <a:gd name="T40" fmla="*/ 2147483647 w 152"/>
                <a:gd name="T41" fmla="*/ 2147483647 h 352"/>
                <a:gd name="T42" fmla="*/ 2147483647 w 152"/>
                <a:gd name="T43" fmla="*/ 2147483647 h 352"/>
                <a:gd name="T44" fmla="*/ 2147483647 w 152"/>
                <a:gd name="T45" fmla="*/ 2147483647 h 352"/>
                <a:gd name="T46" fmla="*/ 2147483647 w 152"/>
                <a:gd name="T47" fmla="*/ 2147483647 h 352"/>
                <a:gd name="T48" fmla="*/ 2147483647 w 152"/>
                <a:gd name="T49" fmla="*/ 2147483647 h 352"/>
                <a:gd name="T50" fmla="*/ 2147483647 w 152"/>
                <a:gd name="T51" fmla="*/ 2147483647 h 352"/>
                <a:gd name="T52" fmla="*/ 2147483647 w 152"/>
                <a:gd name="T53" fmla="*/ 2147483647 h 352"/>
                <a:gd name="T54" fmla="*/ 2147483647 w 152"/>
                <a:gd name="T55" fmla="*/ 2147483647 h 352"/>
                <a:gd name="T56" fmla="*/ 2147483647 w 152"/>
                <a:gd name="T57" fmla="*/ 2147483647 h 352"/>
                <a:gd name="T58" fmla="*/ 2147483647 w 152"/>
                <a:gd name="T59" fmla="*/ 2147483647 h 352"/>
                <a:gd name="T60" fmla="*/ 2147483647 w 152"/>
                <a:gd name="T61" fmla="*/ 2147483647 h 352"/>
                <a:gd name="T62" fmla="*/ 2147483647 w 152"/>
                <a:gd name="T63" fmla="*/ 2147483647 h 352"/>
                <a:gd name="T64" fmla="*/ 2147483647 w 152"/>
                <a:gd name="T65" fmla="*/ 2147483647 h 352"/>
                <a:gd name="T66" fmla="*/ 2147483647 w 152"/>
                <a:gd name="T67" fmla="*/ 2147483647 h 352"/>
                <a:gd name="T68" fmla="*/ 2147483647 w 152"/>
                <a:gd name="T69" fmla="*/ 2147483647 h 352"/>
                <a:gd name="T70" fmla="*/ 2147483647 w 152"/>
                <a:gd name="T71" fmla="*/ 2147483647 h 352"/>
                <a:gd name="T72" fmla="*/ 2147483647 w 152"/>
                <a:gd name="T73" fmla="*/ 2147483647 h 352"/>
                <a:gd name="T74" fmla="*/ 2147483647 w 152"/>
                <a:gd name="T75" fmla="*/ 2147483647 h 352"/>
                <a:gd name="T76" fmla="*/ 2147483647 w 152"/>
                <a:gd name="T77" fmla="*/ 2147483647 h 352"/>
                <a:gd name="T78" fmla="*/ 2147483647 w 152"/>
                <a:gd name="T79" fmla="*/ 2147483647 h 352"/>
                <a:gd name="T80" fmla="*/ 2147483647 w 152"/>
                <a:gd name="T81" fmla="*/ 2147483647 h 352"/>
                <a:gd name="T82" fmla="*/ 2147483647 w 152"/>
                <a:gd name="T83" fmla="*/ 2147483647 h 352"/>
                <a:gd name="T84" fmla="*/ 2147483647 w 152"/>
                <a:gd name="T85" fmla="*/ 2147483647 h 352"/>
                <a:gd name="T86" fmla="*/ 2147483647 w 152"/>
                <a:gd name="T87" fmla="*/ 2147483647 h 352"/>
                <a:gd name="T88" fmla="*/ 2147483647 w 152"/>
                <a:gd name="T89" fmla="*/ 2147483647 h 352"/>
                <a:gd name="T90" fmla="*/ 2147483647 w 152"/>
                <a:gd name="T91" fmla="*/ 2147483647 h 3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52"/>
                <a:gd name="T139" fmla="*/ 0 h 352"/>
                <a:gd name="T140" fmla="*/ 152 w 152"/>
                <a:gd name="T141" fmla="*/ 352 h 3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52" h="352">
                  <a:moveTo>
                    <a:pt x="96" y="104"/>
                  </a:moveTo>
                  <a:lnTo>
                    <a:pt x="112" y="88"/>
                  </a:lnTo>
                  <a:lnTo>
                    <a:pt x="88" y="80"/>
                  </a:lnTo>
                  <a:lnTo>
                    <a:pt x="88" y="72"/>
                  </a:lnTo>
                  <a:lnTo>
                    <a:pt x="80" y="64"/>
                  </a:lnTo>
                  <a:lnTo>
                    <a:pt x="72" y="56"/>
                  </a:lnTo>
                  <a:lnTo>
                    <a:pt x="72" y="48"/>
                  </a:lnTo>
                  <a:lnTo>
                    <a:pt x="80" y="24"/>
                  </a:lnTo>
                  <a:lnTo>
                    <a:pt x="72" y="8"/>
                  </a:lnTo>
                  <a:lnTo>
                    <a:pt x="64" y="0"/>
                  </a:lnTo>
                  <a:lnTo>
                    <a:pt x="56" y="0"/>
                  </a:lnTo>
                  <a:lnTo>
                    <a:pt x="56" y="8"/>
                  </a:lnTo>
                  <a:lnTo>
                    <a:pt x="40" y="24"/>
                  </a:lnTo>
                  <a:lnTo>
                    <a:pt x="32" y="48"/>
                  </a:lnTo>
                  <a:lnTo>
                    <a:pt x="16" y="56"/>
                  </a:lnTo>
                  <a:lnTo>
                    <a:pt x="8" y="80"/>
                  </a:lnTo>
                  <a:lnTo>
                    <a:pt x="0" y="96"/>
                  </a:lnTo>
                  <a:lnTo>
                    <a:pt x="8" y="112"/>
                  </a:lnTo>
                  <a:lnTo>
                    <a:pt x="24" y="160"/>
                  </a:lnTo>
                  <a:lnTo>
                    <a:pt x="40" y="168"/>
                  </a:lnTo>
                  <a:lnTo>
                    <a:pt x="56" y="160"/>
                  </a:lnTo>
                  <a:lnTo>
                    <a:pt x="64" y="168"/>
                  </a:lnTo>
                  <a:lnTo>
                    <a:pt x="72" y="192"/>
                  </a:lnTo>
                  <a:lnTo>
                    <a:pt x="72" y="224"/>
                  </a:lnTo>
                  <a:lnTo>
                    <a:pt x="72" y="264"/>
                  </a:lnTo>
                  <a:lnTo>
                    <a:pt x="88" y="280"/>
                  </a:lnTo>
                  <a:lnTo>
                    <a:pt x="96" y="296"/>
                  </a:lnTo>
                  <a:lnTo>
                    <a:pt x="104" y="312"/>
                  </a:lnTo>
                  <a:lnTo>
                    <a:pt x="120" y="328"/>
                  </a:lnTo>
                  <a:lnTo>
                    <a:pt x="144" y="352"/>
                  </a:lnTo>
                  <a:lnTo>
                    <a:pt x="152" y="344"/>
                  </a:lnTo>
                  <a:lnTo>
                    <a:pt x="144" y="320"/>
                  </a:lnTo>
                  <a:lnTo>
                    <a:pt x="136" y="304"/>
                  </a:lnTo>
                  <a:lnTo>
                    <a:pt x="120" y="288"/>
                  </a:lnTo>
                  <a:lnTo>
                    <a:pt x="104" y="280"/>
                  </a:lnTo>
                  <a:lnTo>
                    <a:pt x="96" y="272"/>
                  </a:lnTo>
                  <a:lnTo>
                    <a:pt x="88" y="240"/>
                  </a:lnTo>
                  <a:lnTo>
                    <a:pt x="88" y="224"/>
                  </a:lnTo>
                  <a:lnTo>
                    <a:pt x="96" y="216"/>
                  </a:lnTo>
                  <a:lnTo>
                    <a:pt x="80" y="192"/>
                  </a:lnTo>
                  <a:lnTo>
                    <a:pt x="80" y="176"/>
                  </a:lnTo>
                  <a:lnTo>
                    <a:pt x="80" y="168"/>
                  </a:lnTo>
                  <a:lnTo>
                    <a:pt x="80" y="152"/>
                  </a:lnTo>
                  <a:lnTo>
                    <a:pt x="72" y="128"/>
                  </a:lnTo>
                  <a:lnTo>
                    <a:pt x="88" y="112"/>
                  </a:lnTo>
                  <a:lnTo>
                    <a:pt x="96" y="10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05" name="Freeform 626"/>
            <p:cNvSpPr/>
            <p:nvPr/>
          </p:nvSpPr>
          <p:spPr bwMode="auto">
            <a:xfrm>
              <a:off x="5622010" y="2928031"/>
              <a:ext cx="493477" cy="515410"/>
            </a:xfrm>
            <a:custGeom>
              <a:avLst/>
              <a:gdLst>
                <a:gd name="T0" fmla="*/ 2147483647 w 368"/>
                <a:gd name="T1" fmla="*/ 2147483647 h 384"/>
                <a:gd name="T2" fmla="*/ 2147483647 w 368"/>
                <a:gd name="T3" fmla="*/ 2147483647 h 384"/>
                <a:gd name="T4" fmla="*/ 2147483647 w 368"/>
                <a:gd name="T5" fmla="*/ 2147483647 h 384"/>
                <a:gd name="T6" fmla="*/ 2147483647 w 368"/>
                <a:gd name="T7" fmla="*/ 2147483647 h 384"/>
                <a:gd name="T8" fmla="*/ 2147483647 w 368"/>
                <a:gd name="T9" fmla="*/ 2147483647 h 384"/>
                <a:gd name="T10" fmla="*/ 2147483647 w 368"/>
                <a:gd name="T11" fmla="*/ 2147483647 h 384"/>
                <a:gd name="T12" fmla="*/ 2147483647 w 368"/>
                <a:gd name="T13" fmla="*/ 2147483647 h 384"/>
                <a:gd name="T14" fmla="*/ 2147483647 w 368"/>
                <a:gd name="T15" fmla="*/ 2147483647 h 384"/>
                <a:gd name="T16" fmla="*/ 2147483647 w 368"/>
                <a:gd name="T17" fmla="*/ 2147483647 h 384"/>
                <a:gd name="T18" fmla="*/ 2147483647 w 368"/>
                <a:gd name="T19" fmla="*/ 2147483647 h 384"/>
                <a:gd name="T20" fmla="*/ 2147483647 w 368"/>
                <a:gd name="T21" fmla="*/ 2147483647 h 384"/>
                <a:gd name="T22" fmla="*/ 2147483647 w 368"/>
                <a:gd name="T23" fmla="*/ 2147483647 h 384"/>
                <a:gd name="T24" fmla="*/ 2147483647 w 368"/>
                <a:gd name="T25" fmla="*/ 0 h 384"/>
                <a:gd name="T26" fmla="*/ 2147483647 w 368"/>
                <a:gd name="T27" fmla="*/ 0 h 384"/>
                <a:gd name="T28" fmla="*/ 2147483647 w 368"/>
                <a:gd name="T29" fmla="*/ 2147483647 h 384"/>
                <a:gd name="T30" fmla="*/ 2147483647 w 368"/>
                <a:gd name="T31" fmla="*/ 2147483647 h 384"/>
                <a:gd name="T32" fmla="*/ 2147483647 w 368"/>
                <a:gd name="T33" fmla="*/ 2147483647 h 384"/>
                <a:gd name="T34" fmla="*/ 2147483647 w 368"/>
                <a:gd name="T35" fmla="*/ 2147483647 h 384"/>
                <a:gd name="T36" fmla="*/ 2147483647 w 368"/>
                <a:gd name="T37" fmla="*/ 2147483647 h 384"/>
                <a:gd name="T38" fmla="*/ 2147483647 w 368"/>
                <a:gd name="T39" fmla="*/ 2147483647 h 384"/>
                <a:gd name="T40" fmla="*/ 2147483647 w 368"/>
                <a:gd name="T41" fmla="*/ 2147483647 h 384"/>
                <a:gd name="T42" fmla="*/ 0 w 368"/>
                <a:gd name="T43" fmla="*/ 2147483647 h 384"/>
                <a:gd name="T44" fmla="*/ 2147483647 w 368"/>
                <a:gd name="T45" fmla="*/ 2147483647 h 384"/>
                <a:gd name="T46" fmla="*/ 2147483647 w 368"/>
                <a:gd name="T47" fmla="*/ 2147483647 h 384"/>
                <a:gd name="T48" fmla="*/ 2147483647 w 368"/>
                <a:gd name="T49" fmla="*/ 2147483647 h 384"/>
                <a:gd name="T50" fmla="*/ 2147483647 w 368"/>
                <a:gd name="T51" fmla="*/ 2147483647 h 384"/>
                <a:gd name="T52" fmla="*/ 2147483647 w 368"/>
                <a:gd name="T53" fmla="*/ 2147483647 h 384"/>
                <a:gd name="T54" fmla="*/ 2147483647 w 368"/>
                <a:gd name="T55" fmla="*/ 2147483647 h 384"/>
                <a:gd name="T56" fmla="*/ 2147483647 w 368"/>
                <a:gd name="T57" fmla="*/ 2147483647 h 384"/>
                <a:gd name="T58" fmla="*/ 2147483647 w 368"/>
                <a:gd name="T59" fmla="*/ 2147483647 h 384"/>
                <a:gd name="T60" fmla="*/ 2147483647 w 368"/>
                <a:gd name="T61" fmla="*/ 2147483647 h 384"/>
                <a:gd name="T62" fmla="*/ 2147483647 w 368"/>
                <a:gd name="T63" fmla="*/ 2147483647 h 384"/>
                <a:gd name="T64" fmla="*/ 2147483647 w 368"/>
                <a:gd name="T65" fmla="*/ 2147483647 h 384"/>
                <a:gd name="T66" fmla="*/ 2147483647 w 368"/>
                <a:gd name="T67" fmla="*/ 2147483647 h 384"/>
                <a:gd name="T68" fmla="*/ 2147483647 w 368"/>
                <a:gd name="T69" fmla="*/ 2147483647 h 384"/>
                <a:gd name="T70" fmla="*/ 2147483647 w 368"/>
                <a:gd name="T71" fmla="*/ 2147483647 h 384"/>
                <a:gd name="T72" fmla="*/ 2147483647 w 368"/>
                <a:gd name="T73" fmla="*/ 2147483647 h 384"/>
                <a:gd name="T74" fmla="*/ 2147483647 w 368"/>
                <a:gd name="T75" fmla="*/ 2147483647 h 38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8"/>
                <a:gd name="T115" fmla="*/ 0 h 384"/>
                <a:gd name="T116" fmla="*/ 368 w 368"/>
                <a:gd name="T117" fmla="*/ 384 h 38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8" h="384">
                  <a:moveTo>
                    <a:pt x="328" y="168"/>
                  </a:moveTo>
                  <a:lnTo>
                    <a:pt x="344" y="160"/>
                  </a:lnTo>
                  <a:lnTo>
                    <a:pt x="352" y="136"/>
                  </a:lnTo>
                  <a:lnTo>
                    <a:pt x="368" y="120"/>
                  </a:lnTo>
                  <a:lnTo>
                    <a:pt x="368" y="112"/>
                  </a:lnTo>
                  <a:lnTo>
                    <a:pt x="352" y="104"/>
                  </a:lnTo>
                  <a:lnTo>
                    <a:pt x="336" y="104"/>
                  </a:lnTo>
                  <a:lnTo>
                    <a:pt x="320" y="112"/>
                  </a:lnTo>
                  <a:lnTo>
                    <a:pt x="304" y="128"/>
                  </a:lnTo>
                  <a:lnTo>
                    <a:pt x="288" y="128"/>
                  </a:lnTo>
                  <a:lnTo>
                    <a:pt x="272" y="128"/>
                  </a:lnTo>
                  <a:lnTo>
                    <a:pt x="264" y="120"/>
                  </a:lnTo>
                  <a:lnTo>
                    <a:pt x="256" y="120"/>
                  </a:lnTo>
                  <a:lnTo>
                    <a:pt x="248" y="136"/>
                  </a:lnTo>
                  <a:lnTo>
                    <a:pt x="240" y="136"/>
                  </a:lnTo>
                  <a:lnTo>
                    <a:pt x="224" y="128"/>
                  </a:lnTo>
                  <a:lnTo>
                    <a:pt x="192" y="128"/>
                  </a:lnTo>
                  <a:lnTo>
                    <a:pt x="152" y="104"/>
                  </a:lnTo>
                  <a:lnTo>
                    <a:pt x="168" y="80"/>
                  </a:lnTo>
                  <a:lnTo>
                    <a:pt x="144" y="72"/>
                  </a:lnTo>
                  <a:lnTo>
                    <a:pt x="136" y="56"/>
                  </a:lnTo>
                  <a:lnTo>
                    <a:pt x="144" y="48"/>
                  </a:lnTo>
                  <a:lnTo>
                    <a:pt x="144" y="32"/>
                  </a:lnTo>
                  <a:lnTo>
                    <a:pt x="160" y="8"/>
                  </a:lnTo>
                  <a:lnTo>
                    <a:pt x="152" y="0"/>
                  </a:lnTo>
                  <a:lnTo>
                    <a:pt x="128" y="0"/>
                  </a:lnTo>
                  <a:lnTo>
                    <a:pt x="112" y="0"/>
                  </a:lnTo>
                  <a:lnTo>
                    <a:pt x="120" y="8"/>
                  </a:lnTo>
                  <a:lnTo>
                    <a:pt x="80" y="16"/>
                  </a:lnTo>
                  <a:lnTo>
                    <a:pt x="80" y="40"/>
                  </a:lnTo>
                  <a:lnTo>
                    <a:pt x="88" y="48"/>
                  </a:lnTo>
                  <a:lnTo>
                    <a:pt x="80" y="64"/>
                  </a:lnTo>
                  <a:lnTo>
                    <a:pt x="72" y="80"/>
                  </a:lnTo>
                  <a:lnTo>
                    <a:pt x="48" y="120"/>
                  </a:lnTo>
                  <a:lnTo>
                    <a:pt x="32" y="120"/>
                  </a:lnTo>
                  <a:lnTo>
                    <a:pt x="24" y="128"/>
                  </a:lnTo>
                  <a:lnTo>
                    <a:pt x="32" y="144"/>
                  </a:lnTo>
                  <a:lnTo>
                    <a:pt x="40" y="160"/>
                  </a:lnTo>
                  <a:lnTo>
                    <a:pt x="24" y="168"/>
                  </a:lnTo>
                  <a:lnTo>
                    <a:pt x="8" y="176"/>
                  </a:lnTo>
                  <a:lnTo>
                    <a:pt x="0" y="176"/>
                  </a:lnTo>
                  <a:lnTo>
                    <a:pt x="16" y="200"/>
                  </a:lnTo>
                  <a:lnTo>
                    <a:pt x="32" y="216"/>
                  </a:lnTo>
                  <a:lnTo>
                    <a:pt x="56" y="200"/>
                  </a:lnTo>
                  <a:lnTo>
                    <a:pt x="64" y="272"/>
                  </a:lnTo>
                  <a:lnTo>
                    <a:pt x="72" y="304"/>
                  </a:lnTo>
                  <a:lnTo>
                    <a:pt x="96" y="344"/>
                  </a:lnTo>
                  <a:lnTo>
                    <a:pt x="104" y="360"/>
                  </a:lnTo>
                  <a:lnTo>
                    <a:pt x="120" y="384"/>
                  </a:lnTo>
                  <a:lnTo>
                    <a:pt x="128" y="368"/>
                  </a:lnTo>
                  <a:lnTo>
                    <a:pt x="144" y="352"/>
                  </a:lnTo>
                  <a:lnTo>
                    <a:pt x="152" y="336"/>
                  </a:lnTo>
                  <a:lnTo>
                    <a:pt x="152" y="304"/>
                  </a:lnTo>
                  <a:lnTo>
                    <a:pt x="160" y="280"/>
                  </a:lnTo>
                  <a:lnTo>
                    <a:pt x="184" y="256"/>
                  </a:lnTo>
                  <a:lnTo>
                    <a:pt x="216" y="240"/>
                  </a:lnTo>
                  <a:lnTo>
                    <a:pt x="232" y="224"/>
                  </a:lnTo>
                  <a:lnTo>
                    <a:pt x="240" y="200"/>
                  </a:lnTo>
                  <a:lnTo>
                    <a:pt x="264" y="200"/>
                  </a:lnTo>
                  <a:lnTo>
                    <a:pt x="256" y="168"/>
                  </a:lnTo>
                  <a:lnTo>
                    <a:pt x="248" y="160"/>
                  </a:lnTo>
                  <a:lnTo>
                    <a:pt x="256" y="152"/>
                  </a:lnTo>
                  <a:lnTo>
                    <a:pt x="256" y="144"/>
                  </a:lnTo>
                  <a:lnTo>
                    <a:pt x="272" y="144"/>
                  </a:lnTo>
                  <a:lnTo>
                    <a:pt x="280" y="152"/>
                  </a:lnTo>
                  <a:lnTo>
                    <a:pt x="304" y="160"/>
                  </a:lnTo>
                  <a:lnTo>
                    <a:pt x="304" y="168"/>
                  </a:lnTo>
                  <a:lnTo>
                    <a:pt x="296" y="176"/>
                  </a:lnTo>
                  <a:lnTo>
                    <a:pt x="312" y="176"/>
                  </a:lnTo>
                  <a:lnTo>
                    <a:pt x="304" y="192"/>
                  </a:lnTo>
                  <a:lnTo>
                    <a:pt x="312" y="208"/>
                  </a:lnTo>
                  <a:lnTo>
                    <a:pt x="320" y="192"/>
                  </a:lnTo>
                  <a:lnTo>
                    <a:pt x="328" y="16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06" name="Freeform 627"/>
            <p:cNvSpPr/>
            <p:nvPr/>
          </p:nvSpPr>
          <p:spPr bwMode="auto">
            <a:xfrm>
              <a:off x="6039821" y="3078267"/>
              <a:ext cx="203971" cy="472642"/>
            </a:xfrm>
            <a:custGeom>
              <a:avLst/>
              <a:gdLst>
                <a:gd name="T0" fmla="*/ 2147483647 w 152"/>
                <a:gd name="T1" fmla="*/ 2147483647 h 352"/>
                <a:gd name="T2" fmla="*/ 2147483647 w 152"/>
                <a:gd name="T3" fmla="*/ 2147483647 h 352"/>
                <a:gd name="T4" fmla="*/ 2147483647 w 152"/>
                <a:gd name="T5" fmla="*/ 2147483647 h 352"/>
                <a:gd name="T6" fmla="*/ 2147483647 w 152"/>
                <a:gd name="T7" fmla="*/ 2147483647 h 352"/>
                <a:gd name="T8" fmla="*/ 2147483647 w 152"/>
                <a:gd name="T9" fmla="*/ 2147483647 h 352"/>
                <a:gd name="T10" fmla="*/ 2147483647 w 152"/>
                <a:gd name="T11" fmla="*/ 0 h 352"/>
                <a:gd name="T12" fmla="*/ 2147483647 w 152"/>
                <a:gd name="T13" fmla="*/ 2147483647 h 352"/>
                <a:gd name="T14" fmla="*/ 2147483647 w 152"/>
                <a:gd name="T15" fmla="*/ 2147483647 h 352"/>
                <a:gd name="T16" fmla="*/ 0 w 152"/>
                <a:gd name="T17" fmla="*/ 2147483647 h 352"/>
                <a:gd name="T18" fmla="*/ 2147483647 w 152"/>
                <a:gd name="T19" fmla="*/ 2147483647 h 352"/>
                <a:gd name="T20" fmla="*/ 2147483647 w 152"/>
                <a:gd name="T21" fmla="*/ 2147483647 h 352"/>
                <a:gd name="T22" fmla="*/ 2147483647 w 152"/>
                <a:gd name="T23" fmla="*/ 2147483647 h 352"/>
                <a:gd name="T24" fmla="*/ 2147483647 w 152"/>
                <a:gd name="T25" fmla="*/ 2147483647 h 352"/>
                <a:gd name="T26" fmla="*/ 2147483647 w 152"/>
                <a:gd name="T27" fmla="*/ 2147483647 h 352"/>
                <a:gd name="T28" fmla="*/ 2147483647 w 152"/>
                <a:gd name="T29" fmla="*/ 2147483647 h 352"/>
                <a:gd name="T30" fmla="*/ 2147483647 w 152"/>
                <a:gd name="T31" fmla="*/ 2147483647 h 352"/>
                <a:gd name="T32" fmla="*/ 2147483647 w 152"/>
                <a:gd name="T33" fmla="*/ 2147483647 h 352"/>
                <a:gd name="T34" fmla="*/ 2147483647 w 152"/>
                <a:gd name="T35" fmla="*/ 2147483647 h 352"/>
                <a:gd name="T36" fmla="*/ 2147483647 w 152"/>
                <a:gd name="T37" fmla="*/ 2147483647 h 352"/>
                <a:gd name="T38" fmla="*/ 2147483647 w 152"/>
                <a:gd name="T39" fmla="*/ 2147483647 h 352"/>
                <a:gd name="T40" fmla="*/ 2147483647 w 152"/>
                <a:gd name="T41" fmla="*/ 2147483647 h 352"/>
                <a:gd name="T42" fmla="*/ 2147483647 w 152"/>
                <a:gd name="T43" fmla="*/ 2147483647 h 352"/>
                <a:gd name="T44" fmla="*/ 2147483647 w 152"/>
                <a:gd name="T45" fmla="*/ 2147483647 h 352"/>
                <a:gd name="T46" fmla="*/ 2147483647 w 152"/>
                <a:gd name="T47" fmla="*/ 2147483647 h 352"/>
                <a:gd name="T48" fmla="*/ 2147483647 w 152"/>
                <a:gd name="T49" fmla="*/ 2147483647 h 352"/>
                <a:gd name="T50" fmla="*/ 2147483647 w 152"/>
                <a:gd name="T51" fmla="*/ 2147483647 h 352"/>
                <a:gd name="T52" fmla="*/ 2147483647 w 152"/>
                <a:gd name="T53" fmla="*/ 2147483647 h 352"/>
                <a:gd name="T54" fmla="*/ 2147483647 w 152"/>
                <a:gd name="T55" fmla="*/ 2147483647 h 352"/>
                <a:gd name="T56" fmla="*/ 2147483647 w 152"/>
                <a:gd name="T57" fmla="*/ 0 h 352"/>
                <a:gd name="T58" fmla="*/ 2147483647 w 152"/>
                <a:gd name="T59" fmla="*/ 2147483647 h 352"/>
                <a:gd name="T60" fmla="*/ 2147483647 w 152"/>
                <a:gd name="T61" fmla="*/ 2147483647 h 352"/>
                <a:gd name="T62" fmla="*/ 0 w 152"/>
                <a:gd name="T63" fmla="*/ 2147483647 h 352"/>
                <a:gd name="T64" fmla="*/ 2147483647 w 152"/>
                <a:gd name="T65" fmla="*/ 2147483647 h 352"/>
                <a:gd name="T66" fmla="*/ 2147483647 w 152"/>
                <a:gd name="T67" fmla="*/ 2147483647 h 352"/>
                <a:gd name="T68" fmla="*/ 2147483647 w 152"/>
                <a:gd name="T69" fmla="*/ 2147483647 h 352"/>
                <a:gd name="T70" fmla="*/ 2147483647 w 152"/>
                <a:gd name="T71" fmla="*/ 2147483647 h 352"/>
                <a:gd name="T72" fmla="*/ 2147483647 w 152"/>
                <a:gd name="T73" fmla="*/ 2147483647 h 352"/>
                <a:gd name="T74" fmla="*/ 2147483647 w 152"/>
                <a:gd name="T75" fmla="*/ 2147483647 h 352"/>
                <a:gd name="T76" fmla="*/ 2147483647 w 152"/>
                <a:gd name="T77" fmla="*/ 2147483647 h 352"/>
                <a:gd name="T78" fmla="*/ 2147483647 w 152"/>
                <a:gd name="T79" fmla="*/ 2147483647 h 352"/>
                <a:gd name="T80" fmla="*/ 2147483647 w 152"/>
                <a:gd name="T81" fmla="*/ 2147483647 h 352"/>
                <a:gd name="T82" fmla="*/ 2147483647 w 152"/>
                <a:gd name="T83" fmla="*/ 2147483647 h 352"/>
                <a:gd name="T84" fmla="*/ 2147483647 w 152"/>
                <a:gd name="T85" fmla="*/ 2147483647 h 352"/>
                <a:gd name="T86" fmla="*/ 2147483647 w 152"/>
                <a:gd name="T87" fmla="*/ 2147483647 h 352"/>
                <a:gd name="T88" fmla="*/ 2147483647 w 152"/>
                <a:gd name="T89" fmla="*/ 2147483647 h 352"/>
                <a:gd name="T90" fmla="*/ 2147483647 w 152"/>
                <a:gd name="T91" fmla="*/ 2147483647 h 3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52"/>
                <a:gd name="T139" fmla="*/ 0 h 352"/>
                <a:gd name="T140" fmla="*/ 152 w 152"/>
                <a:gd name="T141" fmla="*/ 352 h 3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52" h="352">
                  <a:moveTo>
                    <a:pt x="96" y="104"/>
                  </a:moveTo>
                  <a:lnTo>
                    <a:pt x="96" y="104"/>
                  </a:lnTo>
                  <a:lnTo>
                    <a:pt x="112" y="88"/>
                  </a:lnTo>
                  <a:lnTo>
                    <a:pt x="88" y="80"/>
                  </a:lnTo>
                  <a:lnTo>
                    <a:pt x="88" y="72"/>
                  </a:lnTo>
                  <a:lnTo>
                    <a:pt x="80" y="64"/>
                  </a:lnTo>
                  <a:lnTo>
                    <a:pt x="72" y="56"/>
                  </a:lnTo>
                  <a:lnTo>
                    <a:pt x="72" y="48"/>
                  </a:lnTo>
                  <a:lnTo>
                    <a:pt x="80" y="24"/>
                  </a:lnTo>
                  <a:lnTo>
                    <a:pt x="72" y="8"/>
                  </a:lnTo>
                  <a:lnTo>
                    <a:pt x="64" y="0"/>
                  </a:lnTo>
                  <a:lnTo>
                    <a:pt x="56" y="0"/>
                  </a:lnTo>
                  <a:lnTo>
                    <a:pt x="56" y="8"/>
                  </a:lnTo>
                  <a:lnTo>
                    <a:pt x="40" y="24"/>
                  </a:lnTo>
                  <a:lnTo>
                    <a:pt x="32" y="48"/>
                  </a:lnTo>
                  <a:lnTo>
                    <a:pt x="16" y="56"/>
                  </a:lnTo>
                  <a:lnTo>
                    <a:pt x="8" y="80"/>
                  </a:lnTo>
                  <a:lnTo>
                    <a:pt x="0" y="96"/>
                  </a:lnTo>
                  <a:lnTo>
                    <a:pt x="8" y="112"/>
                  </a:lnTo>
                  <a:lnTo>
                    <a:pt x="24" y="160"/>
                  </a:lnTo>
                  <a:lnTo>
                    <a:pt x="40" y="168"/>
                  </a:lnTo>
                  <a:lnTo>
                    <a:pt x="56" y="160"/>
                  </a:lnTo>
                  <a:lnTo>
                    <a:pt x="64" y="168"/>
                  </a:lnTo>
                  <a:lnTo>
                    <a:pt x="72" y="192"/>
                  </a:lnTo>
                  <a:lnTo>
                    <a:pt x="72" y="224"/>
                  </a:lnTo>
                  <a:lnTo>
                    <a:pt x="72" y="264"/>
                  </a:lnTo>
                  <a:lnTo>
                    <a:pt x="88" y="280"/>
                  </a:lnTo>
                  <a:lnTo>
                    <a:pt x="96" y="296"/>
                  </a:lnTo>
                  <a:lnTo>
                    <a:pt x="104" y="312"/>
                  </a:lnTo>
                  <a:lnTo>
                    <a:pt x="120" y="328"/>
                  </a:lnTo>
                  <a:lnTo>
                    <a:pt x="144" y="352"/>
                  </a:lnTo>
                  <a:lnTo>
                    <a:pt x="152" y="344"/>
                  </a:lnTo>
                  <a:lnTo>
                    <a:pt x="144" y="320"/>
                  </a:lnTo>
                  <a:lnTo>
                    <a:pt x="136" y="304"/>
                  </a:lnTo>
                  <a:lnTo>
                    <a:pt x="120" y="288"/>
                  </a:lnTo>
                  <a:lnTo>
                    <a:pt x="104" y="280"/>
                  </a:lnTo>
                  <a:lnTo>
                    <a:pt x="96" y="272"/>
                  </a:lnTo>
                  <a:lnTo>
                    <a:pt x="88" y="240"/>
                  </a:lnTo>
                  <a:lnTo>
                    <a:pt x="88" y="224"/>
                  </a:lnTo>
                  <a:lnTo>
                    <a:pt x="96" y="216"/>
                  </a:lnTo>
                  <a:lnTo>
                    <a:pt x="80" y="192"/>
                  </a:lnTo>
                  <a:lnTo>
                    <a:pt x="80" y="176"/>
                  </a:lnTo>
                  <a:lnTo>
                    <a:pt x="80" y="168"/>
                  </a:lnTo>
                  <a:lnTo>
                    <a:pt x="80" y="152"/>
                  </a:lnTo>
                  <a:lnTo>
                    <a:pt x="72" y="128"/>
                  </a:lnTo>
                  <a:lnTo>
                    <a:pt x="88" y="112"/>
                  </a:lnTo>
                  <a:lnTo>
                    <a:pt x="96" y="104"/>
                  </a:lnTo>
                  <a:lnTo>
                    <a:pt x="112" y="88"/>
                  </a:lnTo>
                  <a:lnTo>
                    <a:pt x="88" y="80"/>
                  </a:lnTo>
                  <a:lnTo>
                    <a:pt x="88" y="72"/>
                  </a:lnTo>
                  <a:lnTo>
                    <a:pt x="80" y="64"/>
                  </a:lnTo>
                  <a:lnTo>
                    <a:pt x="72" y="56"/>
                  </a:lnTo>
                  <a:lnTo>
                    <a:pt x="72" y="48"/>
                  </a:lnTo>
                  <a:lnTo>
                    <a:pt x="80" y="24"/>
                  </a:lnTo>
                  <a:lnTo>
                    <a:pt x="72" y="8"/>
                  </a:lnTo>
                  <a:lnTo>
                    <a:pt x="64" y="0"/>
                  </a:lnTo>
                  <a:lnTo>
                    <a:pt x="56" y="0"/>
                  </a:lnTo>
                  <a:lnTo>
                    <a:pt x="56" y="8"/>
                  </a:lnTo>
                  <a:lnTo>
                    <a:pt x="40" y="24"/>
                  </a:lnTo>
                  <a:lnTo>
                    <a:pt x="32" y="48"/>
                  </a:lnTo>
                  <a:lnTo>
                    <a:pt x="16" y="56"/>
                  </a:lnTo>
                  <a:lnTo>
                    <a:pt x="8" y="80"/>
                  </a:lnTo>
                  <a:lnTo>
                    <a:pt x="0" y="96"/>
                  </a:lnTo>
                  <a:lnTo>
                    <a:pt x="8" y="112"/>
                  </a:lnTo>
                  <a:lnTo>
                    <a:pt x="24" y="160"/>
                  </a:lnTo>
                  <a:lnTo>
                    <a:pt x="40" y="168"/>
                  </a:lnTo>
                  <a:lnTo>
                    <a:pt x="56" y="160"/>
                  </a:lnTo>
                  <a:lnTo>
                    <a:pt x="64" y="168"/>
                  </a:lnTo>
                  <a:lnTo>
                    <a:pt x="72" y="192"/>
                  </a:lnTo>
                  <a:lnTo>
                    <a:pt x="72" y="224"/>
                  </a:lnTo>
                  <a:lnTo>
                    <a:pt x="72" y="264"/>
                  </a:lnTo>
                  <a:lnTo>
                    <a:pt x="88" y="280"/>
                  </a:lnTo>
                  <a:lnTo>
                    <a:pt x="96" y="296"/>
                  </a:lnTo>
                  <a:lnTo>
                    <a:pt x="104" y="312"/>
                  </a:lnTo>
                  <a:lnTo>
                    <a:pt x="120" y="328"/>
                  </a:lnTo>
                  <a:lnTo>
                    <a:pt x="144" y="352"/>
                  </a:lnTo>
                  <a:lnTo>
                    <a:pt x="152" y="344"/>
                  </a:lnTo>
                  <a:lnTo>
                    <a:pt x="144" y="320"/>
                  </a:lnTo>
                  <a:lnTo>
                    <a:pt x="136" y="304"/>
                  </a:lnTo>
                  <a:lnTo>
                    <a:pt x="120" y="288"/>
                  </a:lnTo>
                  <a:lnTo>
                    <a:pt x="104" y="280"/>
                  </a:lnTo>
                  <a:lnTo>
                    <a:pt x="96" y="272"/>
                  </a:lnTo>
                  <a:lnTo>
                    <a:pt x="88" y="240"/>
                  </a:lnTo>
                  <a:lnTo>
                    <a:pt x="88" y="224"/>
                  </a:lnTo>
                  <a:lnTo>
                    <a:pt x="96" y="216"/>
                  </a:lnTo>
                  <a:lnTo>
                    <a:pt x="80" y="192"/>
                  </a:lnTo>
                  <a:lnTo>
                    <a:pt x="80" y="176"/>
                  </a:lnTo>
                  <a:lnTo>
                    <a:pt x="80" y="168"/>
                  </a:lnTo>
                  <a:lnTo>
                    <a:pt x="80" y="152"/>
                  </a:lnTo>
                  <a:lnTo>
                    <a:pt x="72" y="128"/>
                  </a:lnTo>
                  <a:lnTo>
                    <a:pt x="88" y="112"/>
                  </a:lnTo>
                  <a:lnTo>
                    <a:pt x="96" y="10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07" name="Freeform 628"/>
            <p:cNvSpPr/>
            <p:nvPr/>
          </p:nvSpPr>
          <p:spPr bwMode="auto">
            <a:xfrm>
              <a:off x="6136324" y="3217538"/>
              <a:ext cx="129401" cy="150236"/>
            </a:xfrm>
            <a:custGeom>
              <a:avLst/>
              <a:gdLst>
                <a:gd name="T0" fmla="*/ 2147483647 w 96"/>
                <a:gd name="T1" fmla="*/ 2147483647 h 112"/>
                <a:gd name="T2" fmla="*/ 2147483647 w 96"/>
                <a:gd name="T3" fmla="*/ 2147483647 h 112"/>
                <a:gd name="T4" fmla="*/ 2147483647 w 96"/>
                <a:gd name="T5" fmla="*/ 2147483647 h 112"/>
                <a:gd name="T6" fmla="*/ 2147483647 w 96"/>
                <a:gd name="T7" fmla="*/ 2147483647 h 112"/>
                <a:gd name="T8" fmla="*/ 2147483647 w 96"/>
                <a:gd name="T9" fmla="*/ 2147483647 h 112"/>
                <a:gd name="T10" fmla="*/ 2147483647 w 96"/>
                <a:gd name="T11" fmla="*/ 2147483647 h 112"/>
                <a:gd name="T12" fmla="*/ 2147483647 w 96"/>
                <a:gd name="T13" fmla="*/ 2147483647 h 112"/>
                <a:gd name="T14" fmla="*/ 2147483647 w 96"/>
                <a:gd name="T15" fmla="*/ 0 h 112"/>
                <a:gd name="T16" fmla="*/ 2147483647 w 96"/>
                <a:gd name="T17" fmla="*/ 2147483647 h 112"/>
                <a:gd name="T18" fmla="*/ 0 w 96"/>
                <a:gd name="T19" fmla="*/ 2147483647 h 112"/>
                <a:gd name="T20" fmla="*/ 2147483647 w 96"/>
                <a:gd name="T21" fmla="*/ 2147483647 h 112"/>
                <a:gd name="T22" fmla="*/ 2147483647 w 96"/>
                <a:gd name="T23" fmla="*/ 2147483647 h 112"/>
                <a:gd name="T24" fmla="*/ 2147483647 w 96"/>
                <a:gd name="T25" fmla="*/ 2147483647 h 112"/>
                <a:gd name="T26" fmla="*/ 2147483647 w 96"/>
                <a:gd name="T27" fmla="*/ 2147483647 h 112"/>
                <a:gd name="T28" fmla="*/ 2147483647 w 96"/>
                <a:gd name="T29" fmla="*/ 2147483647 h 112"/>
                <a:gd name="T30" fmla="*/ 2147483647 w 96"/>
                <a:gd name="T31" fmla="*/ 2147483647 h 112"/>
                <a:gd name="T32" fmla="*/ 2147483647 w 96"/>
                <a:gd name="T33" fmla="*/ 2147483647 h 112"/>
                <a:gd name="T34" fmla="*/ 2147483647 w 96"/>
                <a:gd name="T35" fmla="*/ 2147483647 h 112"/>
                <a:gd name="T36" fmla="*/ 2147483647 w 96"/>
                <a:gd name="T37" fmla="*/ 2147483647 h 112"/>
                <a:gd name="T38" fmla="*/ 2147483647 w 96"/>
                <a:gd name="T39" fmla="*/ 2147483647 h 1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6"/>
                <a:gd name="T61" fmla="*/ 0 h 112"/>
                <a:gd name="T62" fmla="*/ 96 w 96"/>
                <a:gd name="T63" fmla="*/ 112 h 11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6" h="112">
                  <a:moveTo>
                    <a:pt x="64" y="88"/>
                  </a:moveTo>
                  <a:lnTo>
                    <a:pt x="88" y="80"/>
                  </a:lnTo>
                  <a:lnTo>
                    <a:pt x="96" y="72"/>
                  </a:lnTo>
                  <a:lnTo>
                    <a:pt x="72" y="40"/>
                  </a:lnTo>
                  <a:lnTo>
                    <a:pt x="64" y="32"/>
                  </a:lnTo>
                  <a:lnTo>
                    <a:pt x="32" y="32"/>
                  </a:lnTo>
                  <a:lnTo>
                    <a:pt x="32" y="8"/>
                  </a:lnTo>
                  <a:lnTo>
                    <a:pt x="24" y="0"/>
                  </a:lnTo>
                  <a:lnTo>
                    <a:pt x="16" y="8"/>
                  </a:lnTo>
                  <a:lnTo>
                    <a:pt x="0" y="24"/>
                  </a:lnTo>
                  <a:lnTo>
                    <a:pt x="8" y="48"/>
                  </a:lnTo>
                  <a:lnTo>
                    <a:pt x="8" y="64"/>
                  </a:lnTo>
                  <a:lnTo>
                    <a:pt x="8" y="72"/>
                  </a:lnTo>
                  <a:lnTo>
                    <a:pt x="8" y="88"/>
                  </a:lnTo>
                  <a:lnTo>
                    <a:pt x="24" y="112"/>
                  </a:lnTo>
                  <a:lnTo>
                    <a:pt x="24" y="96"/>
                  </a:lnTo>
                  <a:lnTo>
                    <a:pt x="48" y="104"/>
                  </a:lnTo>
                  <a:lnTo>
                    <a:pt x="56" y="112"/>
                  </a:lnTo>
                  <a:lnTo>
                    <a:pt x="56" y="96"/>
                  </a:lnTo>
                  <a:lnTo>
                    <a:pt x="64" y="8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08" name="Freeform 629"/>
            <p:cNvSpPr/>
            <p:nvPr/>
          </p:nvSpPr>
          <p:spPr bwMode="auto">
            <a:xfrm>
              <a:off x="5954285" y="3121035"/>
              <a:ext cx="85536" cy="75666"/>
            </a:xfrm>
            <a:custGeom>
              <a:avLst/>
              <a:gdLst>
                <a:gd name="T0" fmla="*/ 2147483647 w 64"/>
                <a:gd name="T1" fmla="*/ 2147483647 h 56"/>
                <a:gd name="T2" fmla="*/ 2147483647 w 64"/>
                <a:gd name="T3" fmla="*/ 2147483647 h 56"/>
                <a:gd name="T4" fmla="*/ 2147483647 w 64"/>
                <a:gd name="T5" fmla="*/ 2147483647 h 56"/>
                <a:gd name="T6" fmla="*/ 2147483647 w 64"/>
                <a:gd name="T7" fmla="*/ 2147483647 h 56"/>
                <a:gd name="T8" fmla="*/ 2147483647 w 64"/>
                <a:gd name="T9" fmla="*/ 0 h 56"/>
                <a:gd name="T10" fmla="*/ 2147483647 w 64"/>
                <a:gd name="T11" fmla="*/ 0 h 56"/>
                <a:gd name="T12" fmla="*/ 2147483647 w 64"/>
                <a:gd name="T13" fmla="*/ 2147483647 h 56"/>
                <a:gd name="T14" fmla="*/ 0 w 64"/>
                <a:gd name="T15" fmla="*/ 2147483647 h 56"/>
                <a:gd name="T16" fmla="*/ 2147483647 w 64"/>
                <a:gd name="T17" fmla="*/ 2147483647 h 56"/>
                <a:gd name="T18" fmla="*/ 2147483647 w 64"/>
                <a:gd name="T19" fmla="*/ 2147483647 h 56"/>
                <a:gd name="T20" fmla="*/ 2147483647 w 64"/>
                <a:gd name="T21" fmla="*/ 2147483647 h 56"/>
                <a:gd name="T22" fmla="*/ 2147483647 w 64"/>
                <a:gd name="T23" fmla="*/ 2147483647 h 56"/>
                <a:gd name="T24" fmla="*/ 2147483647 w 64"/>
                <a:gd name="T25" fmla="*/ 2147483647 h 56"/>
                <a:gd name="T26" fmla="*/ 2147483647 w 64"/>
                <a:gd name="T27" fmla="*/ 2147483647 h 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4"/>
                <a:gd name="T43" fmla="*/ 0 h 56"/>
                <a:gd name="T44" fmla="*/ 64 w 64"/>
                <a:gd name="T45" fmla="*/ 56 h 5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4" h="56">
                  <a:moveTo>
                    <a:pt x="48" y="32"/>
                  </a:moveTo>
                  <a:lnTo>
                    <a:pt x="56" y="24"/>
                  </a:lnTo>
                  <a:lnTo>
                    <a:pt x="56" y="16"/>
                  </a:lnTo>
                  <a:lnTo>
                    <a:pt x="32" y="8"/>
                  </a:lnTo>
                  <a:lnTo>
                    <a:pt x="24" y="0"/>
                  </a:lnTo>
                  <a:lnTo>
                    <a:pt x="8" y="0"/>
                  </a:lnTo>
                  <a:lnTo>
                    <a:pt x="8" y="8"/>
                  </a:lnTo>
                  <a:lnTo>
                    <a:pt x="0" y="16"/>
                  </a:lnTo>
                  <a:lnTo>
                    <a:pt x="8" y="24"/>
                  </a:lnTo>
                  <a:lnTo>
                    <a:pt x="16" y="56"/>
                  </a:lnTo>
                  <a:lnTo>
                    <a:pt x="40" y="48"/>
                  </a:lnTo>
                  <a:lnTo>
                    <a:pt x="56" y="48"/>
                  </a:lnTo>
                  <a:lnTo>
                    <a:pt x="64" y="32"/>
                  </a:lnTo>
                  <a:lnTo>
                    <a:pt x="48" y="32"/>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09" name="Freeform 630"/>
            <p:cNvSpPr/>
            <p:nvPr/>
          </p:nvSpPr>
          <p:spPr bwMode="auto">
            <a:xfrm>
              <a:off x="6136324" y="3217538"/>
              <a:ext cx="129401" cy="150236"/>
            </a:xfrm>
            <a:custGeom>
              <a:avLst/>
              <a:gdLst>
                <a:gd name="T0" fmla="*/ 2147483647 w 96"/>
                <a:gd name="T1" fmla="*/ 2147483647 h 112"/>
                <a:gd name="T2" fmla="*/ 2147483647 w 96"/>
                <a:gd name="T3" fmla="*/ 2147483647 h 112"/>
                <a:gd name="T4" fmla="*/ 2147483647 w 96"/>
                <a:gd name="T5" fmla="*/ 2147483647 h 112"/>
                <a:gd name="T6" fmla="*/ 2147483647 w 96"/>
                <a:gd name="T7" fmla="*/ 2147483647 h 112"/>
                <a:gd name="T8" fmla="*/ 2147483647 w 96"/>
                <a:gd name="T9" fmla="*/ 2147483647 h 112"/>
                <a:gd name="T10" fmla="*/ 2147483647 w 96"/>
                <a:gd name="T11" fmla="*/ 2147483647 h 112"/>
                <a:gd name="T12" fmla="*/ 2147483647 w 96"/>
                <a:gd name="T13" fmla="*/ 2147483647 h 112"/>
                <a:gd name="T14" fmla="*/ 2147483647 w 96"/>
                <a:gd name="T15" fmla="*/ 0 h 112"/>
                <a:gd name="T16" fmla="*/ 2147483647 w 96"/>
                <a:gd name="T17" fmla="*/ 2147483647 h 112"/>
                <a:gd name="T18" fmla="*/ 0 w 96"/>
                <a:gd name="T19" fmla="*/ 2147483647 h 112"/>
                <a:gd name="T20" fmla="*/ 2147483647 w 96"/>
                <a:gd name="T21" fmla="*/ 2147483647 h 112"/>
                <a:gd name="T22" fmla="*/ 2147483647 w 96"/>
                <a:gd name="T23" fmla="*/ 2147483647 h 112"/>
                <a:gd name="T24" fmla="*/ 2147483647 w 96"/>
                <a:gd name="T25" fmla="*/ 2147483647 h 112"/>
                <a:gd name="T26" fmla="*/ 2147483647 w 96"/>
                <a:gd name="T27" fmla="*/ 2147483647 h 112"/>
                <a:gd name="T28" fmla="*/ 2147483647 w 96"/>
                <a:gd name="T29" fmla="*/ 2147483647 h 112"/>
                <a:gd name="T30" fmla="*/ 2147483647 w 96"/>
                <a:gd name="T31" fmla="*/ 2147483647 h 112"/>
                <a:gd name="T32" fmla="*/ 2147483647 w 96"/>
                <a:gd name="T33" fmla="*/ 2147483647 h 112"/>
                <a:gd name="T34" fmla="*/ 2147483647 w 96"/>
                <a:gd name="T35" fmla="*/ 2147483647 h 112"/>
                <a:gd name="T36" fmla="*/ 2147483647 w 96"/>
                <a:gd name="T37" fmla="*/ 2147483647 h 112"/>
                <a:gd name="T38" fmla="*/ 2147483647 w 96"/>
                <a:gd name="T39" fmla="*/ 2147483647 h 1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6"/>
                <a:gd name="T61" fmla="*/ 0 h 112"/>
                <a:gd name="T62" fmla="*/ 96 w 96"/>
                <a:gd name="T63" fmla="*/ 112 h 11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6" h="112">
                  <a:moveTo>
                    <a:pt x="64" y="88"/>
                  </a:moveTo>
                  <a:lnTo>
                    <a:pt x="88" y="80"/>
                  </a:lnTo>
                  <a:lnTo>
                    <a:pt x="96" y="72"/>
                  </a:lnTo>
                  <a:lnTo>
                    <a:pt x="72" y="40"/>
                  </a:lnTo>
                  <a:lnTo>
                    <a:pt x="64" y="32"/>
                  </a:lnTo>
                  <a:lnTo>
                    <a:pt x="32" y="32"/>
                  </a:lnTo>
                  <a:lnTo>
                    <a:pt x="32" y="8"/>
                  </a:lnTo>
                  <a:lnTo>
                    <a:pt x="24" y="0"/>
                  </a:lnTo>
                  <a:lnTo>
                    <a:pt x="16" y="8"/>
                  </a:lnTo>
                  <a:lnTo>
                    <a:pt x="0" y="24"/>
                  </a:lnTo>
                  <a:lnTo>
                    <a:pt x="8" y="48"/>
                  </a:lnTo>
                  <a:lnTo>
                    <a:pt x="8" y="64"/>
                  </a:lnTo>
                  <a:lnTo>
                    <a:pt x="8" y="72"/>
                  </a:lnTo>
                  <a:lnTo>
                    <a:pt x="8" y="88"/>
                  </a:lnTo>
                  <a:lnTo>
                    <a:pt x="24" y="112"/>
                  </a:lnTo>
                  <a:lnTo>
                    <a:pt x="24" y="96"/>
                  </a:lnTo>
                  <a:lnTo>
                    <a:pt x="48" y="104"/>
                  </a:lnTo>
                  <a:lnTo>
                    <a:pt x="56" y="112"/>
                  </a:lnTo>
                  <a:lnTo>
                    <a:pt x="56" y="96"/>
                  </a:lnTo>
                  <a:lnTo>
                    <a:pt x="64" y="8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10" name="Freeform 631"/>
            <p:cNvSpPr/>
            <p:nvPr/>
          </p:nvSpPr>
          <p:spPr bwMode="auto">
            <a:xfrm>
              <a:off x="5954285" y="3121035"/>
              <a:ext cx="85536" cy="75666"/>
            </a:xfrm>
            <a:custGeom>
              <a:avLst/>
              <a:gdLst>
                <a:gd name="T0" fmla="*/ 2147483647 w 64"/>
                <a:gd name="T1" fmla="*/ 2147483647 h 56"/>
                <a:gd name="T2" fmla="*/ 2147483647 w 64"/>
                <a:gd name="T3" fmla="*/ 2147483647 h 56"/>
                <a:gd name="T4" fmla="*/ 2147483647 w 64"/>
                <a:gd name="T5" fmla="*/ 2147483647 h 56"/>
                <a:gd name="T6" fmla="*/ 2147483647 w 64"/>
                <a:gd name="T7" fmla="*/ 2147483647 h 56"/>
                <a:gd name="T8" fmla="*/ 2147483647 w 64"/>
                <a:gd name="T9" fmla="*/ 0 h 56"/>
                <a:gd name="T10" fmla="*/ 2147483647 w 64"/>
                <a:gd name="T11" fmla="*/ 0 h 56"/>
                <a:gd name="T12" fmla="*/ 2147483647 w 64"/>
                <a:gd name="T13" fmla="*/ 2147483647 h 56"/>
                <a:gd name="T14" fmla="*/ 0 w 64"/>
                <a:gd name="T15" fmla="*/ 2147483647 h 56"/>
                <a:gd name="T16" fmla="*/ 2147483647 w 64"/>
                <a:gd name="T17" fmla="*/ 2147483647 h 56"/>
                <a:gd name="T18" fmla="*/ 2147483647 w 64"/>
                <a:gd name="T19" fmla="*/ 2147483647 h 56"/>
                <a:gd name="T20" fmla="*/ 2147483647 w 64"/>
                <a:gd name="T21" fmla="*/ 2147483647 h 56"/>
                <a:gd name="T22" fmla="*/ 2147483647 w 64"/>
                <a:gd name="T23" fmla="*/ 2147483647 h 56"/>
                <a:gd name="T24" fmla="*/ 2147483647 w 64"/>
                <a:gd name="T25" fmla="*/ 2147483647 h 56"/>
                <a:gd name="T26" fmla="*/ 2147483647 w 64"/>
                <a:gd name="T27" fmla="*/ 2147483647 h 56"/>
                <a:gd name="T28" fmla="*/ 2147483647 w 64"/>
                <a:gd name="T29" fmla="*/ 2147483647 h 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4"/>
                <a:gd name="T46" fmla="*/ 0 h 56"/>
                <a:gd name="T47" fmla="*/ 64 w 64"/>
                <a:gd name="T48" fmla="*/ 56 h 5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4" h="56">
                  <a:moveTo>
                    <a:pt x="48" y="32"/>
                  </a:moveTo>
                  <a:lnTo>
                    <a:pt x="56" y="24"/>
                  </a:lnTo>
                  <a:lnTo>
                    <a:pt x="56" y="16"/>
                  </a:lnTo>
                  <a:lnTo>
                    <a:pt x="32" y="8"/>
                  </a:lnTo>
                  <a:lnTo>
                    <a:pt x="24" y="0"/>
                  </a:lnTo>
                  <a:lnTo>
                    <a:pt x="8" y="0"/>
                  </a:lnTo>
                  <a:lnTo>
                    <a:pt x="8" y="8"/>
                  </a:lnTo>
                  <a:lnTo>
                    <a:pt x="0" y="16"/>
                  </a:lnTo>
                  <a:lnTo>
                    <a:pt x="8" y="24"/>
                  </a:lnTo>
                  <a:lnTo>
                    <a:pt x="16" y="56"/>
                  </a:lnTo>
                  <a:lnTo>
                    <a:pt x="40" y="48"/>
                  </a:lnTo>
                  <a:lnTo>
                    <a:pt x="56" y="48"/>
                  </a:lnTo>
                  <a:lnTo>
                    <a:pt x="64" y="32"/>
                  </a:lnTo>
                  <a:lnTo>
                    <a:pt x="48" y="32"/>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11" name="Freeform 632"/>
            <p:cNvSpPr/>
            <p:nvPr/>
          </p:nvSpPr>
          <p:spPr bwMode="auto">
            <a:xfrm>
              <a:off x="4815998" y="2412621"/>
              <a:ext cx="107468" cy="75666"/>
            </a:xfrm>
            <a:custGeom>
              <a:avLst/>
              <a:gdLst>
                <a:gd name="T0" fmla="*/ 2147483647 w 80"/>
                <a:gd name="T1" fmla="*/ 2147483647 h 56"/>
                <a:gd name="T2" fmla="*/ 2147483647 w 80"/>
                <a:gd name="T3" fmla="*/ 2147483647 h 56"/>
                <a:gd name="T4" fmla="*/ 2147483647 w 80"/>
                <a:gd name="T5" fmla="*/ 0 h 56"/>
                <a:gd name="T6" fmla="*/ 2147483647 w 80"/>
                <a:gd name="T7" fmla="*/ 2147483647 h 56"/>
                <a:gd name="T8" fmla="*/ 2147483647 w 80"/>
                <a:gd name="T9" fmla="*/ 0 h 56"/>
                <a:gd name="T10" fmla="*/ 2147483647 w 80"/>
                <a:gd name="T11" fmla="*/ 0 h 56"/>
                <a:gd name="T12" fmla="*/ 2147483647 w 80"/>
                <a:gd name="T13" fmla="*/ 2147483647 h 56"/>
                <a:gd name="T14" fmla="*/ 2147483647 w 80"/>
                <a:gd name="T15" fmla="*/ 2147483647 h 56"/>
                <a:gd name="T16" fmla="*/ 0 w 80"/>
                <a:gd name="T17" fmla="*/ 2147483647 h 56"/>
                <a:gd name="T18" fmla="*/ 2147483647 w 80"/>
                <a:gd name="T19" fmla="*/ 2147483647 h 56"/>
                <a:gd name="T20" fmla="*/ 2147483647 w 80"/>
                <a:gd name="T21" fmla="*/ 2147483647 h 56"/>
                <a:gd name="T22" fmla="*/ 2147483647 w 80"/>
                <a:gd name="T23" fmla="*/ 2147483647 h 56"/>
                <a:gd name="T24" fmla="*/ 2147483647 w 80"/>
                <a:gd name="T25" fmla="*/ 2147483647 h 56"/>
                <a:gd name="T26" fmla="*/ 2147483647 w 80"/>
                <a:gd name="T27" fmla="*/ 2147483647 h 56"/>
                <a:gd name="T28" fmla="*/ 2147483647 w 80"/>
                <a:gd name="T29" fmla="*/ 2147483647 h 56"/>
                <a:gd name="T30" fmla="*/ 2147483647 w 80"/>
                <a:gd name="T31" fmla="*/ 2147483647 h 56"/>
                <a:gd name="T32" fmla="*/ 2147483647 w 80"/>
                <a:gd name="T33" fmla="*/ 2147483647 h 56"/>
                <a:gd name="T34" fmla="*/ 2147483647 w 80"/>
                <a:gd name="T35" fmla="*/ 2147483647 h 56"/>
                <a:gd name="T36" fmla="*/ 2147483647 w 80"/>
                <a:gd name="T37" fmla="*/ 2147483647 h 56"/>
                <a:gd name="T38" fmla="*/ 2147483647 w 80"/>
                <a:gd name="T39" fmla="*/ 2147483647 h 56"/>
                <a:gd name="T40" fmla="*/ 2147483647 w 80"/>
                <a:gd name="T41" fmla="*/ 2147483647 h 56"/>
                <a:gd name="T42" fmla="*/ 2147483647 w 80"/>
                <a:gd name="T43" fmla="*/ 2147483647 h 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0"/>
                <a:gd name="T67" fmla="*/ 0 h 56"/>
                <a:gd name="T68" fmla="*/ 80 w 80"/>
                <a:gd name="T69" fmla="*/ 56 h 5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0" h="56">
                  <a:moveTo>
                    <a:pt x="80" y="16"/>
                  </a:moveTo>
                  <a:lnTo>
                    <a:pt x="72" y="8"/>
                  </a:lnTo>
                  <a:lnTo>
                    <a:pt x="64" y="0"/>
                  </a:lnTo>
                  <a:lnTo>
                    <a:pt x="56" y="8"/>
                  </a:lnTo>
                  <a:lnTo>
                    <a:pt x="40" y="0"/>
                  </a:lnTo>
                  <a:lnTo>
                    <a:pt x="24" y="0"/>
                  </a:lnTo>
                  <a:lnTo>
                    <a:pt x="8" y="8"/>
                  </a:lnTo>
                  <a:lnTo>
                    <a:pt x="8" y="24"/>
                  </a:lnTo>
                  <a:lnTo>
                    <a:pt x="0" y="24"/>
                  </a:lnTo>
                  <a:lnTo>
                    <a:pt x="8" y="24"/>
                  </a:lnTo>
                  <a:lnTo>
                    <a:pt x="16" y="32"/>
                  </a:lnTo>
                  <a:lnTo>
                    <a:pt x="24" y="32"/>
                  </a:lnTo>
                  <a:lnTo>
                    <a:pt x="32" y="40"/>
                  </a:lnTo>
                  <a:lnTo>
                    <a:pt x="24" y="48"/>
                  </a:lnTo>
                  <a:lnTo>
                    <a:pt x="32" y="48"/>
                  </a:lnTo>
                  <a:lnTo>
                    <a:pt x="40" y="56"/>
                  </a:lnTo>
                  <a:lnTo>
                    <a:pt x="48" y="56"/>
                  </a:lnTo>
                  <a:lnTo>
                    <a:pt x="56" y="48"/>
                  </a:lnTo>
                  <a:lnTo>
                    <a:pt x="64" y="48"/>
                  </a:lnTo>
                  <a:lnTo>
                    <a:pt x="64" y="40"/>
                  </a:lnTo>
                  <a:lnTo>
                    <a:pt x="72" y="32"/>
                  </a:lnTo>
                  <a:lnTo>
                    <a:pt x="80" y="1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12" name="Freeform 633"/>
            <p:cNvSpPr/>
            <p:nvPr/>
          </p:nvSpPr>
          <p:spPr bwMode="auto">
            <a:xfrm>
              <a:off x="4869731" y="2316119"/>
              <a:ext cx="75667" cy="64700"/>
            </a:xfrm>
            <a:custGeom>
              <a:avLst/>
              <a:gdLst>
                <a:gd name="T0" fmla="*/ 2147483647 w 56"/>
                <a:gd name="T1" fmla="*/ 2147483647 h 48"/>
                <a:gd name="T2" fmla="*/ 2147483647 w 56"/>
                <a:gd name="T3" fmla="*/ 2147483647 h 48"/>
                <a:gd name="T4" fmla="*/ 2147483647 w 56"/>
                <a:gd name="T5" fmla="*/ 2147483647 h 48"/>
                <a:gd name="T6" fmla="*/ 2147483647 w 56"/>
                <a:gd name="T7" fmla="*/ 2147483647 h 48"/>
                <a:gd name="T8" fmla="*/ 2147483647 w 56"/>
                <a:gd name="T9" fmla="*/ 0 h 48"/>
                <a:gd name="T10" fmla="*/ 2147483647 w 56"/>
                <a:gd name="T11" fmla="*/ 0 h 48"/>
                <a:gd name="T12" fmla="*/ 2147483647 w 56"/>
                <a:gd name="T13" fmla="*/ 0 h 48"/>
                <a:gd name="T14" fmla="*/ 0 w 56"/>
                <a:gd name="T15" fmla="*/ 2147483647 h 48"/>
                <a:gd name="T16" fmla="*/ 0 w 56"/>
                <a:gd name="T17" fmla="*/ 2147483647 h 48"/>
                <a:gd name="T18" fmla="*/ 0 w 56"/>
                <a:gd name="T19" fmla="*/ 2147483647 h 48"/>
                <a:gd name="T20" fmla="*/ 2147483647 w 56"/>
                <a:gd name="T21" fmla="*/ 2147483647 h 48"/>
                <a:gd name="T22" fmla="*/ 2147483647 w 56"/>
                <a:gd name="T23" fmla="*/ 2147483647 h 48"/>
                <a:gd name="T24" fmla="*/ 2147483647 w 56"/>
                <a:gd name="T25" fmla="*/ 2147483647 h 48"/>
                <a:gd name="T26" fmla="*/ 2147483647 w 56"/>
                <a:gd name="T27" fmla="*/ 2147483647 h 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6"/>
                <a:gd name="T43" fmla="*/ 0 h 48"/>
                <a:gd name="T44" fmla="*/ 56 w 56"/>
                <a:gd name="T45" fmla="*/ 48 h 4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6" h="48">
                  <a:moveTo>
                    <a:pt x="32" y="40"/>
                  </a:moveTo>
                  <a:lnTo>
                    <a:pt x="48" y="48"/>
                  </a:lnTo>
                  <a:lnTo>
                    <a:pt x="56" y="24"/>
                  </a:lnTo>
                  <a:lnTo>
                    <a:pt x="56" y="16"/>
                  </a:lnTo>
                  <a:lnTo>
                    <a:pt x="56" y="0"/>
                  </a:lnTo>
                  <a:lnTo>
                    <a:pt x="48" y="0"/>
                  </a:lnTo>
                  <a:lnTo>
                    <a:pt x="24" y="0"/>
                  </a:lnTo>
                  <a:lnTo>
                    <a:pt x="0" y="8"/>
                  </a:lnTo>
                  <a:lnTo>
                    <a:pt x="0" y="16"/>
                  </a:lnTo>
                  <a:lnTo>
                    <a:pt x="0" y="24"/>
                  </a:lnTo>
                  <a:lnTo>
                    <a:pt x="8" y="32"/>
                  </a:lnTo>
                  <a:lnTo>
                    <a:pt x="8" y="40"/>
                  </a:lnTo>
                  <a:lnTo>
                    <a:pt x="24" y="32"/>
                  </a:lnTo>
                  <a:lnTo>
                    <a:pt x="32" y="4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13" name="Freeform 634"/>
            <p:cNvSpPr/>
            <p:nvPr/>
          </p:nvSpPr>
          <p:spPr bwMode="auto">
            <a:xfrm>
              <a:off x="4858765" y="2423587"/>
              <a:ext cx="161203" cy="139270"/>
            </a:xfrm>
            <a:custGeom>
              <a:avLst/>
              <a:gdLst>
                <a:gd name="T0" fmla="*/ 2147483647 w 120"/>
                <a:gd name="T1" fmla="*/ 2147483647 h 104"/>
                <a:gd name="T2" fmla="*/ 2147483647 w 120"/>
                <a:gd name="T3" fmla="*/ 2147483647 h 104"/>
                <a:gd name="T4" fmla="*/ 2147483647 w 120"/>
                <a:gd name="T5" fmla="*/ 2147483647 h 104"/>
                <a:gd name="T6" fmla="*/ 2147483647 w 120"/>
                <a:gd name="T7" fmla="*/ 2147483647 h 104"/>
                <a:gd name="T8" fmla="*/ 2147483647 w 120"/>
                <a:gd name="T9" fmla="*/ 0 h 104"/>
                <a:gd name="T10" fmla="*/ 2147483647 w 120"/>
                <a:gd name="T11" fmla="*/ 2147483647 h 104"/>
                <a:gd name="T12" fmla="*/ 2147483647 w 120"/>
                <a:gd name="T13" fmla="*/ 2147483647 h 104"/>
                <a:gd name="T14" fmla="*/ 2147483647 w 120"/>
                <a:gd name="T15" fmla="*/ 2147483647 h 104"/>
                <a:gd name="T16" fmla="*/ 2147483647 w 120"/>
                <a:gd name="T17" fmla="*/ 2147483647 h 104"/>
                <a:gd name="T18" fmla="*/ 2147483647 w 120"/>
                <a:gd name="T19" fmla="*/ 2147483647 h 104"/>
                <a:gd name="T20" fmla="*/ 2147483647 w 120"/>
                <a:gd name="T21" fmla="*/ 2147483647 h 104"/>
                <a:gd name="T22" fmla="*/ 2147483647 w 120"/>
                <a:gd name="T23" fmla="*/ 2147483647 h 104"/>
                <a:gd name="T24" fmla="*/ 2147483647 w 120"/>
                <a:gd name="T25" fmla="*/ 2147483647 h 104"/>
                <a:gd name="T26" fmla="*/ 2147483647 w 120"/>
                <a:gd name="T27" fmla="*/ 2147483647 h 104"/>
                <a:gd name="T28" fmla="*/ 2147483647 w 120"/>
                <a:gd name="T29" fmla="*/ 2147483647 h 104"/>
                <a:gd name="T30" fmla="*/ 0 w 120"/>
                <a:gd name="T31" fmla="*/ 2147483647 h 104"/>
                <a:gd name="T32" fmla="*/ 2147483647 w 120"/>
                <a:gd name="T33" fmla="*/ 2147483647 h 104"/>
                <a:gd name="T34" fmla="*/ 2147483647 w 120"/>
                <a:gd name="T35" fmla="*/ 2147483647 h 104"/>
                <a:gd name="T36" fmla="*/ 2147483647 w 120"/>
                <a:gd name="T37" fmla="*/ 2147483647 h 104"/>
                <a:gd name="T38" fmla="*/ 2147483647 w 120"/>
                <a:gd name="T39" fmla="*/ 2147483647 h 104"/>
                <a:gd name="T40" fmla="*/ 2147483647 w 120"/>
                <a:gd name="T41" fmla="*/ 2147483647 h 104"/>
                <a:gd name="T42" fmla="*/ 2147483647 w 120"/>
                <a:gd name="T43" fmla="*/ 2147483647 h 104"/>
                <a:gd name="T44" fmla="*/ 2147483647 w 120"/>
                <a:gd name="T45" fmla="*/ 2147483647 h 104"/>
                <a:gd name="T46" fmla="*/ 2147483647 w 120"/>
                <a:gd name="T47" fmla="*/ 2147483647 h 104"/>
                <a:gd name="T48" fmla="*/ 2147483647 w 120"/>
                <a:gd name="T49" fmla="*/ 2147483647 h 104"/>
                <a:gd name="T50" fmla="*/ 2147483647 w 120"/>
                <a:gd name="T51" fmla="*/ 2147483647 h 104"/>
                <a:gd name="T52" fmla="*/ 2147483647 w 120"/>
                <a:gd name="T53" fmla="*/ 2147483647 h 104"/>
                <a:gd name="T54" fmla="*/ 2147483647 w 120"/>
                <a:gd name="T55" fmla="*/ 2147483647 h 10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20"/>
                <a:gd name="T85" fmla="*/ 0 h 104"/>
                <a:gd name="T86" fmla="*/ 120 w 120"/>
                <a:gd name="T87" fmla="*/ 104 h 10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20" h="104">
                  <a:moveTo>
                    <a:pt x="120" y="56"/>
                  </a:moveTo>
                  <a:lnTo>
                    <a:pt x="112" y="40"/>
                  </a:lnTo>
                  <a:lnTo>
                    <a:pt x="96" y="8"/>
                  </a:lnTo>
                  <a:lnTo>
                    <a:pt x="80" y="8"/>
                  </a:lnTo>
                  <a:lnTo>
                    <a:pt x="72" y="0"/>
                  </a:lnTo>
                  <a:lnTo>
                    <a:pt x="56" y="8"/>
                  </a:lnTo>
                  <a:lnTo>
                    <a:pt x="48" y="8"/>
                  </a:lnTo>
                  <a:lnTo>
                    <a:pt x="40" y="24"/>
                  </a:lnTo>
                  <a:lnTo>
                    <a:pt x="32" y="32"/>
                  </a:lnTo>
                  <a:lnTo>
                    <a:pt x="32" y="40"/>
                  </a:lnTo>
                  <a:lnTo>
                    <a:pt x="24" y="40"/>
                  </a:lnTo>
                  <a:lnTo>
                    <a:pt x="16" y="48"/>
                  </a:lnTo>
                  <a:lnTo>
                    <a:pt x="8" y="48"/>
                  </a:lnTo>
                  <a:lnTo>
                    <a:pt x="8" y="56"/>
                  </a:lnTo>
                  <a:lnTo>
                    <a:pt x="8" y="72"/>
                  </a:lnTo>
                  <a:lnTo>
                    <a:pt x="0" y="80"/>
                  </a:lnTo>
                  <a:lnTo>
                    <a:pt x="8" y="88"/>
                  </a:lnTo>
                  <a:lnTo>
                    <a:pt x="8" y="96"/>
                  </a:lnTo>
                  <a:lnTo>
                    <a:pt x="16" y="96"/>
                  </a:lnTo>
                  <a:lnTo>
                    <a:pt x="32" y="96"/>
                  </a:lnTo>
                  <a:lnTo>
                    <a:pt x="56" y="104"/>
                  </a:lnTo>
                  <a:lnTo>
                    <a:pt x="80" y="104"/>
                  </a:lnTo>
                  <a:lnTo>
                    <a:pt x="96" y="104"/>
                  </a:lnTo>
                  <a:lnTo>
                    <a:pt x="104" y="80"/>
                  </a:lnTo>
                  <a:lnTo>
                    <a:pt x="112" y="80"/>
                  </a:lnTo>
                  <a:lnTo>
                    <a:pt x="104" y="64"/>
                  </a:lnTo>
                  <a:lnTo>
                    <a:pt x="120" y="64"/>
                  </a:lnTo>
                  <a:lnTo>
                    <a:pt x="120" y="5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14" name="Freeform 635"/>
            <p:cNvSpPr/>
            <p:nvPr/>
          </p:nvSpPr>
          <p:spPr bwMode="auto">
            <a:xfrm>
              <a:off x="4826964" y="2358887"/>
              <a:ext cx="129401" cy="75667"/>
            </a:xfrm>
            <a:custGeom>
              <a:avLst/>
              <a:gdLst>
                <a:gd name="T0" fmla="*/ 2147483647 w 96"/>
                <a:gd name="T1" fmla="*/ 2147483647 h 56"/>
                <a:gd name="T2" fmla="*/ 2147483647 w 96"/>
                <a:gd name="T3" fmla="*/ 2147483647 h 56"/>
                <a:gd name="T4" fmla="*/ 2147483647 w 96"/>
                <a:gd name="T5" fmla="*/ 2147483647 h 56"/>
                <a:gd name="T6" fmla="*/ 2147483647 w 96"/>
                <a:gd name="T7" fmla="*/ 2147483647 h 56"/>
                <a:gd name="T8" fmla="*/ 2147483647 w 96"/>
                <a:gd name="T9" fmla="*/ 2147483647 h 56"/>
                <a:gd name="T10" fmla="*/ 2147483647 w 96"/>
                <a:gd name="T11" fmla="*/ 2147483647 h 56"/>
                <a:gd name="T12" fmla="*/ 2147483647 w 96"/>
                <a:gd name="T13" fmla="*/ 2147483647 h 56"/>
                <a:gd name="T14" fmla="*/ 2147483647 w 96"/>
                <a:gd name="T15" fmla="*/ 2147483647 h 56"/>
                <a:gd name="T16" fmla="*/ 2147483647 w 96"/>
                <a:gd name="T17" fmla="*/ 2147483647 h 56"/>
                <a:gd name="T18" fmla="*/ 2147483647 w 96"/>
                <a:gd name="T19" fmla="*/ 2147483647 h 56"/>
                <a:gd name="T20" fmla="*/ 2147483647 w 96"/>
                <a:gd name="T21" fmla="*/ 2147483647 h 56"/>
                <a:gd name="T22" fmla="*/ 2147483647 w 96"/>
                <a:gd name="T23" fmla="*/ 0 h 56"/>
                <a:gd name="T24" fmla="*/ 2147483647 w 96"/>
                <a:gd name="T25" fmla="*/ 2147483647 h 56"/>
                <a:gd name="T26" fmla="*/ 2147483647 w 96"/>
                <a:gd name="T27" fmla="*/ 2147483647 h 56"/>
                <a:gd name="T28" fmla="*/ 2147483647 w 96"/>
                <a:gd name="T29" fmla="*/ 2147483647 h 56"/>
                <a:gd name="T30" fmla="*/ 2147483647 w 96"/>
                <a:gd name="T31" fmla="*/ 2147483647 h 56"/>
                <a:gd name="T32" fmla="*/ 0 w 96"/>
                <a:gd name="T33" fmla="*/ 2147483647 h 56"/>
                <a:gd name="T34" fmla="*/ 0 w 96"/>
                <a:gd name="T35" fmla="*/ 2147483647 h 56"/>
                <a:gd name="T36" fmla="*/ 2147483647 w 96"/>
                <a:gd name="T37" fmla="*/ 2147483647 h 56"/>
                <a:gd name="T38" fmla="*/ 2147483647 w 96"/>
                <a:gd name="T39" fmla="*/ 2147483647 h 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6"/>
                <a:gd name="T61" fmla="*/ 0 h 56"/>
                <a:gd name="T62" fmla="*/ 96 w 96"/>
                <a:gd name="T63" fmla="*/ 56 h 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6" h="56">
                  <a:moveTo>
                    <a:pt x="32" y="40"/>
                  </a:moveTo>
                  <a:lnTo>
                    <a:pt x="48" y="48"/>
                  </a:lnTo>
                  <a:lnTo>
                    <a:pt x="56" y="40"/>
                  </a:lnTo>
                  <a:lnTo>
                    <a:pt x="64" y="48"/>
                  </a:lnTo>
                  <a:lnTo>
                    <a:pt x="72" y="56"/>
                  </a:lnTo>
                  <a:lnTo>
                    <a:pt x="80" y="56"/>
                  </a:lnTo>
                  <a:lnTo>
                    <a:pt x="96" y="48"/>
                  </a:lnTo>
                  <a:lnTo>
                    <a:pt x="88" y="40"/>
                  </a:lnTo>
                  <a:lnTo>
                    <a:pt x="80" y="24"/>
                  </a:lnTo>
                  <a:lnTo>
                    <a:pt x="80" y="16"/>
                  </a:lnTo>
                  <a:lnTo>
                    <a:pt x="64" y="8"/>
                  </a:lnTo>
                  <a:lnTo>
                    <a:pt x="56" y="0"/>
                  </a:lnTo>
                  <a:lnTo>
                    <a:pt x="40" y="8"/>
                  </a:lnTo>
                  <a:lnTo>
                    <a:pt x="32" y="24"/>
                  </a:lnTo>
                  <a:lnTo>
                    <a:pt x="16" y="16"/>
                  </a:lnTo>
                  <a:lnTo>
                    <a:pt x="8" y="16"/>
                  </a:lnTo>
                  <a:lnTo>
                    <a:pt x="0" y="32"/>
                  </a:lnTo>
                  <a:lnTo>
                    <a:pt x="0" y="48"/>
                  </a:lnTo>
                  <a:lnTo>
                    <a:pt x="16" y="40"/>
                  </a:lnTo>
                  <a:lnTo>
                    <a:pt x="32" y="4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15" name="Freeform 636"/>
            <p:cNvSpPr/>
            <p:nvPr/>
          </p:nvSpPr>
          <p:spPr bwMode="auto">
            <a:xfrm>
              <a:off x="4202989" y="3357905"/>
              <a:ext cx="129401" cy="96502"/>
            </a:xfrm>
            <a:custGeom>
              <a:avLst/>
              <a:gdLst>
                <a:gd name="T0" fmla="*/ 2147483647 w 96"/>
                <a:gd name="T1" fmla="*/ 2147483647 h 72"/>
                <a:gd name="T2" fmla="*/ 2147483647 w 96"/>
                <a:gd name="T3" fmla="*/ 2147483647 h 72"/>
                <a:gd name="T4" fmla="*/ 2147483647 w 96"/>
                <a:gd name="T5" fmla="*/ 2147483647 h 72"/>
                <a:gd name="T6" fmla="*/ 2147483647 w 96"/>
                <a:gd name="T7" fmla="*/ 2147483647 h 72"/>
                <a:gd name="T8" fmla="*/ 2147483647 w 96"/>
                <a:gd name="T9" fmla="*/ 2147483647 h 72"/>
                <a:gd name="T10" fmla="*/ 2147483647 w 96"/>
                <a:gd name="T11" fmla="*/ 2147483647 h 72"/>
                <a:gd name="T12" fmla="*/ 2147483647 w 96"/>
                <a:gd name="T13" fmla="*/ 2147483647 h 72"/>
                <a:gd name="T14" fmla="*/ 2147483647 w 96"/>
                <a:gd name="T15" fmla="*/ 2147483647 h 72"/>
                <a:gd name="T16" fmla="*/ 2147483647 w 96"/>
                <a:gd name="T17" fmla="*/ 2147483647 h 72"/>
                <a:gd name="T18" fmla="*/ 2147483647 w 96"/>
                <a:gd name="T19" fmla="*/ 2147483647 h 72"/>
                <a:gd name="T20" fmla="*/ 2147483647 w 96"/>
                <a:gd name="T21" fmla="*/ 2147483647 h 72"/>
                <a:gd name="T22" fmla="*/ 2147483647 w 96"/>
                <a:gd name="T23" fmla="*/ 2147483647 h 72"/>
                <a:gd name="T24" fmla="*/ 2147483647 w 96"/>
                <a:gd name="T25" fmla="*/ 2147483647 h 72"/>
                <a:gd name="T26" fmla="*/ 2147483647 w 96"/>
                <a:gd name="T27" fmla="*/ 0 h 72"/>
                <a:gd name="T28" fmla="*/ 2147483647 w 96"/>
                <a:gd name="T29" fmla="*/ 0 h 72"/>
                <a:gd name="T30" fmla="*/ 2147483647 w 96"/>
                <a:gd name="T31" fmla="*/ 2147483647 h 72"/>
                <a:gd name="T32" fmla="*/ 2147483647 w 96"/>
                <a:gd name="T33" fmla="*/ 2147483647 h 72"/>
                <a:gd name="T34" fmla="*/ 2147483647 w 96"/>
                <a:gd name="T35" fmla="*/ 2147483647 h 72"/>
                <a:gd name="T36" fmla="*/ 0 w 96"/>
                <a:gd name="T37" fmla="*/ 2147483647 h 72"/>
                <a:gd name="T38" fmla="*/ 2147483647 w 96"/>
                <a:gd name="T39" fmla="*/ 2147483647 h 72"/>
                <a:gd name="T40" fmla="*/ 2147483647 w 96"/>
                <a:gd name="T41" fmla="*/ 2147483647 h 72"/>
                <a:gd name="T42" fmla="*/ 2147483647 w 96"/>
                <a:gd name="T43" fmla="*/ 2147483647 h 72"/>
                <a:gd name="T44" fmla="*/ 2147483647 w 96"/>
                <a:gd name="T45" fmla="*/ 2147483647 h 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6"/>
                <a:gd name="T70" fmla="*/ 0 h 72"/>
                <a:gd name="T71" fmla="*/ 96 w 96"/>
                <a:gd name="T72" fmla="*/ 72 h 7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6" h="72">
                  <a:moveTo>
                    <a:pt x="40" y="40"/>
                  </a:moveTo>
                  <a:lnTo>
                    <a:pt x="56" y="40"/>
                  </a:lnTo>
                  <a:lnTo>
                    <a:pt x="64" y="56"/>
                  </a:lnTo>
                  <a:lnTo>
                    <a:pt x="72" y="64"/>
                  </a:lnTo>
                  <a:lnTo>
                    <a:pt x="80" y="72"/>
                  </a:lnTo>
                  <a:lnTo>
                    <a:pt x="88" y="72"/>
                  </a:lnTo>
                  <a:lnTo>
                    <a:pt x="96" y="64"/>
                  </a:lnTo>
                  <a:lnTo>
                    <a:pt x="96" y="48"/>
                  </a:lnTo>
                  <a:lnTo>
                    <a:pt x="96" y="32"/>
                  </a:lnTo>
                  <a:lnTo>
                    <a:pt x="88" y="16"/>
                  </a:lnTo>
                  <a:lnTo>
                    <a:pt x="80" y="8"/>
                  </a:lnTo>
                  <a:lnTo>
                    <a:pt x="64" y="8"/>
                  </a:lnTo>
                  <a:lnTo>
                    <a:pt x="48" y="8"/>
                  </a:lnTo>
                  <a:lnTo>
                    <a:pt x="32" y="0"/>
                  </a:lnTo>
                  <a:lnTo>
                    <a:pt x="24" y="0"/>
                  </a:lnTo>
                  <a:lnTo>
                    <a:pt x="24" y="8"/>
                  </a:lnTo>
                  <a:lnTo>
                    <a:pt x="24" y="16"/>
                  </a:lnTo>
                  <a:lnTo>
                    <a:pt x="16" y="16"/>
                  </a:lnTo>
                  <a:lnTo>
                    <a:pt x="0" y="24"/>
                  </a:lnTo>
                  <a:lnTo>
                    <a:pt x="8" y="24"/>
                  </a:lnTo>
                  <a:lnTo>
                    <a:pt x="24" y="56"/>
                  </a:lnTo>
                  <a:lnTo>
                    <a:pt x="32" y="48"/>
                  </a:lnTo>
                  <a:lnTo>
                    <a:pt x="40" y="4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16" name="Freeform 637"/>
            <p:cNvSpPr/>
            <p:nvPr/>
          </p:nvSpPr>
          <p:spPr bwMode="auto">
            <a:xfrm>
              <a:off x="4171187" y="3293204"/>
              <a:ext cx="107468" cy="74570"/>
            </a:xfrm>
            <a:custGeom>
              <a:avLst/>
              <a:gdLst>
                <a:gd name="T0" fmla="*/ 2147483647 w 80"/>
                <a:gd name="T1" fmla="*/ 2147483647 h 56"/>
                <a:gd name="T2" fmla="*/ 2147483647 w 80"/>
                <a:gd name="T3" fmla="*/ 2147483647 h 56"/>
                <a:gd name="T4" fmla="*/ 2147483647 w 80"/>
                <a:gd name="T5" fmla="*/ 2147483647 h 56"/>
                <a:gd name="T6" fmla="*/ 2147483647 w 80"/>
                <a:gd name="T7" fmla="*/ 2147483647 h 56"/>
                <a:gd name="T8" fmla="*/ 2147483647 w 80"/>
                <a:gd name="T9" fmla="*/ 2147483647 h 56"/>
                <a:gd name="T10" fmla="*/ 2147483647 w 80"/>
                <a:gd name="T11" fmla="*/ 2147483647 h 56"/>
                <a:gd name="T12" fmla="*/ 2147483647 w 80"/>
                <a:gd name="T13" fmla="*/ 2147483647 h 56"/>
                <a:gd name="T14" fmla="*/ 2147483647 w 80"/>
                <a:gd name="T15" fmla="*/ 2147483647 h 56"/>
                <a:gd name="T16" fmla="*/ 2147483647 w 80"/>
                <a:gd name="T17" fmla="*/ 2147483647 h 56"/>
                <a:gd name="T18" fmla="*/ 2147483647 w 80"/>
                <a:gd name="T19" fmla="*/ 0 h 56"/>
                <a:gd name="T20" fmla="*/ 2147483647 w 80"/>
                <a:gd name="T21" fmla="*/ 0 h 56"/>
                <a:gd name="T22" fmla="*/ 2147483647 w 80"/>
                <a:gd name="T23" fmla="*/ 0 h 56"/>
                <a:gd name="T24" fmla="*/ 0 w 80"/>
                <a:gd name="T25" fmla="*/ 2147483647 h 56"/>
                <a:gd name="T26" fmla="*/ 2147483647 w 80"/>
                <a:gd name="T27" fmla="*/ 2147483647 h 56"/>
                <a:gd name="T28" fmla="*/ 2147483647 w 80"/>
                <a:gd name="T29" fmla="*/ 2147483647 h 56"/>
                <a:gd name="T30" fmla="*/ 2147483647 w 80"/>
                <a:gd name="T31" fmla="*/ 2147483647 h 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0"/>
                <a:gd name="T49" fmla="*/ 0 h 56"/>
                <a:gd name="T50" fmla="*/ 80 w 80"/>
                <a:gd name="T51" fmla="*/ 56 h 5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0" h="56">
                  <a:moveTo>
                    <a:pt x="40" y="48"/>
                  </a:moveTo>
                  <a:lnTo>
                    <a:pt x="48" y="48"/>
                  </a:lnTo>
                  <a:lnTo>
                    <a:pt x="56" y="48"/>
                  </a:lnTo>
                  <a:lnTo>
                    <a:pt x="72" y="56"/>
                  </a:lnTo>
                  <a:lnTo>
                    <a:pt x="80" y="56"/>
                  </a:lnTo>
                  <a:lnTo>
                    <a:pt x="72" y="40"/>
                  </a:lnTo>
                  <a:lnTo>
                    <a:pt x="64" y="24"/>
                  </a:lnTo>
                  <a:lnTo>
                    <a:pt x="56" y="16"/>
                  </a:lnTo>
                  <a:lnTo>
                    <a:pt x="48" y="8"/>
                  </a:lnTo>
                  <a:lnTo>
                    <a:pt x="32" y="0"/>
                  </a:lnTo>
                  <a:lnTo>
                    <a:pt x="24" y="0"/>
                  </a:lnTo>
                  <a:lnTo>
                    <a:pt x="8" y="0"/>
                  </a:lnTo>
                  <a:lnTo>
                    <a:pt x="0" y="24"/>
                  </a:lnTo>
                  <a:lnTo>
                    <a:pt x="8" y="56"/>
                  </a:lnTo>
                  <a:lnTo>
                    <a:pt x="16" y="56"/>
                  </a:lnTo>
                  <a:lnTo>
                    <a:pt x="40" y="4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17" name="Freeform 638"/>
            <p:cNvSpPr/>
            <p:nvPr/>
          </p:nvSpPr>
          <p:spPr bwMode="auto">
            <a:xfrm>
              <a:off x="4869731" y="2316119"/>
              <a:ext cx="75667" cy="64700"/>
            </a:xfrm>
            <a:custGeom>
              <a:avLst/>
              <a:gdLst>
                <a:gd name="T0" fmla="*/ 2147483647 w 56"/>
                <a:gd name="T1" fmla="*/ 2147483647 h 48"/>
                <a:gd name="T2" fmla="*/ 2147483647 w 56"/>
                <a:gd name="T3" fmla="*/ 2147483647 h 48"/>
                <a:gd name="T4" fmla="*/ 2147483647 w 56"/>
                <a:gd name="T5" fmla="*/ 2147483647 h 48"/>
                <a:gd name="T6" fmla="*/ 2147483647 w 56"/>
                <a:gd name="T7" fmla="*/ 2147483647 h 48"/>
                <a:gd name="T8" fmla="*/ 2147483647 w 56"/>
                <a:gd name="T9" fmla="*/ 0 h 48"/>
                <a:gd name="T10" fmla="*/ 2147483647 w 56"/>
                <a:gd name="T11" fmla="*/ 0 h 48"/>
                <a:gd name="T12" fmla="*/ 2147483647 w 56"/>
                <a:gd name="T13" fmla="*/ 0 h 48"/>
                <a:gd name="T14" fmla="*/ 2147483647 w 56"/>
                <a:gd name="T15" fmla="*/ 0 h 48"/>
                <a:gd name="T16" fmla="*/ 0 w 56"/>
                <a:gd name="T17" fmla="*/ 2147483647 h 48"/>
                <a:gd name="T18" fmla="*/ 0 w 56"/>
                <a:gd name="T19" fmla="*/ 2147483647 h 48"/>
                <a:gd name="T20" fmla="*/ 0 w 56"/>
                <a:gd name="T21" fmla="*/ 2147483647 h 48"/>
                <a:gd name="T22" fmla="*/ 2147483647 w 56"/>
                <a:gd name="T23" fmla="*/ 2147483647 h 48"/>
                <a:gd name="T24" fmla="*/ 2147483647 w 56"/>
                <a:gd name="T25" fmla="*/ 2147483647 h 48"/>
                <a:gd name="T26" fmla="*/ 2147483647 w 56"/>
                <a:gd name="T27" fmla="*/ 2147483647 h 48"/>
                <a:gd name="T28" fmla="*/ 2147483647 w 56"/>
                <a:gd name="T29" fmla="*/ 2147483647 h 48"/>
                <a:gd name="T30" fmla="*/ 2147483647 w 56"/>
                <a:gd name="T31" fmla="*/ 2147483647 h 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6"/>
                <a:gd name="T49" fmla="*/ 0 h 48"/>
                <a:gd name="T50" fmla="*/ 56 w 56"/>
                <a:gd name="T51" fmla="*/ 48 h 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6" h="48">
                  <a:moveTo>
                    <a:pt x="32" y="40"/>
                  </a:moveTo>
                  <a:lnTo>
                    <a:pt x="48" y="48"/>
                  </a:lnTo>
                  <a:lnTo>
                    <a:pt x="56" y="24"/>
                  </a:lnTo>
                  <a:lnTo>
                    <a:pt x="56" y="16"/>
                  </a:lnTo>
                  <a:lnTo>
                    <a:pt x="56" y="0"/>
                  </a:lnTo>
                  <a:lnTo>
                    <a:pt x="48" y="0"/>
                  </a:lnTo>
                  <a:lnTo>
                    <a:pt x="24" y="0"/>
                  </a:lnTo>
                  <a:lnTo>
                    <a:pt x="0" y="8"/>
                  </a:lnTo>
                  <a:lnTo>
                    <a:pt x="0" y="16"/>
                  </a:lnTo>
                  <a:lnTo>
                    <a:pt x="0" y="24"/>
                  </a:lnTo>
                  <a:lnTo>
                    <a:pt x="8" y="32"/>
                  </a:lnTo>
                  <a:lnTo>
                    <a:pt x="8" y="40"/>
                  </a:lnTo>
                  <a:lnTo>
                    <a:pt x="24" y="32"/>
                  </a:lnTo>
                  <a:lnTo>
                    <a:pt x="32" y="4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18" name="Freeform 639"/>
            <p:cNvSpPr/>
            <p:nvPr/>
          </p:nvSpPr>
          <p:spPr bwMode="auto">
            <a:xfrm>
              <a:off x="4171187" y="3293204"/>
              <a:ext cx="107468" cy="74570"/>
            </a:xfrm>
            <a:custGeom>
              <a:avLst/>
              <a:gdLst>
                <a:gd name="T0" fmla="*/ 2147483647 w 80"/>
                <a:gd name="T1" fmla="*/ 2147483647 h 56"/>
                <a:gd name="T2" fmla="*/ 2147483647 w 80"/>
                <a:gd name="T3" fmla="*/ 2147483647 h 56"/>
                <a:gd name="T4" fmla="*/ 2147483647 w 80"/>
                <a:gd name="T5" fmla="*/ 2147483647 h 56"/>
                <a:gd name="T6" fmla="*/ 2147483647 w 80"/>
                <a:gd name="T7" fmla="*/ 2147483647 h 56"/>
                <a:gd name="T8" fmla="*/ 2147483647 w 80"/>
                <a:gd name="T9" fmla="*/ 2147483647 h 56"/>
                <a:gd name="T10" fmla="*/ 2147483647 w 80"/>
                <a:gd name="T11" fmla="*/ 2147483647 h 56"/>
                <a:gd name="T12" fmla="*/ 2147483647 w 80"/>
                <a:gd name="T13" fmla="*/ 2147483647 h 56"/>
                <a:gd name="T14" fmla="*/ 2147483647 w 80"/>
                <a:gd name="T15" fmla="*/ 2147483647 h 56"/>
                <a:gd name="T16" fmla="*/ 2147483647 w 80"/>
                <a:gd name="T17" fmla="*/ 2147483647 h 56"/>
                <a:gd name="T18" fmla="*/ 2147483647 w 80"/>
                <a:gd name="T19" fmla="*/ 2147483647 h 56"/>
                <a:gd name="T20" fmla="*/ 2147483647 w 80"/>
                <a:gd name="T21" fmla="*/ 2147483647 h 56"/>
                <a:gd name="T22" fmla="*/ 2147483647 w 80"/>
                <a:gd name="T23" fmla="*/ 0 h 56"/>
                <a:gd name="T24" fmla="*/ 2147483647 w 80"/>
                <a:gd name="T25" fmla="*/ 0 h 56"/>
                <a:gd name="T26" fmla="*/ 2147483647 w 80"/>
                <a:gd name="T27" fmla="*/ 0 h 56"/>
                <a:gd name="T28" fmla="*/ 0 w 80"/>
                <a:gd name="T29" fmla="*/ 2147483647 h 56"/>
                <a:gd name="T30" fmla="*/ 2147483647 w 80"/>
                <a:gd name="T31" fmla="*/ 2147483647 h 56"/>
                <a:gd name="T32" fmla="*/ 2147483647 w 80"/>
                <a:gd name="T33" fmla="*/ 2147483647 h 56"/>
                <a:gd name="T34" fmla="*/ 2147483647 w 80"/>
                <a:gd name="T35" fmla="*/ 2147483647 h 56"/>
                <a:gd name="T36" fmla="*/ 2147483647 w 80"/>
                <a:gd name="T37" fmla="*/ 2147483647 h 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0"/>
                <a:gd name="T58" fmla="*/ 0 h 56"/>
                <a:gd name="T59" fmla="*/ 80 w 80"/>
                <a:gd name="T60" fmla="*/ 56 h 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0" h="56">
                  <a:moveTo>
                    <a:pt x="40" y="48"/>
                  </a:moveTo>
                  <a:lnTo>
                    <a:pt x="48" y="48"/>
                  </a:lnTo>
                  <a:lnTo>
                    <a:pt x="56" y="48"/>
                  </a:lnTo>
                  <a:lnTo>
                    <a:pt x="72" y="56"/>
                  </a:lnTo>
                  <a:lnTo>
                    <a:pt x="80" y="56"/>
                  </a:lnTo>
                  <a:lnTo>
                    <a:pt x="72" y="40"/>
                  </a:lnTo>
                  <a:lnTo>
                    <a:pt x="64" y="24"/>
                  </a:lnTo>
                  <a:lnTo>
                    <a:pt x="56" y="16"/>
                  </a:lnTo>
                  <a:lnTo>
                    <a:pt x="48" y="8"/>
                  </a:lnTo>
                  <a:lnTo>
                    <a:pt x="32" y="0"/>
                  </a:lnTo>
                  <a:lnTo>
                    <a:pt x="24" y="0"/>
                  </a:lnTo>
                  <a:lnTo>
                    <a:pt x="8" y="0"/>
                  </a:lnTo>
                  <a:lnTo>
                    <a:pt x="0" y="24"/>
                  </a:lnTo>
                  <a:lnTo>
                    <a:pt x="8" y="56"/>
                  </a:lnTo>
                  <a:lnTo>
                    <a:pt x="16" y="56"/>
                  </a:lnTo>
                  <a:lnTo>
                    <a:pt x="40" y="4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19" name="Freeform 640"/>
            <p:cNvSpPr/>
            <p:nvPr/>
          </p:nvSpPr>
          <p:spPr bwMode="auto">
            <a:xfrm>
              <a:off x="4182153" y="3100199"/>
              <a:ext cx="203971" cy="224807"/>
            </a:xfrm>
            <a:custGeom>
              <a:avLst/>
              <a:gdLst>
                <a:gd name="T0" fmla="*/ 2147483647 w 152"/>
                <a:gd name="T1" fmla="*/ 2147483647 h 168"/>
                <a:gd name="T2" fmla="*/ 2147483647 w 152"/>
                <a:gd name="T3" fmla="*/ 2147483647 h 168"/>
                <a:gd name="T4" fmla="*/ 2147483647 w 152"/>
                <a:gd name="T5" fmla="*/ 2147483647 h 168"/>
                <a:gd name="T6" fmla="*/ 2147483647 w 152"/>
                <a:gd name="T7" fmla="*/ 2147483647 h 168"/>
                <a:gd name="T8" fmla="*/ 2147483647 w 152"/>
                <a:gd name="T9" fmla="*/ 2147483647 h 168"/>
                <a:gd name="T10" fmla="*/ 2147483647 w 152"/>
                <a:gd name="T11" fmla="*/ 2147483647 h 168"/>
                <a:gd name="T12" fmla="*/ 2147483647 w 152"/>
                <a:gd name="T13" fmla="*/ 2147483647 h 168"/>
                <a:gd name="T14" fmla="*/ 2147483647 w 152"/>
                <a:gd name="T15" fmla="*/ 2147483647 h 168"/>
                <a:gd name="T16" fmla="*/ 2147483647 w 152"/>
                <a:gd name="T17" fmla="*/ 2147483647 h 168"/>
                <a:gd name="T18" fmla="*/ 2147483647 w 152"/>
                <a:gd name="T19" fmla="*/ 2147483647 h 168"/>
                <a:gd name="T20" fmla="*/ 2147483647 w 152"/>
                <a:gd name="T21" fmla="*/ 2147483647 h 168"/>
                <a:gd name="T22" fmla="*/ 2147483647 w 152"/>
                <a:gd name="T23" fmla="*/ 0 h 168"/>
                <a:gd name="T24" fmla="*/ 2147483647 w 152"/>
                <a:gd name="T25" fmla="*/ 2147483647 h 168"/>
                <a:gd name="T26" fmla="*/ 2147483647 w 152"/>
                <a:gd name="T27" fmla="*/ 2147483647 h 168"/>
                <a:gd name="T28" fmla="*/ 2147483647 w 152"/>
                <a:gd name="T29" fmla="*/ 2147483647 h 168"/>
                <a:gd name="T30" fmla="*/ 2147483647 w 152"/>
                <a:gd name="T31" fmla="*/ 2147483647 h 168"/>
                <a:gd name="T32" fmla="*/ 2147483647 w 152"/>
                <a:gd name="T33" fmla="*/ 2147483647 h 168"/>
                <a:gd name="T34" fmla="*/ 0 w 152"/>
                <a:gd name="T35" fmla="*/ 2147483647 h 168"/>
                <a:gd name="T36" fmla="*/ 2147483647 w 152"/>
                <a:gd name="T37" fmla="*/ 2147483647 h 168"/>
                <a:gd name="T38" fmla="*/ 2147483647 w 152"/>
                <a:gd name="T39" fmla="*/ 2147483647 h 168"/>
                <a:gd name="T40" fmla="*/ 0 w 152"/>
                <a:gd name="T41" fmla="*/ 2147483647 h 168"/>
                <a:gd name="T42" fmla="*/ 2147483647 w 152"/>
                <a:gd name="T43" fmla="*/ 2147483647 h 168"/>
                <a:gd name="T44" fmla="*/ 2147483647 w 152"/>
                <a:gd name="T45" fmla="*/ 2147483647 h 16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2"/>
                <a:gd name="T70" fmla="*/ 0 h 168"/>
                <a:gd name="T71" fmla="*/ 152 w 152"/>
                <a:gd name="T72" fmla="*/ 168 h 16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2" h="168">
                  <a:moveTo>
                    <a:pt x="24" y="144"/>
                  </a:moveTo>
                  <a:lnTo>
                    <a:pt x="40" y="152"/>
                  </a:lnTo>
                  <a:lnTo>
                    <a:pt x="48" y="160"/>
                  </a:lnTo>
                  <a:lnTo>
                    <a:pt x="56" y="168"/>
                  </a:lnTo>
                  <a:lnTo>
                    <a:pt x="72" y="152"/>
                  </a:lnTo>
                  <a:lnTo>
                    <a:pt x="80" y="160"/>
                  </a:lnTo>
                  <a:lnTo>
                    <a:pt x="136" y="160"/>
                  </a:lnTo>
                  <a:lnTo>
                    <a:pt x="152" y="152"/>
                  </a:lnTo>
                  <a:lnTo>
                    <a:pt x="144" y="144"/>
                  </a:lnTo>
                  <a:lnTo>
                    <a:pt x="128" y="32"/>
                  </a:lnTo>
                  <a:lnTo>
                    <a:pt x="144" y="32"/>
                  </a:lnTo>
                  <a:lnTo>
                    <a:pt x="104" y="0"/>
                  </a:lnTo>
                  <a:lnTo>
                    <a:pt x="104" y="16"/>
                  </a:lnTo>
                  <a:lnTo>
                    <a:pt x="64" y="16"/>
                  </a:lnTo>
                  <a:lnTo>
                    <a:pt x="64" y="48"/>
                  </a:lnTo>
                  <a:lnTo>
                    <a:pt x="56" y="56"/>
                  </a:lnTo>
                  <a:lnTo>
                    <a:pt x="48" y="80"/>
                  </a:lnTo>
                  <a:lnTo>
                    <a:pt x="0" y="80"/>
                  </a:lnTo>
                  <a:lnTo>
                    <a:pt x="8" y="104"/>
                  </a:lnTo>
                  <a:lnTo>
                    <a:pt x="8" y="136"/>
                  </a:lnTo>
                  <a:lnTo>
                    <a:pt x="0" y="144"/>
                  </a:lnTo>
                  <a:lnTo>
                    <a:pt x="16" y="144"/>
                  </a:lnTo>
                  <a:lnTo>
                    <a:pt x="24" y="14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20" name="Freeform 641"/>
            <p:cNvSpPr/>
            <p:nvPr/>
          </p:nvSpPr>
          <p:spPr bwMode="auto">
            <a:xfrm>
              <a:off x="4880698" y="3013567"/>
              <a:ext cx="193004" cy="183135"/>
            </a:xfrm>
            <a:custGeom>
              <a:avLst/>
              <a:gdLst>
                <a:gd name="T0" fmla="*/ 0 w 144"/>
                <a:gd name="T1" fmla="*/ 2147483647 h 136"/>
                <a:gd name="T2" fmla="*/ 2147483647 w 144"/>
                <a:gd name="T3" fmla="*/ 2147483647 h 136"/>
                <a:gd name="T4" fmla="*/ 2147483647 w 144"/>
                <a:gd name="T5" fmla="*/ 2147483647 h 136"/>
                <a:gd name="T6" fmla="*/ 2147483647 w 144"/>
                <a:gd name="T7" fmla="*/ 2147483647 h 136"/>
                <a:gd name="T8" fmla="*/ 2147483647 w 144"/>
                <a:gd name="T9" fmla="*/ 2147483647 h 136"/>
                <a:gd name="T10" fmla="*/ 2147483647 w 144"/>
                <a:gd name="T11" fmla="*/ 2147483647 h 136"/>
                <a:gd name="T12" fmla="*/ 2147483647 w 144"/>
                <a:gd name="T13" fmla="*/ 2147483647 h 136"/>
                <a:gd name="T14" fmla="*/ 2147483647 w 144"/>
                <a:gd name="T15" fmla="*/ 2147483647 h 136"/>
                <a:gd name="T16" fmla="*/ 2147483647 w 144"/>
                <a:gd name="T17" fmla="*/ 2147483647 h 136"/>
                <a:gd name="T18" fmla="*/ 2147483647 w 144"/>
                <a:gd name="T19" fmla="*/ 2147483647 h 136"/>
                <a:gd name="T20" fmla="*/ 2147483647 w 144"/>
                <a:gd name="T21" fmla="*/ 2147483647 h 136"/>
                <a:gd name="T22" fmla="*/ 2147483647 w 144"/>
                <a:gd name="T23" fmla="*/ 2147483647 h 136"/>
                <a:gd name="T24" fmla="*/ 2147483647 w 144"/>
                <a:gd name="T25" fmla="*/ 2147483647 h 136"/>
                <a:gd name="T26" fmla="*/ 2147483647 w 144"/>
                <a:gd name="T27" fmla="*/ 0 h 136"/>
                <a:gd name="T28" fmla="*/ 2147483647 w 144"/>
                <a:gd name="T29" fmla="*/ 2147483647 h 136"/>
                <a:gd name="T30" fmla="*/ 2147483647 w 144"/>
                <a:gd name="T31" fmla="*/ 2147483647 h 136"/>
                <a:gd name="T32" fmla="*/ 2147483647 w 144"/>
                <a:gd name="T33" fmla="*/ 0 h 136"/>
                <a:gd name="T34" fmla="*/ 2147483647 w 144"/>
                <a:gd name="T35" fmla="*/ 2147483647 h 136"/>
                <a:gd name="T36" fmla="*/ 2147483647 w 144"/>
                <a:gd name="T37" fmla="*/ 0 h 136"/>
                <a:gd name="T38" fmla="*/ 2147483647 w 144"/>
                <a:gd name="T39" fmla="*/ 0 h 136"/>
                <a:gd name="T40" fmla="*/ 2147483647 w 144"/>
                <a:gd name="T41" fmla="*/ 2147483647 h 136"/>
                <a:gd name="T42" fmla="*/ 0 w 144"/>
                <a:gd name="T43" fmla="*/ 2147483647 h 1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4"/>
                <a:gd name="T67" fmla="*/ 0 h 136"/>
                <a:gd name="T68" fmla="*/ 144 w 144"/>
                <a:gd name="T69" fmla="*/ 136 h 1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4" h="136">
                  <a:moveTo>
                    <a:pt x="0" y="16"/>
                  </a:moveTo>
                  <a:lnTo>
                    <a:pt x="8" y="32"/>
                  </a:lnTo>
                  <a:lnTo>
                    <a:pt x="8" y="40"/>
                  </a:lnTo>
                  <a:lnTo>
                    <a:pt x="8" y="136"/>
                  </a:lnTo>
                  <a:lnTo>
                    <a:pt x="16" y="136"/>
                  </a:lnTo>
                  <a:lnTo>
                    <a:pt x="120" y="136"/>
                  </a:lnTo>
                  <a:lnTo>
                    <a:pt x="136" y="128"/>
                  </a:lnTo>
                  <a:lnTo>
                    <a:pt x="144" y="120"/>
                  </a:lnTo>
                  <a:lnTo>
                    <a:pt x="136" y="88"/>
                  </a:lnTo>
                  <a:lnTo>
                    <a:pt x="120" y="56"/>
                  </a:lnTo>
                  <a:lnTo>
                    <a:pt x="96" y="32"/>
                  </a:lnTo>
                  <a:lnTo>
                    <a:pt x="128" y="48"/>
                  </a:lnTo>
                  <a:lnTo>
                    <a:pt x="136" y="32"/>
                  </a:lnTo>
                  <a:lnTo>
                    <a:pt x="120" y="0"/>
                  </a:lnTo>
                  <a:lnTo>
                    <a:pt x="112" y="8"/>
                  </a:lnTo>
                  <a:lnTo>
                    <a:pt x="88" y="8"/>
                  </a:lnTo>
                  <a:lnTo>
                    <a:pt x="80" y="0"/>
                  </a:lnTo>
                  <a:lnTo>
                    <a:pt x="48" y="8"/>
                  </a:lnTo>
                  <a:lnTo>
                    <a:pt x="24" y="0"/>
                  </a:lnTo>
                  <a:lnTo>
                    <a:pt x="8" y="0"/>
                  </a:lnTo>
                  <a:lnTo>
                    <a:pt x="8" y="8"/>
                  </a:lnTo>
                  <a:lnTo>
                    <a:pt x="0" y="1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21" name="Freeform 642"/>
            <p:cNvSpPr/>
            <p:nvPr/>
          </p:nvSpPr>
          <p:spPr bwMode="auto">
            <a:xfrm>
              <a:off x="4622993" y="2981765"/>
              <a:ext cx="279637" cy="268671"/>
            </a:xfrm>
            <a:custGeom>
              <a:avLst/>
              <a:gdLst>
                <a:gd name="T0" fmla="*/ 2147483647 w 208"/>
                <a:gd name="T1" fmla="*/ 2147483647 h 200"/>
                <a:gd name="T2" fmla="*/ 2147483647 w 208"/>
                <a:gd name="T3" fmla="*/ 2147483647 h 200"/>
                <a:gd name="T4" fmla="*/ 2147483647 w 208"/>
                <a:gd name="T5" fmla="*/ 2147483647 h 200"/>
                <a:gd name="T6" fmla="*/ 0 w 208"/>
                <a:gd name="T7" fmla="*/ 2147483647 h 200"/>
                <a:gd name="T8" fmla="*/ 0 w 208"/>
                <a:gd name="T9" fmla="*/ 2147483647 h 200"/>
                <a:gd name="T10" fmla="*/ 2147483647 w 208"/>
                <a:gd name="T11" fmla="*/ 2147483647 h 200"/>
                <a:gd name="T12" fmla="*/ 2147483647 w 208"/>
                <a:gd name="T13" fmla="*/ 2147483647 h 200"/>
                <a:gd name="T14" fmla="*/ 2147483647 w 208"/>
                <a:gd name="T15" fmla="*/ 2147483647 h 200"/>
                <a:gd name="T16" fmla="*/ 2147483647 w 208"/>
                <a:gd name="T17" fmla="*/ 2147483647 h 200"/>
                <a:gd name="T18" fmla="*/ 2147483647 w 208"/>
                <a:gd name="T19" fmla="*/ 2147483647 h 200"/>
                <a:gd name="T20" fmla="*/ 2147483647 w 208"/>
                <a:gd name="T21" fmla="*/ 2147483647 h 200"/>
                <a:gd name="T22" fmla="*/ 2147483647 w 208"/>
                <a:gd name="T23" fmla="*/ 2147483647 h 200"/>
                <a:gd name="T24" fmla="*/ 2147483647 w 208"/>
                <a:gd name="T25" fmla="*/ 2147483647 h 200"/>
                <a:gd name="T26" fmla="*/ 2147483647 w 208"/>
                <a:gd name="T27" fmla="*/ 2147483647 h 200"/>
                <a:gd name="T28" fmla="*/ 2147483647 w 208"/>
                <a:gd name="T29" fmla="*/ 2147483647 h 200"/>
                <a:gd name="T30" fmla="*/ 2147483647 w 208"/>
                <a:gd name="T31" fmla="*/ 2147483647 h 200"/>
                <a:gd name="T32" fmla="*/ 2147483647 w 208"/>
                <a:gd name="T33" fmla="*/ 2147483647 h 200"/>
                <a:gd name="T34" fmla="*/ 2147483647 w 208"/>
                <a:gd name="T35" fmla="*/ 2147483647 h 200"/>
                <a:gd name="T36" fmla="*/ 2147483647 w 208"/>
                <a:gd name="T37" fmla="*/ 2147483647 h 200"/>
                <a:gd name="T38" fmla="*/ 2147483647 w 208"/>
                <a:gd name="T39" fmla="*/ 2147483647 h 200"/>
                <a:gd name="T40" fmla="*/ 2147483647 w 208"/>
                <a:gd name="T41" fmla="*/ 2147483647 h 200"/>
                <a:gd name="T42" fmla="*/ 2147483647 w 208"/>
                <a:gd name="T43" fmla="*/ 2147483647 h 200"/>
                <a:gd name="T44" fmla="*/ 2147483647 w 208"/>
                <a:gd name="T45" fmla="*/ 2147483647 h 200"/>
                <a:gd name="T46" fmla="*/ 2147483647 w 208"/>
                <a:gd name="T47" fmla="*/ 2147483647 h 200"/>
                <a:gd name="T48" fmla="*/ 2147483647 w 208"/>
                <a:gd name="T49" fmla="*/ 2147483647 h 200"/>
                <a:gd name="T50" fmla="*/ 2147483647 w 208"/>
                <a:gd name="T51" fmla="*/ 2147483647 h 200"/>
                <a:gd name="T52" fmla="*/ 2147483647 w 208"/>
                <a:gd name="T53" fmla="*/ 2147483647 h 200"/>
                <a:gd name="T54" fmla="*/ 2147483647 w 208"/>
                <a:gd name="T55" fmla="*/ 2147483647 h 200"/>
                <a:gd name="T56" fmla="*/ 2147483647 w 208"/>
                <a:gd name="T57" fmla="*/ 2147483647 h 200"/>
                <a:gd name="T58" fmla="*/ 2147483647 w 208"/>
                <a:gd name="T59" fmla="*/ 2147483647 h 200"/>
                <a:gd name="T60" fmla="*/ 2147483647 w 208"/>
                <a:gd name="T61" fmla="*/ 2147483647 h 200"/>
                <a:gd name="T62" fmla="*/ 2147483647 w 208"/>
                <a:gd name="T63" fmla="*/ 0 h 200"/>
                <a:gd name="T64" fmla="*/ 2147483647 w 208"/>
                <a:gd name="T65" fmla="*/ 2147483647 h 200"/>
                <a:gd name="T66" fmla="*/ 2147483647 w 208"/>
                <a:gd name="T67" fmla="*/ 2147483647 h 2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8"/>
                <a:gd name="T103" fmla="*/ 0 h 200"/>
                <a:gd name="T104" fmla="*/ 208 w 208"/>
                <a:gd name="T105" fmla="*/ 200 h 2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8" h="200">
                  <a:moveTo>
                    <a:pt x="16" y="24"/>
                  </a:moveTo>
                  <a:lnTo>
                    <a:pt x="8" y="32"/>
                  </a:lnTo>
                  <a:lnTo>
                    <a:pt x="8" y="40"/>
                  </a:lnTo>
                  <a:lnTo>
                    <a:pt x="0" y="48"/>
                  </a:lnTo>
                  <a:lnTo>
                    <a:pt x="0" y="112"/>
                  </a:lnTo>
                  <a:lnTo>
                    <a:pt x="24" y="136"/>
                  </a:lnTo>
                  <a:lnTo>
                    <a:pt x="32" y="136"/>
                  </a:lnTo>
                  <a:lnTo>
                    <a:pt x="64" y="144"/>
                  </a:lnTo>
                  <a:lnTo>
                    <a:pt x="72" y="152"/>
                  </a:lnTo>
                  <a:lnTo>
                    <a:pt x="88" y="144"/>
                  </a:lnTo>
                  <a:lnTo>
                    <a:pt x="184" y="192"/>
                  </a:lnTo>
                  <a:lnTo>
                    <a:pt x="192" y="200"/>
                  </a:lnTo>
                  <a:lnTo>
                    <a:pt x="192" y="184"/>
                  </a:lnTo>
                  <a:lnTo>
                    <a:pt x="200" y="184"/>
                  </a:lnTo>
                  <a:lnTo>
                    <a:pt x="208" y="160"/>
                  </a:lnTo>
                  <a:lnTo>
                    <a:pt x="200" y="160"/>
                  </a:lnTo>
                  <a:lnTo>
                    <a:pt x="200" y="64"/>
                  </a:lnTo>
                  <a:lnTo>
                    <a:pt x="200" y="56"/>
                  </a:lnTo>
                  <a:lnTo>
                    <a:pt x="192" y="40"/>
                  </a:lnTo>
                  <a:lnTo>
                    <a:pt x="200" y="32"/>
                  </a:lnTo>
                  <a:lnTo>
                    <a:pt x="200" y="24"/>
                  </a:lnTo>
                  <a:lnTo>
                    <a:pt x="192" y="16"/>
                  </a:lnTo>
                  <a:lnTo>
                    <a:pt x="176" y="8"/>
                  </a:lnTo>
                  <a:lnTo>
                    <a:pt x="160" y="8"/>
                  </a:lnTo>
                  <a:lnTo>
                    <a:pt x="136" y="16"/>
                  </a:lnTo>
                  <a:lnTo>
                    <a:pt x="136" y="32"/>
                  </a:lnTo>
                  <a:lnTo>
                    <a:pt x="112" y="40"/>
                  </a:lnTo>
                  <a:lnTo>
                    <a:pt x="96" y="24"/>
                  </a:lnTo>
                  <a:lnTo>
                    <a:pt x="88" y="16"/>
                  </a:lnTo>
                  <a:lnTo>
                    <a:pt x="80" y="8"/>
                  </a:lnTo>
                  <a:lnTo>
                    <a:pt x="48" y="8"/>
                  </a:lnTo>
                  <a:lnTo>
                    <a:pt x="32" y="0"/>
                  </a:lnTo>
                  <a:lnTo>
                    <a:pt x="32" y="8"/>
                  </a:lnTo>
                  <a:lnTo>
                    <a:pt x="16" y="2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22" name="Freeform 643"/>
            <p:cNvSpPr/>
            <p:nvPr/>
          </p:nvSpPr>
          <p:spPr bwMode="auto">
            <a:xfrm>
              <a:off x="4591191" y="2896229"/>
              <a:ext cx="74570" cy="139271"/>
            </a:xfrm>
            <a:custGeom>
              <a:avLst/>
              <a:gdLst>
                <a:gd name="T0" fmla="*/ 2147483647 w 56"/>
                <a:gd name="T1" fmla="*/ 2147483647 h 104"/>
                <a:gd name="T2" fmla="*/ 2147483647 w 56"/>
                <a:gd name="T3" fmla="*/ 2147483647 h 104"/>
                <a:gd name="T4" fmla="*/ 2147483647 w 56"/>
                <a:gd name="T5" fmla="*/ 2147483647 h 104"/>
                <a:gd name="T6" fmla="*/ 0 w 56"/>
                <a:gd name="T7" fmla="*/ 2147483647 h 104"/>
                <a:gd name="T8" fmla="*/ 0 w 56"/>
                <a:gd name="T9" fmla="*/ 2147483647 h 104"/>
                <a:gd name="T10" fmla="*/ 2147483647 w 56"/>
                <a:gd name="T11" fmla="*/ 2147483647 h 104"/>
                <a:gd name="T12" fmla="*/ 2147483647 w 56"/>
                <a:gd name="T13" fmla="*/ 2147483647 h 104"/>
                <a:gd name="T14" fmla="*/ 2147483647 w 56"/>
                <a:gd name="T15" fmla="*/ 2147483647 h 104"/>
                <a:gd name="T16" fmla="*/ 2147483647 w 56"/>
                <a:gd name="T17" fmla="*/ 2147483647 h 104"/>
                <a:gd name="T18" fmla="*/ 2147483647 w 56"/>
                <a:gd name="T19" fmla="*/ 2147483647 h 104"/>
                <a:gd name="T20" fmla="*/ 2147483647 w 56"/>
                <a:gd name="T21" fmla="*/ 2147483647 h 104"/>
                <a:gd name="T22" fmla="*/ 2147483647 w 56"/>
                <a:gd name="T23" fmla="*/ 2147483647 h 104"/>
                <a:gd name="T24" fmla="*/ 2147483647 w 56"/>
                <a:gd name="T25" fmla="*/ 2147483647 h 104"/>
                <a:gd name="T26" fmla="*/ 2147483647 w 56"/>
                <a:gd name="T27" fmla="*/ 2147483647 h 104"/>
                <a:gd name="T28" fmla="*/ 2147483647 w 56"/>
                <a:gd name="T29" fmla="*/ 2147483647 h 104"/>
                <a:gd name="T30" fmla="*/ 2147483647 w 56"/>
                <a:gd name="T31" fmla="*/ 2147483647 h 104"/>
                <a:gd name="T32" fmla="*/ 2147483647 w 56"/>
                <a:gd name="T33" fmla="*/ 2147483647 h 104"/>
                <a:gd name="T34" fmla="*/ 2147483647 w 56"/>
                <a:gd name="T35" fmla="*/ 2147483647 h 104"/>
                <a:gd name="T36" fmla="*/ 2147483647 w 56"/>
                <a:gd name="T37" fmla="*/ 0 h 104"/>
                <a:gd name="T38" fmla="*/ 2147483647 w 56"/>
                <a:gd name="T39" fmla="*/ 0 h 104"/>
                <a:gd name="T40" fmla="*/ 2147483647 w 56"/>
                <a:gd name="T41" fmla="*/ 2147483647 h 1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6"/>
                <a:gd name="T64" fmla="*/ 0 h 104"/>
                <a:gd name="T65" fmla="*/ 56 w 56"/>
                <a:gd name="T66" fmla="*/ 104 h 10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6" h="104">
                  <a:moveTo>
                    <a:pt x="16" y="8"/>
                  </a:moveTo>
                  <a:lnTo>
                    <a:pt x="16" y="24"/>
                  </a:lnTo>
                  <a:lnTo>
                    <a:pt x="16" y="40"/>
                  </a:lnTo>
                  <a:lnTo>
                    <a:pt x="0" y="56"/>
                  </a:lnTo>
                  <a:lnTo>
                    <a:pt x="0" y="64"/>
                  </a:lnTo>
                  <a:lnTo>
                    <a:pt x="8" y="72"/>
                  </a:lnTo>
                  <a:lnTo>
                    <a:pt x="16" y="72"/>
                  </a:lnTo>
                  <a:lnTo>
                    <a:pt x="24" y="80"/>
                  </a:lnTo>
                  <a:lnTo>
                    <a:pt x="24" y="96"/>
                  </a:lnTo>
                  <a:lnTo>
                    <a:pt x="32" y="104"/>
                  </a:lnTo>
                  <a:lnTo>
                    <a:pt x="32" y="96"/>
                  </a:lnTo>
                  <a:lnTo>
                    <a:pt x="40" y="88"/>
                  </a:lnTo>
                  <a:lnTo>
                    <a:pt x="56" y="72"/>
                  </a:lnTo>
                  <a:lnTo>
                    <a:pt x="56" y="64"/>
                  </a:lnTo>
                  <a:lnTo>
                    <a:pt x="40" y="56"/>
                  </a:lnTo>
                  <a:lnTo>
                    <a:pt x="32" y="48"/>
                  </a:lnTo>
                  <a:lnTo>
                    <a:pt x="48" y="24"/>
                  </a:lnTo>
                  <a:lnTo>
                    <a:pt x="40" y="8"/>
                  </a:lnTo>
                  <a:lnTo>
                    <a:pt x="24" y="0"/>
                  </a:lnTo>
                  <a:lnTo>
                    <a:pt x="16" y="0"/>
                  </a:lnTo>
                  <a:lnTo>
                    <a:pt x="16" y="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23" name="Freeform 644"/>
            <p:cNvSpPr/>
            <p:nvPr/>
          </p:nvSpPr>
          <p:spPr bwMode="auto">
            <a:xfrm>
              <a:off x="4245757" y="2928031"/>
              <a:ext cx="203971" cy="161202"/>
            </a:xfrm>
            <a:custGeom>
              <a:avLst/>
              <a:gdLst>
                <a:gd name="T0" fmla="*/ 2147483647 w 152"/>
                <a:gd name="T1" fmla="*/ 2147483647 h 120"/>
                <a:gd name="T2" fmla="*/ 2147483647 w 152"/>
                <a:gd name="T3" fmla="*/ 2147483647 h 120"/>
                <a:gd name="T4" fmla="*/ 2147483647 w 152"/>
                <a:gd name="T5" fmla="*/ 2147483647 h 120"/>
                <a:gd name="T6" fmla="*/ 2147483647 w 152"/>
                <a:gd name="T7" fmla="*/ 2147483647 h 120"/>
                <a:gd name="T8" fmla="*/ 2147483647 w 152"/>
                <a:gd name="T9" fmla="*/ 2147483647 h 120"/>
                <a:gd name="T10" fmla="*/ 2147483647 w 152"/>
                <a:gd name="T11" fmla="*/ 2147483647 h 120"/>
                <a:gd name="T12" fmla="*/ 2147483647 w 152"/>
                <a:gd name="T13" fmla="*/ 2147483647 h 120"/>
                <a:gd name="T14" fmla="*/ 2147483647 w 152"/>
                <a:gd name="T15" fmla="*/ 2147483647 h 120"/>
                <a:gd name="T16" fmla="*/ 2147483647 w 152"/>
                <a:gd name="T17" fmla="*/ 2147483647 h 120"/>
                <a:gd name="T18" fmla="*/ 2147483647 w 152"/>
                <a:gd name="T19" fmla="*/ 2147483647 h 120"/>
                <a:gd name="T20" fmla="*/ 2147483647 w 152"/>
                <a:gd name="T21" fmla="*/ 2147483647 h 120"/>
                <a:gd name="T22" fmla="*/ 2147483647 w 152"/>
                <a:gd name="T23" fmla="*/ 2147483647 h 120"/>
                <a:gd name="T24" fmla="*/ 2147483647 w 152"/>
                <a:gd name="T25" fmla="*/ 2147483647 h 120"/>
                <a:gd name="T26" fmla="*/ 2147483647 w 152"/>
                <a:gd name="T27" fmla="*/ 0 h 120"/>
                <a:gd name="T28" fmla="*/ 2147483647 w 152"/>
                <a:gd name="T29" fmla="*/ 2147483647 h 120"/>
                <a:gd name="T30" fmla="*/ 2147483647 w 152"/>
                <a:gd name="T31" fmla="*/ 2147483647 h 120"/>
                <a:gd name="T32" fmla="*/ 2147483647 w 152"/>
                <a:gd name="T33" fmla="*/ 2147483647 h 120"/>
                <a:gd name="T34" fmla="*/ 2147483647 w 152"/>
                <a:gd name="T35" fmla="*/ 2147483647 h 120"/>
                <a:gd name="T36" fmla="*/ 2147483647 w 152"/>
                <a:gd name="T37" fmla="*/ 2147483647 h 120"/>
                <a:gd name="T38" fmla="*/ 0 w 152"/>
                <a:gd name="T39" fmla="*/ 2147483647 h 120"/>
                <a:gd name="T40" fmla="*/ 2147483647 w 152"/>
                <a:gd name="T41" fmla="*/ 2147483647 h 120"/>
                <a:gd name="T42" fmla="*/ 2147483647 w 152"/>
                <a:gd name="T43" fmla="*/ 2147483647 h 1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2"/>
                <a:gd name="T67" fmla="*/ 0 h 120"/>
                <a:gd name="T68" fmla="*/ 152 w 152"/>
                <a:gd name="T69" fmla="*/ 120 h 1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2" h="120">
                  <a:moveTo>
                    <a:pt x="56" y="104"/>
                  </a:moveTo>
                  <a:lnTo>
                    <a:pt x="72" y="96"/>
                  </a:lnTo>
                  <a:lnTo>
                    <a:pt x="96" y="80"/>
                  </a:lnTo>
                  <a:lnTo>
                    <a:pt x="120" y="72"/>
                  </a:lnTo>
                  <a:lnTo>
                    <a:pt x="120" y="64"/>
                  </a:lnTo>
                  <a:lnTo>
                    <a:pt x="128" y="56"/>
                  </a:lnTo>
                  <a:lnTo>
                    <a:pt x="144" y="56"/>
                  </a:lnTo>
                  <a:lnTo>
                    <a:pt x="152" y="48"/>
                  </a:lnTo>
                  <a:lnTo>
                    <a:pt x="144" y="32"/>
                  </a:lnTo>
                  <a:lnTo>
                    <a:pt x="144" y="8"/>
                  </a:lnTo>
                  <a:lnTo>
                    <a:pt x="136" y="8"/>
                  </a:lnTo>
                  <a:lnTo>
                    <a:pt x="120" y="8"/>
                  </a:lnTo>
                  <a:lnTo>
                    <a:pt x="112" y="8"/>
                  </a:lnTo>
                  <a:lnTo>
                    <a:pt x="96" y="0"/>
                  </a:lnTo>
                  <a:lnTo>
                    <a:pt x="80" y="24"/>
                  </a:lnTo>
                  <a:lnTo>
                    <a:pt x="64" y="40"/>
                  </a:lnTo>
                  <a:lnTo>
                    <a:pt x="48" y="64"/>
                  </a:lnTo>
                  <a:lnTo>
                    <a:pt x="40" y="96"/>
                  </a:lnTo>
                  <a:lnTo>
                    <a:pt x="8" y="112"/>
                  </a:lnTo>
                  <a:lnTo>
                    <a:pt x="0" y="120"/>
                  </a:lnTo>
                  <a:lnTo>
                    <a:pt x="56" y="120"/>
                  </a:lnTo>
                  <a:lnTo>
                    <a:pt x="56" y="10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24" name="Freeform 645"/>
            <p:cNvSpPr/>
            <p:nvPr/>
          </p:nvSpPr>
          <p:spPr bwMode="auto">
            <a:xfrm>
              <a:off x="4591191" y="2896229"/>
              <a:ext cx="74570" cy="139271"/>
            </a:xfrm>
            <a:custGeom>
              <a:avLst/>
              <a:gdLst>
                <a:gd name="T0" fmla="*/ 2147483647 w 56"/>
                <a:gd name="T1" fmla="*/ 2147483647 h 104"/>
                <a:gd name="T2" fmla="*/ 2147483647 w 56"/>
                <a:gd name="T3" fmla="*/ 2147483647 h 104"/>
                <a:gd name="T4" fmla="*/ 2147483647 w 56"/>
                <a:gd name="T5" fmla="*/ 2147483647 h 104"/>
                <a:gd name="T6" fmla="*/ 0 w 56"/>
                <a:gd name="T7" fmla="*/ 2147483647 h 104"/>
                <a:gd name="T8" fmla="*/ 0 w 56"/>
                <a:gd name="T9" fmla="*/ 2147483647 h 104"/>
                <a:gd name="T10" fmla="*/ 2147483647 w 56"/>
                <a:gd name="T11" fmla="*/ 2147483647 h 104"/>
                <a:gd name="T12" fmla="*/ 2147483647 w 56"/>
                <a:gd name="T13" fmla="*/ 2147483647 h 104"/>
                <a:gd name="T14" fmla="*/ 2147483647 w 56"/>
                <a:gd name="T15" fmla="*/ 2147483647 h 104"/>
                <a:gd name="T16" fmla="*/ 2147483647 w 56"/>
                <a:gd name="T17" fmla="*/ 2147483647 h 104"/>
                <a:gd name="T18" fmla="*/ 2147483647 w 56"/>
                <a:gd name="T19" fmla="*/ 2147483647 h 104"/>
                <a:gd name="T20" fmla="*/ 2147483647 w 56"/>
                <a:gd name="T21" fmla="*/ 2147483647 h 104"/>
                <a:gd name="T22" fmla="*/ 2147483647 w 56"/>
                <a:gd name="T23" fmla="*/ 2147483647 h 104"/>
                <a:gd name="T24" fmla="*/ 2147483647 w 56"/>
                <a:gd name="T25" fmla="*/ 2147483647 h 104"/>
                <a:gd name="T26" fmla="*/ 2147483647 w 56"/>
                <a:gd name="T27" fmla="*/ 2147483647 h 104"/>
                <a:gd name="T28" fmla="*/ 2147483647 w 56"/>
                <a:gd name="T29" fmla="*/ 2147483647 h 104"/>
                <a:gd name="T30" fmla="*/ 2147483647 w 56"/>
                <a:gd name="T31" fmla="*/ 2147483647 h 104"/>
                <a:gd name="T32" fmla="*/ 2147483647 w 56"/>
                <a:gd name="T33" fmla="*/ 2147483647 h 104"/>
                <a:gd name="T34" fmla="*/ 2147483647 w 56"/>
                <a:gd name="T35" fmla="*/ 2147483647 h 104"/>
                <a:gd name="T36" fmla="*/ 2147483647 w 56"/>
                <a:gd name="T37" fmla="*/ 0 h 104"/>
                <a:gd name="T38" fmla="*/ 2147483647 w 56"/>
                <a:gd name="T39" fmla="*/ 0 h 104"/>
                <a:gd name="T40" fmla="*/ 2147483647 w 56"/>
                <a:gd name="T41" fmla="*/ 2147483647 h 104"/>
                <a:gd name="T42" fmla="*/ 2147483647 w 56"/>
                <a:gd name="T43" fmla="*/ 2147483647 h 10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6"/>
                <a:gd name="T67" fmla="*/ 0 h 104"/>
                <a:gd name="T68" fmla="*/ 56 w 56"/>
                <a:gd name="T69" fmla="*/ 104 h 10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6" h="104">
                  <a:moveTo>
                    <a:pt x="16" y="8"/>
                  </a:moveTo>
                  <a:lnTo>
                    <a:pt x="16" y="24"/>
                  </a:lnTo>
                  <a:lnTo>
                    <a:pt x="16" y="40"/>
                  </a:lnTo>
                  <a:lnTo>
                    <a:pt x="0" y="56"/>
                  </a:lnTo>
                  <a:lnTo>
                    <a:pt x="0" y="64"/>
                  </a:lnTo>
                  <a:lnTo>
                    <a:pt x="8" y="72"/>
                  </a:lnTo>
                  <a:lnTo>
                    <a:pt x="16" y="72"/>
                  </a:lnTo>
                  <a:lnTo>
                    <a:pt x="24" y="80"/>
                  </a:lnTo>
                  <a:lnTo>
                    <a:pt x="24" y="96"/>
                  </a:lnTo>
                  <a:lnTo>
                    <a:pt x="32" y="104"/>
                  </a:lnTo>
                  <a:lnTo>
                    <a:pt x="32" y="96"/>
                  </a:lnTo>
                  <a:lnTo>
                    <a:pt x="40" y="88"/>
                  </a:lnTo>
                  <a:lnTo>
                    <a:pt x="56" y="72"/>
                  </a:lnTo>
                  <a:lnTo>
                    <a:pt x="56" y="64"/>
                  </a:lnTo>
                  <a:lnTo>
                    <a:pt x="40" y="56"/>
                  </a:lnTo>
                  <a:lnTo>
                    <a:pt x="32" y="48"/>
                  </a:lnTo>
                  <a:lnTo>
                    <a:pt x="48" y="24"/>
                  </a:lnTo>
                  <a:lnTo>
                    <a:pt x="40" y="8"/>
                  </a:lnTo>
                  <a:lnTo>
                    <a:pt x="24" y="0"/>
                  </a:lnTo>
                  <a:lnTo>
                    <a:pt x="16" y="0"/>
                  </a:lnTo>
                  <a:lnTo>
                    <a:pt x="16" y="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25" name="Freeform 646"/>
            <p:cNvSpPr/>
            <p:nvPr/>
          </p:nvSpPr>
          <p:spPr bwMode="auto">
            <a:xfrm>
              <a:off x="4245757" y="2928031"/>
              <a:ext cx="203971" cy="161202"/>
            </a:xfrm>
            <a:custGeom>
              <a:avLst/>
              <a:gdLst>
                <a:gd name="T0" fmla="*/ 2147483647 w 152"/>
                <a:gd name="T1" fmla="*/ 2147483647 h 120"/>
                <a:gd name="T2" fmla="*/ 2147483647 w 152"/>
                <a:gd name="T3" fmla="*/ 2147483647 h 120"/>
                <a:gd name="T4" fmla="*/ 2147483647 w 152"/>
                <a:gd name="T5" fmla="*/ 2147483647 h 120"/>
                <a:gd name="T6" fmla="*/ 2147483647 w 152"/>
                <a:gd name="T7" fmla="*/ 2147483647 h 120"/>
                <a:gd name="T8" fmla="*/ 2147483647 w 152"/>
                <a:gd name="T9" fmla="*/ 2147483647 h 120"/>
                <a:gd name="T10" fmla="*/ 2147483647 w 152"/>
                <a:gd name="T11" fmla="*/ 2147483647 h 120"/>
                <a:gd name="T12" fmla="*/ 2147483647 w 152"/>
                <a:gd name="T13" fmla="*/ 2147483647 h 120"/>
                <a:gd name="T14" fmla="*/ 2147483647 w 152"/>
                <a:gd name="T15" fmla="*/ 2147483647 h 120"/>
                <a:gd name="T16" fmla="*/ 2147483647 w 152"/>
                <a:gd name="T17" fmla="*/ 2147483647 h 120"/>
                <a:gd name="T18" fmla="*/ 2147483647 w 152"/>
                <a:gd name="T19" fmla="*/ 2147483647 h 120"/>
                <a:gd name="T20" fmla="*/ 2147483647 w 152"/>
                <a:gd name="T21" fmla="*/ 2147483647 h 120"/>
                <a:gd name="T22" fmla="*/ 2147483647 w 152"/>
                <a:gd name="T23" fmla="*/ 2147483647 h 120"/>
                <a:gd name="T24" fmla="*/ 2147483647 w 152"/>
                <a:gd name="T25" fmla="*/ 2147483647 h 120"/>
                <a:gd name="T26" fmla="*/ 2147483647 w 152"/>
                <a:gd name="T27" fmla="*/ 0 h 120"/>
                <a:gd name="T28" fmla="*/ 2147483647 w 152"/>
                <a:gd name="T29" fmla="*/ 2147483647 h 120"/>
                <a:gd name="T30" fmla="*/ 2147483647 w 152"/>
                <a:gd name="T31" fmla="*/ 2147483647 h 120"/>
                <a:gd name="T32" fmla="*/ 2147483647 w 152"/>
                <a:gd name="T33" fmla="*/ 2147483647 h 120"/>
                <a:gd name="T34" fmla="*/ 2147483647 w 152"/>
                <a:gd name="T35" fmla="*/ 2147483647 h 120"/>
                <a:gd name="T36" fmla="*/ 2147483647 w 152"/>
                <a:gd name="T37" fmla="*/ 2147483647 h 120"/>
                <a:gd name="T38" fmla="*/ 0 w 152"/>
                <a:gd name="T39" fmla="*/ 2147483647 h 120"/>
                <a:gd name="T40" fmla="*/ 2147483647 w 152"/>
                <a:gd name="T41" fmla="*/ 2147483647 h 120"/>
                <a:gd name="T42" fmla="*/ 2147483647 w 152"/>
                <a:gd name="T43" fmla="*/ 2147483647 h 1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2"/>
                <a:gd name="T67" fmla="*/ 0 h 120"/>
                <a:gd name="T68" fmla="*/ 152 w 152"/>
                <a:gd name="T69" fmla="*/ 120 h 1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2" h="120">
                  <a:moveTo>
                    <a:pt x="56" y="104"/>
                  </a:moveTo>
                  <a:lnTo>
                    <a:pt x="72" y="96"/>
                  </a:lnTo>
                  <a:lnTo>
                    <a:pt x="96" y="80"/>
                  </a:lnTo>
                  <a:lnTo>
                    <a:pt x="120" y="72"/>
                  </a:lnTo>
                  <a:lnTo>
                    <a:pt x="120" y="64"/>
                  </a:lnTo>
                  <a:lnTo>
                    <a:pt x="128" y="56"/>
                  </a:lnTo>
                  <a:lnTo>
                    <a:pt x="144" y="56"/>
                  </a:lnTo>
                  <a:lnTo>
                    <a:pt x="152" y="48"/>
                  </a:lnTo>
                  <a:lnTo>
                    <a:pt x="144" y="32"/>
                  </a:lnTo>
                  <a:lnTo>
                    <a:pt x="144" y="8"/>
                  </a:lnTo>
                  <a:lnTo>
                    <a:pt x="136" y="8"/>
                  </a:lnTo>
                  <a:lnTo>
                    <a:pt x="120" y="8"/>
                  </a:lnTo>
                  <a:lnTo>
                    <a:pt x="112" y="8"/>
                  </a:lnTo>
                  <a:lnTo>
                    <a:pt x="96" y="0"/>
                  </a:lnTo>
                  <a:lnTo>
                    <a:pt x="80" y="24"/>
                  </a:lnTo>
                  <a:lnTo>
                    <a:pt x="64" y="40"/>
                  </a:lnTo>
                  <a:lnTo>
                    <a:pt x="48" y="64"/>
                  </a:lnTo>
                  <a:lnTo>
                    <a:pt x="40" y="96"/>
                  </a:lnTo>
                  <a:lnTo>
                    <a:pt x="8" y="112"/>
                  </a:lnTo>
                  <a:lnTo>
                    <a:pt x="0" y="120"/>
                  </a:lnTo>
                  <a:lnTo>
                    <a:pt x="56" y="120"/>
                  </a:lnTo>
                  <a:lnTo>
                    <a:pt x="56" y="10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26" name="Freeform 647"/>
            <p:cNvSpPr/>
            <p:nvPr/>
          </p:nvSpPr>
          <p:spPr bwMode="auto">
            <a:xfrm>
              <a:off x="4182153" y="3089233"/>
              <a:ext cx="139270" cy="118435"/>
            </a:xfrm>
            <a:custGeom>
              <a:avLst/>
              <a:gdLst>
                <a:gd name="T0" fmla="*/ 2147483647 w 104"/>
                <a:gd name="T1" fmla="*/ 2147483647 h 88"/>
                <a:gd name="T2" fmla="*/ 2147483647 w 104"/>
                <a:gd name="T3" fmla="*/ 2147483647 h 88"/>
                <a:gd name="T4" fmla="*/ 2147483647 w 104"/>
                <a:gd name="T5" fmla="*/ 2147483647 h 88"/>
                <a:gd name="T6" fmla="*/ 2147483647 w 104"/>
                <a:gd name="T7" fmla="*/ 2147483647 h 88"/>
                <a:gd name="T8" fmla="*/ 2147483647 w 104"/>
                <a:gd name="T9" fmla="*/ 2147483647 h 88"/>
                <a:gd name="T10" fmla="*/ 2147483647 w 104"/>
                <a:gd name="T11" fmla="*/ 0 h 88"/>
                <a:gd name="T12" fmla="*/ 2147483647 w 104"/>
                <a:gd name="T13" fmla="*/ 0 h 88"/>
                <a:gd name="T14" fmla="*/ 2147483647 w 104"/>
                <a:gd name="T15" fmla="*/ 2147483647 h 88"/>
                <a:gd name="T16" fmla="*/ 2147483647 w 104"/>
                <a:gd name="T17" fmla="*/ 2147483647 h 88"/>
                <a:gd name="T18" fmla="*/ 0 w 104"/>
                <a:gd name="T19" fmla="*/ 2147483647 h 88"/>
                <a:gd name="T20" fmla="*/ 2147483647 w 104"/>
                <a:gd name="T21" fmla="*/ 2147483647 h 88"/>
                <a:gd name="T22" fmla="*/ 2147483647 w 104"/>
                <a:gd name="T23" fmla="*/ 2147483647 h 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4"/>
                <a:gd name="T37" fmla="*/ 0 h 88"/>
                <a:gd name="T38" fmla="*/ 104 w 104"/>
                <a:gd name="T39" fmla="*/ 88 h 8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4" h="88">
                  <a:moveTo>
                    <a:pt x="56" y="64"/>
                  </a:moveTo>
                  <a:lnTo>
                    <a:pt x="64" y="56"/>
                  </a:lnTo>
                  <a:lnTo>
                    <a:pt x="64" y="24"/>
                  </a:lnTo>
                  <a:lnTo>
                    <a:pt x="104" y="24"/>
                  </a:lnTo>
                  <a:lnTo>
                    <a:pt x="104" y="8"/>
                  </a:lnTo>
                  <a:lnTo>
                    <a:pt x="104" y="0"/>
                  </a:lnTo>
                  <a:lnTo>
                    <a:pt x="48" y="0"/>
                  </a:lnTo>
                  <a:lnTo>
                    <a:pt x="40" y="8"/>
                  </a:lnTo>
                  <a:lnTo>
                    <a:pt x="16" y="48"/>
                  </a:lnTo>
                  <a:lnTo>
                    <a:pt x="0" y="88"/>
                  </a:lnTo>
                  <a:lnTo>
                    <a:pt x="48" y="88"/>
                  </a:lnTo>
                  <a:lnTo>
                    <a:pt x="56" y="6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27" name="Freeform 648"/>
            <p:cNvSpPr/>
            <p:nvPr/>
          </p:nvSpPr>
          <p:spPr bwMode="auto">
            <a:xfrm>
              <a:off x="4192022" y="3357905"/>
              <a:ext cx="42768" cy="31802"/>
            </a:xfrm>
            <a:custGeom>
              <a:avLst/>
              <a:gdLst>
                <a:gd name="T0" fmla="*/ 2147483647 w 32"/>
                <a:gd name="T1" fmla="*/ 2147483647 h 24"/>
                <a:gd name="T2" fmla="*/ 2147483647 w 32"/>
                <a:gd name="T3" fmla="*/ 2147483647 h 24"/>
                <a:gd name="T4" fmla="*/ 2147483647 w 32"/>
                <a:gd name="T5" fmla="*/ 0 h 24"/>
                <a:gd name="T6" fmla="*/ 2147483647 w 32"/>
                <a:gd name="T7" fmla="*/ 0 h 24"/>
                <a:gd name="T8" fmla="*/ 0 w 32"/>
                <a:gd name="T9" fmla="*/ 2147483647 h 24"/>
                <a:gd name="T10" fmla="*/ 2147483647 w 32"/>
                <a:gd name="T11" fmla="*/ 2147483647 h 24"/>
                <a:gd name="T12" fmla="*/ 2147483647 w 32"/>
                <a:gd name="T13" fmla="*/ 2147483647 h 24"/>
                <a:gd name="T14" fmla="*/ 2147483647 w 32"/>
                <a:gd name="T15" fmla="*/ 2147483647 h 24"/>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24"/>
                <a:gd name="T26" fmla="*/ 32 w 32"/>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24">
                  <a:moveTo>
                    <a:pt x="32" y="16"/>
                  </a:moveTo>
                  <a:lnTo>
                    <a:pt x="32" y="8"/>
                  </a:lnTo>
                  <a:lnTo>
                    <a:pt x="32" y="0"/>
                  </a:lnTo>
                  <a:lnTo>
                    <a:pt x="24" y="0"/>
                  </a:lnTo>
                  <a:lnTo>
                    <a:pt x="0" y="8"/>
                  </a:lnTo>
                  <a:lnTo>
                    <a:pt x="8" y="24"/>
                  </a:lnTo>
                  <a:lnTo>
                    <a:pt x="24" y="16"/>
                  </a:lnTo>
                  <a:lnTo>
                    <a:pt x="32" y="1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28" name="Freeform 649"/>
            <p:cNvSpPr/>
            <p:nvPr/>
          </p:nvSpPr>
          <p:spPr bwMode="auto">
            <a:xfrm>
              <a:off x="4837930" y="3174769"/>
              <a:ext cx="278541" cy="344338"/>
            </a:xfrm>
            <a:custGeom>
              <a:avLst/>
              <a:gdLst>
                <a:gd name="T0" fmla="*/ 2147483647 w 208"/>
                <a:gd name="T1" fmla="*/ 2147483647 h 256"/>
                <a:gd name="T2" fmla="*/ 2147483647 w 208"/>
                <a:gd name="T3" fmla="*/ 2147483647 h 256"/>
                <a:gd name="T4" fmla="*/ 2147483647 w 208"/>
                <a:gd name="T5" fmla="*/ 2147483647 h 256"/>
                <a:gd name="T6" fmla="*/ 2147483647 w 208"/>
                <a:gd name="T7" fmla="*/ 2147483647 h 256"/>
                <a:gd name="T8" fmla="*/ 2147483647 w 208"/>
                <a:gd name="T9" fmla="*/ 2147483647 h 256"/>
                <a:gd name="T10" fmla="*/ 2147483647 w 208"/>
                <a:gd name="T11" fmla="*/ 2147483647 h 256"/>
                <a:gd name="T12" fmla="*/ 2147483647 w 208"/>
                <a:gd name="T13" fmla="*/ 2147483647 h 256"/>
                <a:gd name="T14" fmla="*/ 2147483647 w 208"/>
                <a:gd name="T15" fmla="*/ 2147483647 h 256"/>
                <a:gd name="T16" fmla="*/ 2147483647 w 208"/>
                <a:gd name="T17" fmla="*/ 2147483647 h 256"/>
                <a:gd name="T18" fmla="*/ 0 w 208"/>
                <a:gd name="T19" fmla="*/ 2147483647 h 256"/>
                <a:gd name="T20" fmla="*/ 2147483647 w 208"/>
                <a:gd name="T21" fmla="*/ 2147483647 h 256"/>
                <a:gd name="T22" fmla="*/ 2147483647 w 208"/>
                <a:gd name="T23" fmla="*/ 2147483647 h 256"/>
                <a:gd name="T24" fmla="*/ 2147483647 w 208"/>
                <a:gd name="T25" fmla="*/ 2147483647 h 256"/>
                <a:gd name="T26" fmla="*/ 2147483647 w 208"/>
                <a:gd name="T27" fmla="*/ 2147483647 h 256"/>
                <a:gd name="T28" fmla="*/ 2147483647 w 208"/>
                <a:gd name="T29" fmla="*/ 2147483647 h 256"/>
                <a:gd name="T30" fmla="*/ 2147483647 w 208"/>
                <a:gd name="T31" fmla="*/ 2147483647 h 256"/>
                <a:gd name="T32" fmla="*/ 2147483647 w 208"/>
                <a:gd name="T33" fmla="*/ 2147483647 h 256"/>
                <a:gd name="T34" fmla="*/ 2147483647 w 208"/>
                <a:gd name="T35" fmla="*/ 2147483647 h 256"/>
                <a:gd name="T36" fmla="*/ 2147483647 w 208"/>
                <a:gd name="T37" fmla="*/ 2147483647 h 256"/>
                <a:gd name="T38" fmla="*/ 2147483647 w 208"/>
                <a:gd name="T39" fmla="*/ 2147483647 h 256"/>
                <a:gd name="T40" fmla="*/ 2147483647 w 208"/>
                <a:gd name="T41" fmla="*/ 2147483647 h 256"/>
                <a:gd name="T42" fmla="*/ 2147483647 w 208"/>
                <a:gd name="T43" fmla="*/ 2147483647 h 256"/>
                <a:gd name="T44" fmla="*/ 2147483647 w 208"/>
                <a:gd name="T45" fmla="*/ 2147483647 h 256"/>
                <a:gd name="T46" fmla="*/ 2147483647 w 208"/>
                <a:gd name="T47" fmla="*/ 2147483647 h 256"/>
                <a:gd name="T48" fmla="*/ 2147483647 w 208"/>
                <a:gd name="T49" fmla="*/ 2147483647 h 256"/>
                <a:gd name="T50" fmla="*/ 2147483647 w 208"/>
                <a:gd name="T51" fmla="*/ 2147483647 h 256"/>
                <a:gd name="T52" fmla="*/ 2147483647 w 208"/>
                <a:gd name="T53" fmla="*/ 2147483647 h 256"/>
                <a:gd name="T54" fmla="*/ 2147483647 w 208"/>
                <a:gd name="T55" fmla="*/ 2147483647 h 256"/>
                <a:gd name="T56" fmla="*/ 2147483647 w 208"/>
                <a:gd name="T57" fmla="*/ 2147483647 h 256"/>
                <a:gd name="T58" fmla="*/ 2147483647 w 208"/>
                <a:gd name="T59" fmla="*/ 2147483647 h 256"/>
                <a:gd name="T60" fmla="*/ 2147483647 w 208"/>
                <a:gd name="T61" fmla="*/ 2147483647 h 256"/>
                <a:gd name="T62" fmla="*/ 2147483647 w 208"/>
                <a:gd name="T63" fmla="*/ 2147483647 h 256"/>
                <a:gd name="T64" fmla="*/ 2147483647 w 208"/>
                <a:gd name="T65" fmla="*/ 2147483647 h 256"/>
                <a:gd name="T66" fmla="*/ 2147483647 w 208"/>
                <a:gd name="T67" fmla="*/ 2147483647 h 256"/>
                <a:gd name="T68" fmla="*/ 2147483647 w 208"/>
                <a:gd name="T69" fmla="*/ 2147483647 h 256"/>
                <a:gd name="T70" fmla="*/ 2147483647 w 208"/>
                <a:gd name="T71" fmla="*/ 0 h 256"/>
                <a:gd name="T72" fmla="*/ 2147483647 w 208"/>
                <a:gd name="T73" fmla="*/ 2147483647 h 256"/>
                <a:gd name="T74" fmla="*/ 2147483647 w 208"/>
                <a:gd name="T75" fmla="*/ 2147483647 h 2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8"/>
                <a:gd name="T115" fmla="*/ 0 h 256"/>
                <a:gd name="T116" fmla="*/ 208 w 208"/>
                <a:gd name="T117" fmla="*/ 256 h 25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8" h="256">
                  <a:moveTo>
                    <a:pt x="152" y="16"/>
                  </a:moveTo>
                  <a:lnTo>
                    <a:pt x="48" y="16"/>
                  </a:lnTo>
                  <a:lnTo>
                    <a:pt x="40" y="40"/>
                  </a:lnTo>
                  <a:lnTo>
                    <a:pt x="32" y="40"/>
                  </a:lnTo>
                  <a:lnTo>
                    <a:pt x="32" y="56"/>
                  </a:lnTo>
                  <a:lnTo>
                    <a:pt x="24" y="48"/>
                  </a:lnTo>
                  <a:lnTo>
                    <a:pt x="24" y="96"/>
                  </a:lnTo>
                  <a:lnTo>
                    <a:pt x="8" y="104"/>
                  </a:lnTo>
                  <a:lnTo>
                    <a:pt x="8" y="128"/>
                  </a:lnTo>
                  <a:lnTo>
                    <a:pt x="0" y="136"/>
                  </a:lnTo>
                  <a:lnTo>
                    <a:pt x="16" y="160"/>
                  </a:lnTo>
                  <a:lnTo>
                    <a:pt x="24" y="176"/>
                  </a:lnTo>
                  <a:lnTo>
                    <a:pt x="32" y="200"/>
                  </a:lnTo>
                  <a:lnTo>
                    <a:pt x="48" y="208"/>
                  </a:lnTo>
                  <a:lnTo>
                    <a:pt x="72" y="232"/>
                  </a:lnTo>
                  <a:lnTo>
                    <a:pt x="80" y="240"/>
                  </a:lnTo>
                  <a:lnTo>
                    <a:pt x="104" y="240"/>
                  </a:lnTo>
                  <a:lnTo>
                    <a:pt x="120" y="256"/>
                  </a:lnTo>
                  <a:lnTo>
                    <a:pt x="144" y="248"/>
                  </a:lnTo>
                  <a:lnTo>
                    <a:pt x="168" y="240"/>
                  </a:lnTo>
                  <a:lnTo>
                    <a:pt x="176" y="240"/>
                  </a:lnTo>
                  <a:lnTo>
                    <a:pt x="176" y="232"/>
                  </a:lnTo>
                  <a:lnTo>
                    <a:pt x="168" y="224"/>
                  </a:lnTo>
                  <a:lnTo>
                    <a:pt x="160" y="216"/>
                  </a:lnTo>
                  <a:lnTo>
                    <a:pt x="144" y="200"/>
                  </a:lnTo>
                  <a:lnTo>
                    <a:pt x="144" y="192"/>
                  </a:lnTo>
                  <a:lnTo>
                    <a:pt x="152" y="192"/>
                  </a:lnTo>
                  <a:lnTo>
                    <a:pt x="160" y="168"/>
                  </a:lnTo>
                  <a:lnTo>
                    <a:pt x="176" y="152"/>
                  </a:lnTo>
                  <a:lnTo>
                    <a:pt x="184" y="128"/>
                  </a:lnTo>
                  <a:lnTo>
                    <a:pt x="192" y="80"/>
                  </a:lnTo>
                  <a:lnTo>
                    <a:pt x="200" y="72"/>
                  </a:lnTo>
                  <a:lnTo>
                    <a:pt x="208" y="72"/>
                  </a:lnTo>
                  <a:lnTo>
                    <a:pt x="200" y="48"/>
                  </a:lnTo>
                  <a:lnTo>
                    <a:pt x="192" y="16"/>
                  </a:lnTo>
                  <a:lnTo>
                    <a:pt x="176" y="0"/>
                  </a:lnTo>
                  <a:lnTo>
                    <a:pt x="168" y="8"/>
                  </a:lnTo>
                  <a:lnTo>
                    <a:pt x="152" y="1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29" name="Freeform 650"/>
            <p:cNvSpPr/>
            <p:nvPr/>
          </p:nvSpPr>
          <p:spPr bwMode="auto">
            <a:xfrm>
              <a:off x="4321423" y="3400672"/>
              <a:ext cx="107468" cy="96502"/>
            </a:xfrm>
            <a:custGeom>
              <a:avLst/>
              <a:gdLst>
                <a:gd name="T0" fmla="*/ 2147483647 w 80"/>
                <a:gd name="T1" fmla="*/ 2147483647 h 72"/>
                <a:gd name="T2" fmla="*/ 2147483647 w 80"/>
                <a:gd name="T3" fmla="*/ 2147483647 h 72"/>
                <a:gd name="T4" fmla="*/ 2147483647 w 80"/>
                <a:gd name="T5" fmla="*/ 2147483647 h 72"/>
                <a:gd name="T6" fmla="*/ 2147483647 w 80"/>
                <a:gd name="T7" fmla="*/ 2147483647 h 72"/>
                <a:gd name="T8" fmla="*/ 2147483647 w 80"/>
                <a:gd name="T9" fmla="*/ 0 h 72"/>
                <a:gd name="T10" fmla="*/ 2147483647 w 80"/>
                <a:gd name="T11" fmla="*/ 0 h 72"/>
                <a:gd name="T12" fmla="*/ 2147483647 w 80"/>
                <a:gd name="T13" fmla="*/ 0 h 72"/>
                <a:gd name="T14" fmla="*/ 2147483647 w 80"/>
                <a:gd name="T15" fmla="*/ 0 h 72"/>
                <a:gd name="T16" fmla="*/ 2147483647 w 80"/>
                <a:gd name="T17" fmla="*/ 0 h 72"/>
                <a:gd name="T18" fmla="*/ 2147483647 w 80"/>
                <a:gd name="T19" fmla="*/ 2147483647 h 72"/>
                <a:gd name="T20" fmla="*/ 2147483647 w 80"/>
                <a:gd name="T21" fmla="*/ 2147483647 h 72"/>
                <a:gd name="T22" fmla="*/ 0 w 80"/>
                <a:gd name="T23" fmla="*/ 2147483647 h 72"/>
                <a:gd name="T24" fmla="*/ 2147483647 w 80"/>
                <a:gd name="T25" fmla="*/ 2147483647 h 72"/>
                <a:gd name="T26" fmla="*/ 2147483647 w 80"/>
                <a:gd name="T27" fmla="*/ 2147483647 h 72"/>
                <a:gd name="T28" fmla="*/ 2147483647 w 80"/>
                <a:gd name="T29" fmla="*/ 2147483647 h 72"/>
                <a:gd name="T30" fmla="*/ 2147483647 w 80"/>
                <a:gd name="T31" fmla="*/ 2147483647 h 72"/>
                <a:gd name="T32" fmla="*/ 2147483647 w 80"/>
                <a:gd name="T33" fmla="*/ 2147483647 h 72"/>
                <a:gd name="T34" fmla="*/ 2147483647 w 80"/>
                <a:gd name="T35" fmla="*/ 2147483647 h 72"/>
                <a:gd name="T36" fmla="*/ 2147483647 w 80"/>
                <a:gd name="T37" fmla="*/ 2147483647 h 72"/>
                <a:gd name="T38" fmla="*/ 2147483647 w 80"/>
                <a:gd name="T39" fmla="*/ 2147483647 h 72"/>
                <a:gd name="T40" fmla="*/ 2147483647 w 80"/>
                <a:gd name="T41" fmla="*/ 2147483647 h 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
                <a:gd name="T64" fmla="*/ 0 h 72"/>
                <a:gd name="T65" fmla="*/ 80 w 80"/>
                <a:gd name="T66" fmla="*/ 72 h 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 h="72">
                  <a:moveTo>
                    <a:pt x="72" y="40"/>
                  </a:moveTo>
                  <a:lnTo>
                    <a:pt x="80" y="24"/>
                  </a:lnTo>
                  <a:lnTo>
                    <a:pt x="72" y="8"/>
                  </a:lnTo>
                  <a:lnTo>
                    <a:pt x="48" y="8"/>
                  </a:lnTo>
                  <a:lnTo>
                    <a:pt x="40" y="0"/>
                  </a:lnTo>
                  <a:lnTo>
                    <a:pt x="32" y="0"/>
                  </a:lnTo>
                  <a:lnTo>
                    <a:pt x="24" y="0"/>
                  </a:lnTo>
                  <a:lnTo>
                    <a:pt x="16" y="0"/>
                  </a:lnTo>
                  <a:lnTo>
                    <a:pt x="8" y="0"/>
                  </a:lnTo>
                  <a:lnTo>
                    <a:pt x="8" y="16"/>
                  </a:lnTo>
                  <a:lnTo>
                    <a:pt x="8" y="32"/>
                  </a:lnTo>
                  <a:lnTo>
                    <a:pt x="0" y="40"/>
                  </a:lnTo>
                  <a:lnTo>
                    <a:pt x="8" y="40"/>
                  </a:lnTo>
                  <a:lnTo>
                    <a:pt x="8" y="56"/>
                  </a:lnTo>
                  <a:lnTo>
                    <a:pt x="16" y="64"/>
                  </a:lnTo>
                  <a:lnTo>
                    <a:pt x="16" y="72"/>
                  </a:lnTo>
                  <a:lnTo>
                    <a:pt x="32" y="72"/>
                  </a:lnTo>
                  <a:lnTo>
                    <a:pt x="64" y="64"/>
                  </a:lnTo>
                  <a:lnTo>
                    <a:pt x="72" y="64"/>
                  </a:lnTo>
                  <a:lnTo>
                    <a:pt x="72" y="48"/>
                  </a:lnTo>
                  <a:lnTo>
                    <a:pt x="72" y="4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30" name="Freeform 651"/>
            <p:cNvSpPr/>
            <p:nvPr/>
          </p:nvSpPr>
          <p:spPr bwMode="auto">
            <a:xfrm>
              <a:off x="4267689" y="3432474"/>
              <a:ext cx="74570" cy="64700"/>
            </a:xfrm>
            <a:custGeom>
              <a:avLst/>
              <a:gdLst>
                <a:gd name="T0" fmla="*/ 2147483647 w 56"/>
                <a:gd name="T1" fmla="*/ 2147483647 h 48"/>
                <a:gd name="T2" fmla="*/ 2147483647 w 56"/>
                <a:gd name="T3" fmla="*/ 2147483647 h 48"/>
                <a:gd name="T4" fmla="*/ 2147483647 w 56"/>
                <a:gd name="T5" fmla="*/ 2147483647 h 48"/>
                <a:gd name="T6" fmla="*/ 2147483647 w 56"/>
                <a:gd name="T7" fmla="*/ 2147483647 h 48"/>
                <a:gd name="T8" fmla="*/ 2147483647 w 56"/>
                <a:gd name="T9" fmla="*/ 2147483647 h 48"/>
                <a:gd name="T10" fmla="*/ 2147483647 w 56"/>
                <a:gd name="T11" fmla="*/ 0 h 48"/>
                <a:gd name="T12" fmla="*/ 2147483647 w 56"/>
                <a:gd name="T13" fmla="*/ 2147483647 h 48"/>
                <a:gd name="T14" fmla="*/ 2147483647 w 56"/>
                <a:gd name="T15" fmla="*/ 2147483647 h 48"/>
                <a:gd name="T16" fmla="*/ 0 w 56"/>
                <a:gd name="T17" fmla="*/ 2147483647 h 48"/>
                <a:gd name="T18" fmla="*/ 2147483647 w 56"/>
                <a:gd name="T19" fmla="*/ 2147483647 h 48"/>
                <a:gd name="T20" fmla="*/ 2147483647 w 56"/>
                <a:gd name="T21" fmla="*/ 2147483647 h 48"/>
                <a:gd name="T22" fmla="*/ 2147483647 w 56"/>
                <a:gd name="T23" fmla="*/ 2147483647 h 48"/>
                <a:gd name="T24" fmla="*/ 2147483647 w 56"/>
                <a:gd name="T25" fmla="*/ 2147483647 h 48"/>
                <a:gd name="T26" fmla="*/ 2147483647 w 56"/>
                <a:gd name="T27" fmla="*/ 2147483647 h 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6"/>
                <a:gd name="T43" fmla="*/ 0 h 48"/>
                <a:gd name="T44" fmla="*/ 56 w 56"/>
                <a:gd name="T45" fmla="*/ 48 h 4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6" h="48">
                  <a:moveTo>
                    <a:pt x="48" y="32"/>
                  </a:moveTo>
                  <a:lnTo>
                    <a:pt x="48" y="16"/>
                  </a:lnTo>
                  <a:lnTo>
                    <a:pt x="40" y="16"/>
                  </a:lnTo>
                  <a:lnTo>
                    <a:pt x="32" y="16"/>
                  </a:lnTo>
                  <a:lnTo>
                    <a:pt x="24" y="8"/>
                  </a:lnTo>
                  <a:lnTo>
                    <a:pt x="16" y="0"/>
                  </a:lnTo>
                  <a:lnTo>
                    <a:pt x="16" y="8"/>
                  </a:lnTo>
                  <a:lnTo>
                    <a:pt x="8" y="16"/>
                  </a:lnTo>
                  <a:lnTo>
                    <a:pt x="0" y="24"/>
                  </a:lnTo>
                  <a:lnTo>
                    <a:pt x="8" y="24"/>
                  </a:lnTo>
                  <a:lnTo>
                    <a:pt x="40" y="48"/>
                  </a:lnTo>
                  <a:lnTo>
                    <a:pt x="56" y="48"/>
                  </a:lnTo>
                  <a:lnTo>
                    <a:pt x="56" y="40"/>
                  </a:lnTo>
                  <a:lnTo>
                    <a:pt x="48" y="32"/>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31" name="Freeform 652"/>
            <p:cNvSpPr/>
            <p:nvPr/>
          </p:nvSpPr>
          <p:spPr bwMode="auto">
            <a:xfrm>
              <a:off x="4234791" y="3411638"/>
              <a:ext cx="53734" cy="53735"/>
            </a:xfrm>
            <a:custGeom>
              <a:avLst/>
              <a:gdLst>
                <a:gd name="T0" fmla="*/ 2147483647 w 40"/>
                <a:gd name="T1" fmla="*/ 2147483647 h 40"/>
                <a:gd name="T2" fmla="*/ 2147483647 w 40"/>
                <a:gd name="T3" fmla="*/ 2147483647 h 40"/>
                <a:gd name="T4" fmla="*/ 2147483647 w 40"/>
                <a:gd name="T5" fmla="*/ 0 h 40"/>
                <a:gd name="T6" fmla="*/ 2147483647 w 40"/>
                <a:gd name="T7" fmla="*/ 0 h 40"/>
                <a:gd name="T8" fmla="*/ 2147483647 w 40"/>
                <a:gd name="T9" fmla="*/ 2147483647 h 40"/>
                <a:gd name="T10" fmla="*/ 0 w 40"/>
                <a:gd name="T11" fmla="*/ 2147483647 h 40"/>
                <a:gd name="T12" fmla="*/ 2147483647 w 40"/>
                <a:gd name="T13" fmla="*/ 2147483647 h 40"/>
                <a:gd name="T14" fmla="*/ 2147483647 w 40"/>
                <a:gd name="T15" fmla="*/ 2147483647 h 40"/>
                <a:gd name="T16" fmla="*/ 2147483647 w 40"/>
                <a:gd name="T17" fmla="*/ 2147483647 h 40"/>
                <a:gd name="T18" fmla="*/ 2147483647 w 40"/>
                <a:gd name="T19" fmla="*/ 2147483647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40"/>
                <a:gd name="T32" fmla="*/ 40 w 40"/>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40">
                  <a:moveTo>
                    <a:pt x="40" y="24"/>
                  </a:moveTo>
                  <a:lnTo>
                    <a:pt x="40" y="16"/>
                  </a:lnTo>
                  <a:lnTo>
                    <a:pt x="32" y="0"/>
                  </a:lnTo>
                  <a:lnTo>
                    <a:pt x="16" y="0"/>
                  </a:lnTo>
                  <a:lnTo>
                    <a:pt x="8" y="8"/>
                  </a:lnTo>
                  <a:lnTo>
                    <a:pt x="0" y="16"/>
                  </a:lnTo>
                  <a:lnTo>
                    <a:pt x="8" y="24"/>
                  </a:lnTo>
                  <a:lnTo>
                    <a:pt x="24" y="40"/>
                  </a:lnTo>
                  <a:lnTo>
                    <a:pt x="32" y="32"/>
                  </a:lnTo>
                  <a:lnTo>
                    <a:pt x="40" y="2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32" name="Freeform 653"/>
            <p:cNvSpPr/>
            <p:nvPr/>
          </p:nvSpPr>
          <p:spPr bwMode="auto">
            <a:xfrm>
              <a:off x="4196409" y="3357905"/>
              <a:ext cx="42768" cy="31802"/>
            </a:xfrm>
            <a:custGeom>
              <a:avLst/>
              <a:gdLst>
                <a:gd name="T0" fmla="*/ 2147483647 w 32"/>
                <a:gd name="T1" fmla="*/ 2147483647 h 24"/>
                <a:gd name="T2" fmla="*/ 2147483647 w 32"/>
                <a:gd name="T3" fmla="*/ 2147483647 h 24"/>
                <a:gd name="T4" fmla="*/ 2147483647 w 32"/>
                <a:gd name="T5" fmla="*/ 0 h 24"/>
                <a:gd name="T6" fmla="*/ 2147483647 w 32"/>
                <a:gd name="T7" fmla="*/ 0 h 24"/>
                <a:gd name="T8" fmla="*/ 0 w 32"/>
                <a:gd name="T9" fmla="*/ 2147483647 h 24"/>
                <a:gd name="T10" fmla="*/ 0 w 32"/>
                <a:gd name="T11" fmla="*/ 2147483647 h 24"/>
                <a:gd name="T12" fmla="*/ 2147483647 w 32"/>
                <a:gd name="T13" fmla="*/ 2147483647 h 24"/>
                <a:gd name="T14" fmla="*/ 2147483647 w 32"/>
                <a:gd name="T15" fmla="*/ 2147483647 h 24"/>
                <a:gd name="T16" fmla="*/ 2147483647 w 32"/>
                <a:gd name="T17" fmla="*/ 2147483647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24"/>
                <a:gd name="T29" fmla="*/ 32 w 32"/>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24">
                  <a:moveTo>
                    <a:pt x="32" y="16"/>
                  </a:moveTo>
                  <a:lnTo>
                    <a:pt x="32" y="8"/>
                  </a:lnTo>
                  <a:lnTo>
                    <a:pt x="32" y="0"/>
                  </a:lnTo>
                  <a:lnTo>
                    <a:pt x="24" y="0"/>
                  </a:lnTo>
                  <a:lnTo>
                    <a:pt x="0" y="8"/>
                  </a:lnTo>
                  <a:lnTo>
                    <a:pt x="8" y="24"/>
                  </a:lnTo>
                  <a:lnTo>
                    <a:pt x="24" y="16"/>
                  </a:lnTo>
                  <a:lnTo>
                    <a:pt x="32" y="1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33" name="Freeform 654"/>
            <p:cNvSpPr/>
            <p:nvPr/>
          </p:nvSpPr>
          <p:spPr bwMode="auto">
            <a:xfrm>
              <a:off x="4239177" y="3411638"/>
              <a:ext cx="53734" cy="53735"/>
            </a:xfrm>
            <a:custGeom>
              <a:avLst/>
              <a:gdLst>
                <a:gd name="T0" fmla="*/ 2147483647 w 40"/>
                <a:gd name="T1" fmla="*/ 2147483647 h 40"/>
                <a:gd name="T2" fmla="*/ 2147483647 w 40"/>
                <a:gd name="T3" fmla="*/ 2147483647 h 40"/>
                <a:gd name="T4" fmla="*/ 2147483647 w 40"/>
                <a:gd name="T5" fmla="*/ 2147483647 h 40"/>
                <a:gd name="T6" fmla="*/ 2147483647 w 40"/>
                <a:gd name="T7" fmla="*/ 0 h 40"/>
                <a:gd name="T8" fmla="*/ 2147483647 w 40"/>
                <a:gd name="T9" fmla="*/ 0 h 40"/>
                <a:gd name="T10" fmla="*/ 2147483647 w 40"/>
                <a:gd name="T11" fmla="*/ 2147483647 h 40"/>
                <a:gd name="T12" fmla="*/ 0 w 40"/>
                <a:gd name="T13" fmla="*/ 2147483647 h 40"/>
                <a:gd name="T14" fmla="*/ 2147483647 w 40"/>
                <a:gd name="T15" fmla="*/ 2147483647 h 40"/>
                <a:gd name="T16" fmla="*/ 2147483647 w 40"/>
                <a:gd name="T17" fmla="*/ 2147483647 h 40"/>
                <a:gd name="T18" fmla="*/ 2147483647 w 40"/>
                <a:gd name="T19" fmla="*/ 2147483647 h 40"/>
                <a:gd name="T20" fmla="*/ 2147483647 w 40"/>
                <a:gd name="T21" fmla="*/ 2147483647 h 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
                <a:gd name="T34" fmla="*/ 0 h 40"/>
                <a:gd name="T35" fmla="*/ 40 w 40"/>
                <a:gd name="T36" fmla="*/ 40 h 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 h="40">
                  <a:moveTo>
                    <a:pt x="40" y="24"/>
                  </a:moveTo>
                  <a:lnTo>
                    <a:pt x="40" y="16"/>
                  </a:lnTo>
                  <a:lnTo>
                    <a:pt x="32" y="0"/>
                  </a:lnTo>
                  <a:lnTo>
                    <a:pt x="16" y="0"/>
                  </a:lnTo>
                  <a:lnTo>
                    <a:pt x="8" y="8"/>
                  </a:lnTo>
                  <a:lnTo>
                    <a:pt x="0" y="16"/>
                  </a:lnTo>
                  <a:lnTo>
                    <a:pt x="8" y="24"/>
                  </a:lnTo>
                  <a:lnTo>
                    <a:pt x="24" y="40"/>
                  </a:lnTo>
                  <a:lnTo>
                    <a:pt x="32" y="32"/>
                  </a:lnTo>
                  <a:lnTo>
                    <a:pt x="40" y="2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34" name="Freeform 655"/>
            <p:cNvSpPr/>
            <p:nvPr/>
          </p:nvSpPr>
          <p:spPr bwMode="auto">
            <a:xfrm>
              <a:off x="4321423" y="3089233"/>
              <a:ext cx="1097" cy="10966"/>
            </a:xfrm>
            <a:custGeom>
              <a:avLst/>
              <a:gdLst>
                <a:gd name="T0" fmla="*/ 0 w 1942"/>
                <a:gd name="T1" fmla="*/ 0 h 8"/>
                <a:gd name="T2" fmla="*/ 0 w 1942"/>
                <a:gd name="T3" fmla="*/ 2147483647 h 8"/>
                <a:gd name="T4" fmla="*/ 0 w 1942"/>
                <a:gd name="T5" fmla="*/ 0 h 8"/>
                <a:gd name="T6" fmla="*/ 0 60000 65536"/>
                <a:gd name="T7" fmla="*/ 0 60000 65536"/>
                <a:gd name="T8" fmla="*/ 0 60000 65536"/>
                <a:gd name="T9" fmla="*/ 0 w 1942"/>
                <a:gd name="T10" fmla="*/ 0 h 8"/>
                <a:gd name="T11" fmla="*/ 1942 w 1942"/>
                <a:gd name="T12" fmla="*/ 8 h 8"/>
              </a:gdLst>
              <a:ahLst/>
              <a:cxnLst>
                <a:cxn ang="T6">
                  <a:pos x="T0" y="T1"/>
                </a:cxn>
                <a:cxn ang="T7">
                  <a:pos x="T2" y="T3"/>
                </a:cxn>
                <a:cxn ang="T8">
                  <a:pos x="T4" y="T5"/>
                </a:cxn>
              </a:cxnLst>
              <a:rect l="T9" t="T10" r="T11" b="T12"/>
              <a:pathLst>
                <a:path w="1942" h="8">
                  <a:moveTo>
                    <a:pt x="0" y="0"/>
                  </a:moveTo>
                  <a:lnTo>
                    <a:pt x="0" y="8"/>
                  </a:lnTo>
                  <a:lnTo>
                    <a:pt x="0" y="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35" name="Freeform 656"/>
            <p:cNvSpPr/>
            <p:nvPr/>
          </p:nvSpPr>
          <p:spPr bwMode="auto">
            <a:xfrm>
              <a:off x="4321423" y="2896229"/>
              <a:ext cx="344338" cy="354207"/>
            </a:xfrm>
            <a:custGeom>
              <a:avLst/>
              <a:gdLst>
                <a:gd name="T0" fmla="*/ 2147483647 w 257"/>
                <a:gd name="T1" fmla="*/ 2147483647 h 264"/>
                <a:gd name="T2" fmla="*/ 2147483647 w 257"/>
                <a:gd name="T3" fmla="*/ 2147483647 h 264"/>
                <a:gd name="T4" fmla="*/ 2147483647 w 257"/>
                <a:gd name="T5" fmla="*/ 2147483647 h 264"/>
                <a:gd name="T6" fmla="*/ 2147483647 w 257"/>
                <a:gd name="T7" fmla="*/ 2147483647 h 264"/>
                <a:gd name="T8" fmla="*/ 2147483647 w 257"/>
                <a:gd name="T9" fmla="*/ 2147483647 h 264"/>
                <a:gd name="T10" fmla="*/ 2147483647 w 257"/>
                <a:gd name="T11" fmla="*/ 2147483647 h 264"/>
                <a:gd name="T12" fmla="*/ 2147483647 w 257"/>
                <a:gd name="T13" fmla="*/ 2147483647 h 264"/>
                <a:gd name="T14" fmla="*/ 2147483647 w 257"/>
                <a:gd name="T15" fmla="*/ 2147483647 h 264"/>
                <a:gd name="T16" fmla="*/ 2147483647 w 257"/>
                <a:gd name="T17" fmla="*/ 2147483647 h 264"/>
                <a:gd name="T18" fmla="*/ 2147483647 w 257"/>
                <a:gd name="T19" fmla="*/ 2147483647 h 264"/>
                <a:gd name="T20" fmla="*/ 2147483647 w 257"/>
                <a:gd name="T21" fmla="*/ 2147483647 h 264"/>
                <a:gd name="T22" fmla="*/ 2147483647 w 257"/>
                <a:gd name="T23" fmla="*/ 2147483647 h 264"/>
                <a:gd name="T24" fmla="*/ 2147483647 w 257"/>
                <a:gd name="T25" fmla="*/ 2147483647 h 264"/>
                <a:gd name="T26" fmla="*/ 2147483647 w 257"/>
                <a:gd name="T27" fmla="*/ 2147483647 h 264"/>
                <a:gd name="T28" fmla="*/ 2147483647 w 257"/>
                <a:gd name="T29" fmla="*/ 2147483647 h 264"/>
                <a:gd name="T30" fmla="*/ 2147483647 w 257"/>
                <a:gd name="T31" fmla="*/ 2147483647 h 264"/>
                <a:gd name="T32" fmla="*/ 2147483647 w 257"/>
                <a:gd name="T33" fmla="*/ 2147483647 h 264"/>
                <a:gd name="T34" fmla="*/ 2147483647 w 257"/>
                <a:gd name="T35" fmla="*/ 2147483647 h 264"/>
                <a:gd name="T36" fmla="*/ 2147483647 w 257"/>
                <a:gd name="T37" fmla="*/ 2147483647 h 264"/>
                <a:gd name="T38" fmla="*/ 2147483647 w 257"/>
                <a:gd name="T39" fmla="*/ 2147483647 h 264"/>
                <a:gd name="T40" fmla="*/ 2147483647 w 257"/>
                <a:gd name="T41" fmla="*/ 2147483647 h 264"/>
                <a:gd name="T42" fmla="*/ 2147483647 w 257"/>
                <a:gd name="T43" fmla="*/ 2147483647 h 264"/>
                <a:gd name="T44" fmla="*/ 2147483647 w 257"/>
                <a:gd name="T45" fmla="*/ 0 h 264"/>
                <a:gd name="T46" fmla="*/ 2147483647 w 257"/>
                <a:gd name="T47" fmla="*/ 2147483647 h 264"/>
                <a:gd name="T48" fmla="*/ 2147483647 w 257"/>
                <a:gd name="T49" fmla="*/ 2147483647 h 264"/>
                <a:gd name="T50" fmla="*/ 2147483647 w 257"/>
                <a:gd name="T51" fmla="*/ 2147483647 h 264"/>
                <a:gd name="T52" fmla="*/ 2147483647 w 257"/>
                <a:gd name="T53" fmla="*/ 2147483647 h 264"/>
                <a:gd name="T54" fmla="*/ 2147483647 w 257"/>
                <a:gd name="T55" fmla="*/ 2147483647 h 264"/>
                <a:gd name="T56" fmla="*/ 2147483647 w 257"/>
                <a:gd name="T57" fmla="*/ 2147483647 h 264"/>
                <a:gd name="T58" fmla="*/ 2147483647 w 257"/>
                <a:gd name="T59" fmla="*/ 2147483647 h 264"/>
                <a:gd name="T60" fmla="*/ 2147483647 w 257"/>
                <a:gd name="T61" fmla="*/ 2147483647 h 264"/>
                <a:gd name="T62" fmla="*/ 2147483647 w 257"/>
                <a:gd name="T63" fmla="*/ 2147483647 h 264"/>
                <a:gd name="T64" fmla="*/ 2147483647 w 257"/>
                <a:gd name="T65" fmla="*/ 2147483647 h 264"/>
                <a:gd name="T66" fmla="*/ 2147483647 w 257"/>
                <a:gd name="T67" fmla="*/ 2147483647 h 264"/>
                <a:gd name="T68" fmla="*/ 2147483647 w 257"/>
                <a:gd name="T69" fmla="*/ 2147483647 h 264"/>
                <a:gd name="T70" fmla="*/ 2147483647 w 257"/>
                <a:gd name="T71" fmla="*/ 2147483647 h 264"/>
                <a:gd name="T72" fmla="*/ 0 w 257"/>
                <a:gd name="T73" fmla="*/ 2147483647 h 264"/>
                <a:gd name="T74" fmla="*/ 0 w 257"/>
                <a:gd name="T75" fmla="*/ 2147483647 h 264"/>
                <a:gd name="T76" fmla="*/ 0 w 257"/>
                <a:gd name="T77" fmla="*/ 2147483647 h 264"/>
                <a:gd name="T78" fmla="*/ 2147483647 w 257"/>
                <a:gd name="T79" fmla="*/ 2147483647 h 26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57"/>
                <a:gd name="T121" fmla="*/ 0 h 264"/>
                <a:gd name="T122" fmla="*/ 257 w 257"/>
                <a:gd name="T123" fmla="*/ 264 h 26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57" h="264">
                  <a:moveTo>
                    <a:pt x="40" y="184"/>
                  </a:moveTo>
                  <a:lnTo>
                    <a:pt x="144" y="256"/>
                  </a:lnTo>
                  <a:lnTo>
                    <a:pt x="152" y="264"/>
                  </a:lnTo>
                  <a:lnTo>
                    <a:pt x="160" y="264"/>
                  </a:lnTo>
                  <a:lnTo>
                    <a:pt x="185" y="248"/>
                  </a:lnTo>
                  <a:lnTo>
                    <a:pt x="257" y="200"/>
                  </a:lnTo>
                  <a:lnTo>
                    <a:pt x="241" y="184"/>
                  </a:lnTo>
                  <a:lnTo>
                    <a:pt x="233" y="184"/>
                  </a:lnTo>
                  <a:lnTo>
                    <a:pt x="225" y="168"/>
                  </a:lnTo>
                  <a:lnTo>
                    <a:pt x="233" y="160"/>
                  </a:lnTo>
                  <a:lnTo>
                    <a:pt x="233" y="120"/>
                  </a:lnTo>
                  <a:lnTo>
                    <a:pt x="225" y="112"/>
                  </a:lnTo>
                  <a:lnTo>
                    <a:pt x="233" y="104"/>
                  </a:lnTo>
                  <a:lnTo>
                    <a:pt x="225" y="96"/>
                  </a:lnTo>
                  <a:lnTo>
                    <a:pt x="225" y="80"/>
                  </a:lnTo>
                  <a:lnTo>
                    <a:pt x="217" y="72"/>
                  </a:lnTo>
                  <a:lnTo>
                    <a:pt x="209" y="72"/>
                  </a:lnTo>
                  <a:lnTo>
                    <a:pt x="201" y="64"/>
                  </a:lnTo>
                  <a:lnTo>
                    <a:pt x="201" y="56"/>
                  </a:lnTo>
                  <a:lnTo>
                    <a:pt x="217" y="40"/>
                  </a:lnTo>
                  <a:lnTo>
                    <a:pt x="217" y="24"/>
                  </a:lnTo>
                  <a:lnTo>
                    <a:pt x="217" y="8"/>
                  </a:lnTo>
                  <a:lnTo>
                    <a:pt x="217" y="0"/>
                  </a:lnTo>
                  <a:lnTo>
                    <a:pt x="209" y="8"/>
                  </a:lnTo>
                  <a:lnTo>
                    <a:pt x="193" y="8"/>
                  </a:lnTo>
                  <a:lnTo>
                    <a:pt x="144" y="8"/>
                  </a:lnTo>
                  <a:lnTo>
                    <a:pt x="104" y="24"/>
                  </a:lnTo>
                  <a:lnTo>
                    <a:pt x="88" y="32"/>
                  </a:lnTo>
                  <a:lnTo>
                    <a:pt x="88" y="56"/>
                  </a:lnTo>
                  <a:lnTo>
                    <a:pt x="96" y="72"/>
                  </a:lnTo>
                  <a:lnTo>
                    <a:pt x="88" y="80"/>
                  </a:lnTo>
                  <a:lnTo>
                    <a:pt x="72" y="80"/>
                  </a:lnTo>
                  <a:lnTo>
                    <a:pt x="64" y="88"/>
                  </a:lnTo>
                  <a:lnTo>
                    <a:pt x="64" y="96"/>
                  </a:lnTo>
                  <a:lnTo>
                    <a:pt x="40" y="104"/>
                  </a:lnTo>
                  <a:lnTo>
                    <a:pt x="16" y="120"/>
                  </a:lnTo>
                  <a:lnTo>
                    <a:pt x="0" y="128"/>
                  </a:lnTo>
                  <a:lnTo>
                    <a:pt x="0" y="144"/>
                  </a:lnTo>
                  <a:lnTo>
                    <a:pt x="0" y="152"/>
                  </a:lnTo>
                  <a:lnTo>
                    <a:pt x="40" y="18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36" name="Rectangle 657"/>
            <p:cNvSpPr>
              <a:spLocks noChangeArrowheads="1"/>
            </p:cNvSpPr>
            <p:nvPr/>
          </p:nvSpPr>
          <p:spPr bwMode="auto">
            <a:xfrm>
              <a:off x="4321423" y="3089233"/>
              <a:ext cx="0" cy="10966"/>
            </a:xfrm>
            <a:prstGeom prst="rect">
              <a:avLst/>
            </a:prstGeom>
            <a:grpFill/>
            <a:ln w="6350">
              <a:noFill/>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eaLnBrk="1" hangingPunct="1">
                <a:spcBef>
                  <a:spcPct val="50000"/>
                </a:spcBef>
              </a:pPr>
              <a:endParaRPr lang="en-US">
                <a:solidFill>
                  <a:schemeClr val="bg1">
                    <a:lumMod val="85000"/>
                  </a:schemeClr>
                </a:solidFill>
                <a:ea typeface="MS PGothic" panose="020B0600070205080204" pitchFamily="34" charset="-128"/>
              </a:endParaRPr>
            </a:p>
          </p:txBody>
        </p:sp>
        <p:sp>
          <p:nvSpPr>
            <p:cNvPr id="1048937" name="Freeform 658"/>
            <p:cNvSpPr/>
            <p:nvPr/>
          </p:nvSpPr>
          <p:spPr bwMode="auto">
            <a:xfrm>
              <a:off x="4321423" y="2896229"/>
              <a:ext cx="344338" cy="354207"/>
            </a:xfrm>
            <a:custGeom>
              <a:avLst/>
              <a:gdLst>
                <a:gd name="T0" fmla="*/ 2147483647 w 257"/>
                <a:gd name="T1" fmla="*/ 2147483647 h 264"/>
                <a:gd name="T2" fmla="*/ 2147483647 w 257"/>
                <a:gd name="T3" fmla="*/ 2147483647 h 264"/>
                <a:gd name="T4" fmla="*/ 2147483647 w 257"/>
                <a:gd name="T5" fmla="*/ 2147483647 h 264"/>
                <a:gd name="T6" fmla="*/ 2147483647 w 257"/>
                <a:gd name="T7" fmla="*/ 2147483647 h 264"/>
                <a:gd name="T8" fmla="*/ 2147483647 w 257"/>
                <a:gd name="T9" fmla="*/ 2147483647 h 264"/>
                <a:gd name="T10" fmla="*/ 2147483647 w 257"/>
                <a:gd name="T11" fmla="*/ 2147483647 h 264"/>
                <a:gd name="T12" fmla="*/ 2147483647 w 257"/>
                <a:gd name="T13" fmla="*/ 2147483647 h 264"/>
                <a:gd name="T14" fmla="*/ 2147483647 w 257"/>
                <a:gd name="T15" fmla="*/ 2147483647 h 264"/>
                <a:gd name="T16" fmla="*/ 2147483647 w 257"/>
                <a:gd name="T17" fmla="*/ 2147483647 h 264"/>
                <a:gd name="T18" fmla="*/ 2147483647 w 257"/>
                <a:gd name="T19" fmla="*/ 2147483647 h 264"/>
                <a:gd name="T20" fmla="*/ 2147483647 w 257"/>
                <a:gd name="T21" fmla="*/ 2147483647 h 264"/>
                <a:gd name="T22" fmla="*/ 2147483647 w 257"/>
                <a:gd name="T23" fmla="*/ 2147483647 h 264"/>
                <a:gd name="T24" fmla="*/ 2147483647 w 257"/>
                <a:gd name="T25" fmla="*/ 2147483647 h 264"/>
                <a:gd name="T26" fmla="*/ 2147483647 w 257"/>
                <a:gd name="T27" fmla="*/ 2147483647 h 264"/>
                <a:gd name="T28" fmla="*/ 2147483647 w 257"/>
                <a:gd name="T29" fmla="*/ 2147483647 h 264"/>
                <a:gd name="T30" fmla="*/ 2147483647 w 257"/>
                <a:gd name="T31" fmla="*/ 2147483647 h 264"/>
                <a:gd name="T32" fmla="*/ 2147483647 w 257"/>
                <a:gd name="T33" fmla="*/ 2147483647 h 264"/>
                <a:gd name="T34" fmla="*/ 2147483647 w 257"/>
                <a:gd name="T35" fmla="*/ 2147483647 h 264"/>
                <a:gd name="T36" fmla="*/ 2147483647 w 257"/>
                <a:gd name="T37" fmla="*/ 2147483647 h 264"/>
                <a:gd name="T38" fmla="*/ 0 w 257"/>
                <a:gd name="T39" fmla="*/ 2147483647 h 264"/>
                <a:gd name="T40" fmla="*/ 0 w 257"/>
                <a:gd name="T41" fmla="*/ 2147483647 h 264"/>
                <a:gd name="T42" fmla="*/ 2147483647 w 257"/>
                <a:gd name="T43" fmla="*/ 2147483647 h 264"/>
                <a:gd name="T44" fmla="*/ 2147483647 w 257"/>
                <a:gd name="T45" fmla="*/ 2147483647 h 264"/>
                <a:gd name="T46" fmla="*/ 2147483647 w 257"/>
                <a:gd name="T47" fmla="*/ 2147483647 h 264"/>
                <a:gd name="T48" fmla="*/ 2147483647 w 257"/>
                <a:gd name="T49" fmla="*/ 2147483647 h 264"/>
                <a:gd name="T50" fmla="*/ 2147483647 w 257"/>
                <a:gd name="T51" fmla="*/ 2147483647 h 264"/>
                <a:gd name="T52" fmla="*/ 2147483647 w 257"/>
                <a:gd name="T53" fmla="*/ 2147483647 h 264"/>
                <a:gd name="T54" fmla="*/ 2147483647 w 257"/>
                <a:gd name="T55" fmla="*/ 2147483647 h 264"/>
                <a:gd name="T56" fmla="*/ 2147483647 w 257"/>
                <a:gd name="T57" fmla="*/ 2147483647 h 264"/>
                <a:gd name="T58" fmla="*/ 2147483647 w 257"/>
                <a:gd name="T59" fmla="*/ 2147483647 h 264"/>
                <a:gd name="T60" fmla="*/ 2147483647 w 257"/>
                <a:gd name="T61" fmla="*/ 2147483647 h 264"/>
                <a:gd name="T62" fmla="*/ 2147483647 w 257"/>
                <a:gd name="T63" fmla="*/ 2147483647 h 264"/>
                <a:gd name="T64" fmla="*/ 2147483647 w 257"/>
                <a:gd name="T65" fmla="*/ 2147483647 h 264"/>
                <a:gd name="T66" fmla="*/ 2147483647 w 257"/>
                <a:gd name="T67" fmla="*/ 2147483647 h 264"/>
                <a:gd name="T68" fmla="*/ 2147483647 w 257"/>
                <a:gd name="T69" fmla="*/ 2147483647 h 264"/>
                <a:gd name="T70" fmla="*/ 2147483647 w 257"/>
                <a:gd name="T71" fmla="*/ 2147483647 h 264"/>
                <a:gd name="T72" fmla="*/ 2147483647 w 257"/>
                <a:gd name="T73" fmla="*/ 2147483647 h 264"/>
                <a:gd name="T74" fmla="*/ 2147483647 w 257"/>
                <a:gd name="T75" fmla="*/ 2147483647 h 264"/>
                <a:gd name="T76" fmla="*/ 2147483647 w 257"/>
                <a:gd name="T77" fmla="*/ 2147483647 h 264"/>
                <a:gd name="T78" fmla="*/ 2147483647 w 257"/>
                <a:gd name="T79" fmla="*/ 2147483647 h 264"/>
                <a:gd name="T80" fmla="*/ 0 w 257"/>
                <a:gd name="T81" fmla="*/ 2147483647 h 264"/>
                <a:gd name="T82" fmla="*/ 0 w 257"/>
                <a:gd name="T83" fmla="*/ 2147483647 h 26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57"/>
                <a:gd name="T127" fmla="*/ 0 h 264"/>
                <a:gd name="T128" fmla="*/ 257 w 257"/>
                <a:gd name="T129" fmla="*/ 264 h 26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57" h="264">
                  <a:moveTo>
                    <a:pt x="40" y="184"/>
                  </a:moveTo>
                  <a:lnTo>
                    <a:pt x="144" y="256"/>
                  </a:lnTo>
                  <a:lnTo>
                    <a:pt x="152" y="264"/>
                  </a:lnTo>
                  <a:lnTo>
                    <a:pt x="160" y="264"/>
                  </a:lnTo>
                  <a:lnTo>
                    <a:pt x="185" y="248"/>
                  </a:lnTo>
                  <a:lnTo>
                    <a:pt x="257" y="200"/>
                  </a:lnTo>
                  <a:lnTo>
                    <a:pt x="241" y="184"/>
                  </a:lnTo>
                  <a:lnTo>
                    <a:pt x="233" y="184"/>
                  </a:lnTo>
                  <a:lnTo>
                    <a:pt x="225" y="168"/>
                  </a:lnTo>
                  <a:lnTo>
                    <a:pt x="233" y="160"/>
                  </a:lnTo>
                  <a:lnTo>
                    <a:pt x="233" y="120"/>
                  </a:lnTo>
                  <a:lnTo>
                    <a:pt x="225" y="112"/>
                  </a:lnTo>
                  <a:lnTo>
                    <a:pt x="233" y="104"/>
                  </a:lnTo>
                  <a:lnTo>
                    <a:pt x="225" y="96"/>
                  </a:lnTo>
                  <a:lnTo>
                    <a:pt x="225" y="80"/>
                  </a:lnTo>
                  <a:lnTo>
                    <a:pt x="217" y="72"/>
                  </a:lnTo>
                  <a:lnTo>
                    <a:pt x="209" y="72"/>
                  </a:lnTo>
                  <a:lnTo>
                    <a:pt x="201" y="64"/>
                  </a:lnTo>
                  <a:lnTo>
                    <a:pt x="201" y="56"/>
                  </a:lnTo>
                  <a:lnTo>
                    <a:pt x="217" y="40"/>
                  </a:lnTo>
                  <a:lnTo>
                    <a:pt x="217" y="24"/>
                  </a:lnTo>
                  <a:lnTo>
                    <a:pt x="217" y="8"/>
                  </a:lnTo>
                  <a:lnTo>
                    <a:pt x="217" y="0"/>
                  </a:lnTo>
                  <a:lnTo>
                    <a:pt x="209" y="8"/>
                  </a:lnTo>
                  <a:lnTo>
                    <a:pt x="193" y="8"/>
                  </a:lnTo>
                  <a:lnTo>
                    <a:pt x="144" y="8"/>
                  </a:lnTo>
                  <a:lnTo>
                    <a:pt x="104" y="24"/>
                  </a:lnTo>
                  <a:lnTo>
                    <a:pt x="88" y="32"/>
                  </a:lnTo>
                  <a:lnTo>
                    <a:pt x="88" y="56"/>
                  </a:lnTo>
                  <a:lnTo>
                    <a:pt x="96" y="72"/>
                  </a:lnTo>
                  <a:lnTo>
                    <a:pt x="88" y="80"/>
                  </a:lnTo>
                  <a:lnTo>
                    <a:pt x="72" y="80"/>
                  </a:lnTo>
                  <a:lnTo>
                    <a:pt x="64" y="88"/>
                  </a:lnTo>
                  <a:lnTo>
                    <a:pt x="64" y="96"/>
                  </a:lnTo>
                  <a:lnTo>
                    <a:pt x="40" y="104"/>
                  </a:lnTo>
                  <a:lnTo>
                    <a:pt x="16" y="120"/>
                  </a:lnTo>
                  <a:lnTo>
                    <a:pt x="0" y="128"/>
                  </a:lnTo>
                  <a:lnTo>
                    <a:pt x="0" y="144"/>
                  </a:lnTo>
                  <a:lnTo>
                    <a:pt x="0" y="152"/>
                  </a:lnTo>
                  <a:lnTo>
                    <a:pt x="40" y="184"/>
                  </a:lnTo>
                  <a:lnTo>
                    <a:pt x="144" y="256"/>
                  </a:lnTo>
                  <a:lnTo>
                    <a:pt x="152" y="264"/>
                  </a:lnTo>
                  <a:lnTo>
                    <a:pt x="160" y="264"/>
                  </a:lnTo>
                  <a:lnTo>
                    <a:pt x="185" y="248"/>
                  </a:lnTo>
                  <a:lnTo>
                    <a:pt x="257" y="200"/>
                  </a:lnTo>
                  <a:lnTo>
                    <a:pt x="241" y="184"/>
                  </a:lnTo>
                  <a:lnTo>
                    <a:pt x="233" y="184"/>
                  </a:lnTo>
                  <a:lnTo>
                    <a:pt x="225" y="168"/>
                  </a:lnTo>
                  <a:lnTo>
                    <a:pt x="233" y="160"/>
                  </a:lnTo>
                  <a:lnTo>
                    <a:pt x="233" y="120"/>
                  </a:lnTo>
                  <a:lnTo>
                    <a:pt x="225" y="112"/>
                  </a:lnTo>
                  <a:lnTo>
                    <a:pt x="233" y="104"/>
                  </a:lnTo>
                  <a:lnTo>
                    <a:pt x="225" y="96"/>
                  </a:lnTo>
                  <a:lnTo>
                    <a:pt x="225" y="80"/>
                  </a:lnTo>
                  <a:lnTo>
                    <a:pt x="217" y="72"/>
                  </a:lnTo>
                  <a:lnTo>
                    <a:pt x="209" y="72"/>
                  </a:lnTo>
                  <a:lnTo>
                    <a:pt x="201" y="64"/>
                  </a:lnTo>
                  <a:lnTo>
                    <a:pt x="201" y="56"/>
                  </a:lnTo>
                  <a:lnTo>
                    <a:pt x="217" y="40"/>
                  </a:lnTo>
                  <a:lnTo>
                    <a:pt x="217" y="24"/>
                  </a:lnTo>
                  <a:lnTo>
                    <a:pt x="217" y="8"/>
                  </a:lnTo>
                  <a:lnTo>
                    <a:pt x="217" y="0"/>
                  </a:lnTo>
                  <a:lnTo>
                    <a:pt x="209" y="8"/>
                  </a:lnTo>
                  <a:lnTo>
                    <a:pt x="193" y="8"/>
                  </a:lnTo>
                  <a:lnTo>
                    <a:pt x="144" y="8"/>
                  </a:lnTo>
                  <a:lnTo>
                    <a:pt x="104" y="24"/>
                  </a:lnTo>
                  <a:lnTo>
                    <a:pt x="88" y="32"/>
                  </a:lnTo>
                  <a:lnTo>
                    <a:pt x="88" y="56"/>
                  </a:lnTo>
                  <a:lnTo>
                    <a:pt x="96" y="72"/>
                  </a:lnTo>
                  <a:lnTo>
                    <a:pt x="88" y="80"/>
                  </a:lnTo>
                  <a:lnTo>
                    <a:pt x="72" y="80"/>
                  </a:lnTo>
                  <a:lnTo>
                    <a:pt x="64" y="88"/>
                  </a:lnTo>
                  <a:lnTo>
                    <a:pt x="64" y="96"/>
                  </a:lnTo>
                  <a:lnTo>
                    <a:pt x="40" y="104"/>
                  </a:lnTo>
                  <a:lnTo>
                    <a:pt x="16" y="120"/>
                  </a:lnTo>
                  <a:lnTo>
                    <a:pt x="0" y="128"/>
                  </a:lnTo>
                  <a:lnTo>
                    <a:pt x="0" y="144"/>
                  </a:lnTo>
                  <a:lnTo>
                    <a:pt x="0" y="152"/>
                  </a:lnTo>
                  <a:lnTo>
                    <a:pt x="40" y="18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38" name="Freeform 659"/>
            <p:cNvSpPr/>
            <p:nvPr/>
          </p:nvSpPr>
          <p:spPr bwMode="auto">
            <a:xfrm>
              <a:off x="4342259" y="2874296"/>
              <a:ext cx="10966" cy="1097"/>
            </a:xfrm>
            <a:custGeom>
              <a:avLst/>
              <a:gdLst>
                <a:gd name="T0" fmla="*/ 2147483647 w 8"/>
                <a:gd name="T1" fmla="*/ 0 h 1943"/>
                <a:gd name="T2" fmla="*/ 0 w 8"/>
                <a:gd name="T3" fmla="*/ 0 h 1943"/>
                <a:gd name="T4" fmla="*/ 2147483647 w 8"/>
                <a:gd name="T5" fmla="*/ 0 h 1943"/>
                <a:gd name="T6" fmla="*/ 0 60000 65536"/>
                <a:gd name="T7" fmla="*/ 0 60000 65536"/>
                <a:gd name="T8" fmla="*/ 0 60000 65536"/>
                <a:gd name="T9" fmla="*/ 0 w 8"/>
                <a:gd name="T10" fmla="*/ 0 h 1943"/>
                <a:gd name="T11" fmla="*/ 8 w 8"/>
                <a:gd name="T12" fmla="*/ 1943 h 1943"/>
              </a:gdLst>
              <a:ahLst/>
              <a:cxnLst>
                <a:cxn ang="T6">
                  <a:pos x="T0" y="T1"/>
                </a:cxn>
                <a:cxn ang="T7">
                  <a:pos x="T2" y="T3"/>
                </a:cxn>
                <a:cxn ang="T8">
                  <a:pos x="T4" y="T5"/>
                </a:cxn>
              </a:cxnLst>
              <a:rect l="T9" t="T10" r="T11" b="T12"/>
              <a:pathLst>
                <a:path w="8" h="1943">
                  <a:moveTo>
                    <a:pt x="8" y="0"/>
                  </a:moveTo>
                  <a:lnTo>
                    <a:pt x="0" y="0"/>
                  </a:lnTo>
                  <a:lnTo>
                    <a:pt x="8" y="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39" name="Freeform 660"/>
            <p:cNvSpPr/>
            <p:nvPr/>
          </p:nvSpPr>
          <p:spPr bwMode="auto">
            <a:xfrm>
              <a:off x="4353225" y="2799726"/>
              <a:ext cx="10966" cy="1097"/>
            </a:xfrm>
            <a:custGeom>
              <a:avLst/>
              <a:gdLst>
                <a:gd name="T0" fmla="*/ 0 w 8"/>
                <a:gd name="T1" fmla="*/ 0 h 1943"/>
                <a:gd name="T2" fmla="*/ 2147483647 w 8"/>
                <a:gd name="T3" fmla="*/ 0 h 1943"/>
                <a:gd name="T4" fmla="*/ 0 w 8"/>
                <a:gd name="T5" fmla="*/ 0 h 1943"/>
                <a:gd name="T6" fmla="*/ 0 60000 65536"/>
                <a:gd name="T7" fmla="*/ 0 60000 65536"/>
                <a:gd name="T8" fmla="*/ 0 60000 65536"/>
                <a:gd name="T9" fmla="*/ 0 w 8"/>
                <a:gd name="T10" fmla="*/ 0 h 1943"/>
                <a:gd name="T11" fmla="*/ 8 w 8"/>
                <a:gd name="T12" fmla="*/ 1943 h 1943"/>
              </a:gdLst>
              <a:ahLst/>
              <a:cxnLst>
                <a:cxn ang="T6">
                  <a:pos x="T0" y="T1"/>
                </a:cxn>
                <a:cxn ang="T7">
                  <a:pos x="T2" y="T3"/>
                </a:cxn>
                <a:cxn ang="T8">
                  <a:pos x="T4" y="T5"/>
                </a:cxn>
              </a:cxnLst>
              <a:rect l="T9" t="T10" r="T11" b="T12"/>
              <a:pathLst>
                <a:path w="8" h="1943">
                  <a:moveTo>
                    <a:pt x="0" y="0"/>
                  </a:moveTo>
                  <a:lnTo>
                    <a:pt x="8" y="0"/>
                  </a:lnTo>
                  <a:lnTo>
                    <a:pt x="0" y="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40" name="Rectangle 661"/>
            <p:cNvSpPr>
              <a:spLocks noChangeArrowheads="1"/>
            </p:cNvSpPr>
            <p:nvPr/>
          </p:nvSpPr>
          <p:spPr bwMode="auto">
            <a:xfrm>
              <a:off x="4342259" y="2874296"/>
              <a:ext cx="10966" cy="0"/>
            </a:xfrm>
            <a:prstGeom prst="rect">
              <a:avLst/>
            </a:prstGeom>
            <a:grpFill/>
            <a:ln w="6350">
              <a:noFill/>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eaLnBrk="1" hangingPunct="1">
                <a:spcBef>
                  <a:spcPct val="50000"/>
                </a:spcBef>
              </a:pPr>
              <a:endParaRPr lang="en-US">
                <a:solidFill>
                  <a:schemeClr val="bg1">
                    <a:lumMod val="85000"/>
                  </a:schemeClr>
                </a:solidFill>
                <a:ea typeface="MS PGothic" panose="020B0600070205080204" pitchFamily="34" charset="-128"/>
              </a:endParaRPr>
            </a:p>
          </p:txBody>
        </p:sp>
        <p:sp>
          <p:nvSpPr>
            <p:cNvPr id="1048941" name="Freeform 662"/>
            <p:cNvSpPr/>
            <p:nvPr/>
          </p:nvSpPr>
          <p:spPr bwMode="auto">
            <a:xfrm>
              <a:off x="4353225" y="2799726"/>
              <a:ext cx="10966" cy="1097"/>
            </a:xfrm>
            <a:custGeom>
              <a:avLst/>
              <a:gdLst>
                <a:gd name="T0" fmla="*/ 0 w 8"/>
                <a:gd name="T1" fmla="*/ 0 h 1943"/>
                <a:gd name="T2" fmla="*/ 0 w 8"/>
                <a:gd name="T3" fmla="*/ 0 h 1943"/>
                <a:gd name="T4" fmla="*/ 2147483647 w 8"/>
                <a:gd name="T5" fmla="*/ 0 h 1943"/>
                <a:gd name="T6" fmla="*/ 0 w 8"/>
                <a:gd name="T7" fmla="*/ 0 h 1943"/>
                <a:gd name="T8" fmla="*/ 0 60000 65536"/>
                <a:gd name="T9" fmla="*/ 0 60000 65536"/>
                <a:gd name="T10" fmla="*/ 0 60000 65536"/>
                <a:gd name="T11" fmla="*/ 0 60000 65536"/>
                <a:gd name="T12" fmla="*/ 0 w 8"/>
                <a:gd name="T13" fmla="*/ 0 h 1943"/>
                <a:gd name="T14" fmla="*/ 8 w 8"/>
                <a:gd name="T15" fmla="*/ 1943 h 1943"/>
              </a:gdLst>
              <a:ahLst/>
              <a:cxnLst>
                <a:cxn ang="T8">
                  <a:pos x="T0" y="T1"/>
                </a:cxn>
                <a:cxn ang="T9">
                  <a:pos x="T2" y="T3"/>
                </a:cxn>
                <a:cxn ang="T10">
                  <a:pos x="T4" y="T5"/>
                </a:cxn>
                <a:cxn ang="T11">
                  <a:pos x="T6" y="T7"/>
                </a:cxn>
              </a:cxnLst>
              <a:rect l="T12" t="T13" r="T14" b="T15"/>
              <a:pathLst>
                <a:path w="8" h="1943">
                  <a:moveTo>
                    <a:pt x="0" y="0"/>
                  </a:moveTo>
                  <a:lnTo>
                    <a:pt x="0" y="0"/>
                  </a:lnTo>
                  <a:lnTo>
                    <a:pt x="8" y="0"/>
                  </a:lnTo>
                  <a:lnTo>
                    <a:pt x="0" y="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42" name="Freeform 663"/>
            <p:cNvSpPr/>
            <p:nvPr/>
          </p:nvSpPr>
          <p:spPr bwMode="auto">
            <a:xfrm>
              <a:off x="4310457" y="2755862"/>
              <a:ext cx="203971" cy="161203"/>
            </a:xfrm>
            <a:custGeom>
              <a:avLst/>
              <a:gdLst>
                <a:gd name="T0" fmla="*/ 2147483647 w 152"/>
                <a:gd name="T1" fmla="*/ 2147483647 h 120"/>
                <a:gd name="T2" fmla="*/ 2147483647 w 152"/>
                <a:gd name="T3" fmla="*/ 2147483647 h 120"/>
                <a:gd name="T4" fmla="*/ 2147483647 w 152"/>
                <a:gd name="T5" fmla="*/ 2147483647 h 120"/>
                <a:gd name="T6" fmla="*/ 2147483647 w 152"/>
                <a:gd name="T7" fmla="*/ 2147483647 h 120"/>
                <a:gd name="T8" fmla="*/ 2147483647 w 152"/>
                <a:gd name="T9" fmla="*/ 2147483647 h 120"/>
                <a:gd name="T10" fmla="*/ 2147483647 w 152"/>
                <a:gd name="T11" fmla="*/ 0 h 120"/>
                <a:gd name="T12" fmla="*/ 2147483647 w 152"/>
                <a:gd name="T13" fmla="*/ 0 h 120"/>
                <a:gd name="T14" fmla="*/ 2147483647 w 152"/>
                <a:gd name="T15" fmla="*/ 0 h 120"/>
                <a:gd name="T16" fmla="*/ 2147483647 w 152"/>
                <a:gd name="T17" fmla="*/ 0 h 120"/>
                <a:gd name="T18" fmla="*/ 0 w 152"/>
                <a:gd name="T19" fmla="*/ 2147483647 h 120"/>
                <a:gd name="T20" fmla="*/ 2147483647 w 152"/>
                <a:gd name="T21" fmla="*/ 2147483647 h 120"/>
                <a:gd name="T22" fmla="*/ 2147483647 w 152"/>
                <a:gd name="T23" fmla="*/ 2147483647 h 120"/>
                <a:gd name="T24" fmla="*/ 2147483647 w 152"/>
                <a:gd name="T25" fmla="*/ 2147483647 h 120"/>
                <a:gd name="T26" fmla="*/ 2147483647 w 152"/>
                <a:gd name="T27" fmla="*/ 2147483647 h 120"/>
                <a:gd name="T28" fmla="*/ 2147483647 w 152"/>
                <a:gd name="T29" fmla="*/ 2147483647 h 120"/>
                <a:gd name="T30" fmla="*/ 2147483647 w 152"/>
                <a:gd name="T31" fmla="*/ 2147483647 h 120"/>
                <a:gd name="T32" fmla="*/ 2147483647 w 152"/>
                <a:gd name="T33" fmla="*/ 2147483647 h 120"/>
                <a:gd name="T34" fmla="*/ 2147483647 w 152"/>
                <a:gd name="T35" fmla="*/ 2147483647 h 120"/>
                <a:gd name="T36" fmla="*/ 2147483647 w 152"/>
                <a:gd name="T37" fmla="*/ 2147483647 h 120"/>
                <a:gd name="T38" fmla="*/ 2147483647 w 152"/>
                <a:gd name="T39" fmla="*/ 2147483647 h 120"/>
                <a:gd name="T40" fmla="*/ 2147483647 w 152"/>
                <a:gd name="T41" fmla="*/ 2147483647 h 120"/>
                <a:gd name="T42" fmla="*/ 2147483647 w 152"/>
                <a:gd name="T43" fmla="*/ 2147483647 h 120"/>
                <a:gd name="T44" fmla="*/ 2147483647 w 152"/>
                <a:gd name="T45" fmla="*/ 2147483647 h 120"/>
                <a:gd name="T46" fmla="*/ 2147483647 w 152"/>
                <a:gd name="T47" fmla="*/ 2147483647 h 120"/>
                <a:gd name="T48" fmla="*/ 2147483647 w 152"/>
                <a:gd name="T49" fmla="*/ 2147483647 h 120"/>
                <a:gd name="T50" fmla="*/ 2147483647 w 152"/>
                <a:gd name="T51" fmla="*/ 2147483647 h 120"/>
                <a:gd name="T52" fmla="*/ 2147483647 w 152"/>
                <a:gd name="T53" fmla="*/ 2147483647 h 120"/>
                <a:gd name="T54" fmla="*/ 2147483647 w 152"/>
                <a:gd name="T55" fmla="*/ 2147483647 h 120"/>
                <a:gd name="T56" fmla="*/ 2147483647 w 152"/>
                <a:gd name="T57" fmla="*/ 2147483647 h 120"/>
                <a:gd name="T58" fmla="*/ 2147483647 w 152"/>
                <a:gd name="T59" fmla="*/ 2147483647 h 120"/>
                <a:gd name="T60" fmla="*/ 2147483647 w 152"/>
                <a:gd name="T61" fmla="*/ 2147483647 h 120"/>
                <a:gd name="T62" fmla="*/ 2147483647 w 152"/>
                <a:gd name="T63" fmla="*/ 2147483647 h 120"/>
                <a:gd name="T64" fmla="*/ 2147483647 w 152"/>
                <a:gd name="T65" fmla="*/ 2147483647 h 120"/>
                <a:gd name="T66" fmla="*/ 2147483647 w 152"/>
                <a:gd name="T67" fmla="*/ 2147483647 h 1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2"/>
                <a:gd name="T103" fmla="*/ 0 h 120"/>
                <a:gd name="T104" fmla="*/ 152 w 152"/>
                <a:gd name="T105" fmla="*/ 120 h 12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2" h="120">
                  <a:moveTo>
                    <a:pt x="136" y="16"/>
                  </a:moveTo>
                  <a:lnTo>
                    <a:pt x="128" y="16"/>
                  </a:lnTo>
                  <a:lnTo>
                    <a:pt x="112" y="16"/>
                  </a:lnTo>
                  <a:lnTo>
                    <a:pt x="104" y="16"/>
                  </a:lnTo>
                  <a:lnTo>
                    <a:pt x="96" y="8"/>
                  </a:lnTo>
                  <a:lnTo>
                    <a:pt x="48" y="0"/>
                  </a:lnTo>
                  <a:lnTo>
                    <a:pt x="24" y="0"/>
                  </a:lnTo>
                  <a:lnTo>
                    <a:pt x="16" y="0"/>
                  </a:lnTo>
                  <a:lnTo>
                    <a:pt x="8" y="0"/>
                  </a:lnTo>
                  <a:lnTo>
                    <a:pt x="0" y="8"/>
                  </a:lnTo>
                  <a:lnTo>
                    <a:pt x="8" y="32"/>
                  </a:lnTo>
                  <a:lnTo>
                    <a:pt x="16" y="24"/>
                  </a:lnTo>
                  <a:lnTo>
                    <a:pt x="32" y="24"/>
                  </a:lnTo>
                  <a:lnTo>
                    <a:pt x="32" y="32"/>
                  </a:lnTo>
                  <a:lnTo>
                    <a:pt x="40" y="32"/>
                  </a:lnTo>
                  <a:lnTo>
                    <a:pt x="32" y="48"/>
                  </a:lnTo>
                  <a:lnTo>
                    <a:pt x="32" y="64"/>
                  </a:lnTo>
                  <a:lnTo>
                    <a:pt x="24" y="80"/>
                  </a:lnTo>
                  <a:lnTo>
                    <a:pt x="24" y="88"/>
                  </a:lnTo>
                  <a:lnTo>
                    <a:pt x="32" y="88"/>
                  </a:lnTo>
                  <a:lnTo>
                    <a:pt x="24" y="88"/>
                  </a:lnTo>
                  <a:lnTo>
                    <a:pt x="24" y="96"/>
                  </a:lnTo>
                  <a:lnTo>
                    <a:pt x="24" y="104"/>
                  </a:lnTo>
                  <a:lnTo>
                    <a:pt x="32" y="104"/>
                  </a:lnTo>
                  <a:lnTo>
                    <a:pt x="48" y="120"/>
                  </a:lnTo>
                  <a:lnTo>
                    <a:pt x="72" y="112"/>
                  </a:lnTo>
                  <a:lnTo>
                    <a:pt x="96" y="104"/>
                  </a:lnTo>
                  <a:lnTo>
                    <a:pt x="104" y="88"/>
                  </a:lnTo>
                  <a:lnTo>
                    <a:pt x="120" y="72"/>
                  </a:lnTo>
                  <a:lnTo>
                    <a:pt x="120" y="64"/>
                  </a:lnTo>
                  <a:lnTo>
                    <a:pt x="128" y="40"/>
                  </a:lnTo>
                  <a:lnTo>
                    <a:pt x="152" y="24"/>
                  </a:lnTo>
                  <a:lnTo>
                    <a:pt x="144" y="24"/>
                  </a:lnTo>
                  <a:lnTo>
                    <a:pt x="136" y="1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43" name="Freeform 664"/>
            <p:cNvSpPr/>
            <p:nvPr/>
          </p:nvSpPr>
          <p:spPr bwMode="auto">
            <a:xfrm>
              <a:off x="4310457" y="2788760"/>
              <a:ext cx="53735" cy="107468"/>
            </a:xfrm>
            <a:custGeom>
              <a:avLst/>
              <a:gdLst>
                <a:gd name="T0" fmla="*/ 2147483647 w 40"/>
                <a:gd name="T1" fmla="*/ 2147483647 h 80"/>
                <a:gd name="T2" fmla="*/ 2147483647 w 40"/>
                <a:gd name="T3" fmla="*/ 2147483647 h 80"/>
                <a:gd name="T4" fmla="*/ 2147483647 w 40"/>
                <a:gd name="T5" fmla="*/ 2147483647 h 80"/>
                <a:gd name="T6" fmla="*/ 2147483647 w 40"/>
                <a:gd name="T7" fmla="*/ 2147483647 h 80"/>
                <a:gd name="T8" fmla="*/ 2147483647 w 40"/>
                <a:gd name="T9" fmla="*/ 2147483647 h 80"/>
                <a:gd name="T10" fmla="*/ 2147483647 w 40"/>
                <a:gd name="T11" fmla="*/ 2147483647 h 80"/>
                <a:gd name="T12" fmla="*/ 2147483647 w 40"/>
                <a:gd name="T13" fmla="*/ 2147483647 h 80"/>
                <a:gd name="T14" fmla="*/ 2147483647 w 40"/>
                <a:gd name="T15" fmla="*/ 2147483647 h 80"/>
                <a:gd name="T16" fmla="*/ 2147483647 w 40"/>
                <a:gd name="T17" fmla="*/ 2147483647 h 80"/>
                <a:gd name="T18" fmla="*/ 2147483647 w 40"/>
                <a:gd name="T19" fmla="*/ 0 h 80"/>
                <a:gd name="T20" fmla="*/ 2147483647 w 40"/>
                <a:gd name="T21" fmla="*/ 0 h 80"/>
                <a:gd name="T22" fmla="*/ 2147483647 w 40"/>
                <a:gd name="T23" fmla="*/ 0 h 80"/>
                <a:gd name="T24" fmla="*/ 2147483647 w 40"/>
                <a:gd name="T25" fmla="*/ 2147483647 h 80"/>
                <a:gd name="T26" fmla="*/ 0 w 40"/>
                <a:gd name="T27" fmla="*/ 2147483647 h 80"/>
                <a:gd name="T28" fmla="*/ 2147483647 w 40"/>
                <a:gd name="T29" fmla="*/ 2147483647 h 80"/>
                <a:gd name="T30" fmla="*/ 2147483647 w 40"/>
                <a:gd name="T31" fmla="*/ 2147483647 h 80"/>
                <a:gd name="T32" fmla="*/ 0 w 40"/>
                <a:gd name="T33" fmla="*/ 2147483647 h 80"/>
                <a:gd name="T34" fmla="*/ 2147483647 w 40"/>
                <a:gd name="T35" fmla="*/ 2147483647 h 80"/>
                <a:gd name="T36" fmla="*/ 2147483647 w 40"/>
                <a:gd name="T37" fmla="*/ 2147483647 h 80"/>
                <a:gd name="T38" fmla="*/ 2147483647 w 40"/>
                <a:gd name="T39" fmla="*/ 2147483647 h 80"/>
                <a:gd name="T40" fmla="*/ 2147483647 w 40"/>
                <a:gd name="T41" fmla="*/ 2147483647 h 80"/>
                <a:gd name="T42" fmla="*/ 2147483647 w 40"/>
                <a:gd name="T43" fmla="*/ 2147483647 h 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0"/>
                <a:gd name="T67" fmla="*/ 0 h 80"/>
                <a:gd name="T68" fmla="*/ 40 w 40"/>
                <a:gd name="T69" fmla="*/ 80 h 8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0" h="80">
                  <a:moveTo>
                    <a:pt x="24" y="64"/>
                  </a:moveTo>
                  <a:lnTo>
                    <a:pt x="24" y="56"/>
                  </a:lnTo>
                  <a:lnTo>
                    <a:pt x="32" y="48"/>
                  </a:lnTo>
                  <a:lnTo>
                    <a:pt x="32" y="40"/>
                  </a:lnTo>
                  <a:lnTo>
                    <a:pt x="32" y="32"/>
                  </a:lnTo>
                  <a:lnTo>
                    <a:pt x="32" y="24"/>
                  </a:lnTo>
                  <a:lnTo>
                    <a:pt x="32" y="16"/>
                  </a:lnTo>
                  <a:lnTo>
                    <a:pt x="40" y="8"/>
                  </a:lnTo>
                  <a:lnTo>
                    <a:pt x="32" y="8"/>
                  </a:lnTo>
                  <a:lnTo>
                    <a:pt x="32" y="0"/>
                  </a:lnTo>
                  <a:lnTo>
                    <a:pt x="16" y="0"/>
                  </a:lnTo>
                  <a:lnTo>
                    <a:pt x="8" y="0"/>
                  </a:lnTo>
                  <a:lnTo>
                    <a:pt x="8" y="8"/>
                  </a:lnTo>
                  <a:lnTo>
                    <a:pt x="0" y="8"/>
                  </a:lnTo>
                  <a:lnTo>
                    <a:pt x="8" y="24"/>
                  </a:lnTo>
                  <a:lnTo>
                    <a:pt x="8" y="40"/>
                  </a:lnTo>
                  <a:lnTo>
                    <a:pt x="0" y="56"/>
                  </a:lnTo>
                  <a:lnTo>
                    <a:pt x="8" y="64"/>
                  </a:lnTo>
                  <a:lnTo>
                    <a:pt x="8" y="80"/>
                  </a:lnTo>
                  <a:lnTo>
                    <a:pt x="24" y="80"/>
                  </a:lnTo>
                  <a:lnTo>
                    <a:pt x="24" y="72"/>
                  </a:lnTo>
                  <a:lnTo>
                    <a:pt x="24" y="6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44" name="Freeform 665"/>
            <p:cNvSpPr/>
            <p:nvPr/>
          </p:nvSpPr>
          <p:spPr bwMode="auto">
            <a:xfrm>
              <a:off x="4353225" y="2799726"/>
              <a:ext cx="10966" cy="42768"/>
            </a:xfrm>
            <a:custGeom>
              <a:avLst/>
              <a:gdLst>
                <a:gd name="T0" fmla="*/ 0 w 8"/>
                <a:gd name="T1" fmla="*/ 2147483647 h 32"/>
                <a:gd name="T2" fmla="*/ 0 w 8"/>
                <a:gd name="T3" fmla="*/ 2147483647 h 32"/>
                <a:gd name="T4" fmla="*/ 0 w 8"/>
                <a:gd name="T5" fmla="*/ 2147483647 h 32"/>
                <a:gd name="T6" fmla="*/ 0 w 8"/>
                <a:gd name="T7" fmla="*/ 2147483647 h 32"/>
                <a:gd name="T8" fmla="*/ 2147483647 w 8"/>
                <a:gd name="T9" fmla="*/ 0 h 32"/>
                <a:gd name="T10" fmla="*/ 0 w 8"/>
                <a:gd name="T11" fmla="*/ 2147483647 h 32"/>
                <a:gd name="T12" fmla="*/ 0 w 8"/>
                <a:gd name="T13" fmla="*/ 2147483647 h 32"/>
                <a:gd name="T14" fmla="*/ 0 60000 65536"/>
                <a:gd name="T15" fmla="*/ 0 60000 65536"/>
                <a:gd name="T16" fmla="*/ 0 60000 65536"/>
                <a:gd name="T17" fmla="*/ 0 60000 65536"/>
                <a:gd name="T18" fmla="*/ 0 60000 65536"/>
                <a:gd name="T19" fmla="*/ 0 60000 65536"/>
                <a:gd name="T20" fmla="*/ 0 60000 65536"/>
                <a:gd name="T21" fmla="*/ 0 w 8"/>
                <a:gd name="T22" fmla="*/ 0 h 32"/>
                <a:gd name="T23" fmla="*/ 8 w 8"/>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32">
                  <a:moveTo>
                    <a:pt x="0" y="16"/>
                  </a:moveTo>
                  <a:lnTo>
                    <a:pt x="0" y="24"/>
                  </a:lnTo>
                  <a:lnTo>
                    <a:pt x="0" y="32"/>
                  </a:lnTo>
                  <a:lnTo>
                    <a:pt x="0" y="16"/>
                  </a:lnTo>
                  <a:lnTo>
                    <a:pt x="8" y="0"/>
                  </a:lnTo>
                  <a:lnTo>
                    <a:pt x="0" y="8"/>
                  </a:lnTo>
                  <a:lnTo>
                    <a:pt x="0" y="1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45" name="Freeform 666"/>
            <p:cNvSpPr/>
            <p:nvPr/>
          </p:nvSpPr>
          <p:spPr bwMode="auto">
            <a:xfrm>
              <a:off x="4310457" y="2788760"/>
              <a:ext cx="53735" cy="107468"/>
            </a:xfrm>
            <a:custGeom>
              <a:avLst/>
              <a:gdLst>
                <a:gd name="T0" fmla="*/ 2147483647 w 40"/>
                <a:gd name="T1" fmla="*/ 2147483647 h 80"/>
                <a:gd name="T2" fmla="*/ 2147483647 w 40"/>
                <a:gd name="T3" fmla="*/ 2147483647 h 80"/>
                <a:gd name="T4" fmla="*/ 2147483647 w 40"/>
                <a:gd name="T5" fmla="*/ 2147483647 h 80"/>
                <a:gd name="T6" fmla="*/ 2147483647 w 40"/>
                <a:gd name="T7" fmla="*/ 2147483647 h 80"/>
                <a:gd name="T8" fmla="*/ 2147483647 w 40"/>
                <a:gd name="T9" fmla="*/ 2147483647 h 80"/>
                <a:gd name="T10" fmla="*/ 2147483647 w 40"/>
                <a:gd name="T11" fmla="*/ 2147483647 h 80"/>
                <a:gd name="T12" fmla="*/ 2147483647 w 40"/>
                <a:gd name="T13" fmla="*/ 2147483647 h 80"/>
                <a:gd name="T14" fmla="*/ 2147483647 w 40"/>
                <a:gd name="T15" fmla="*/ 2147483647 h 80"/>
                <a:gd name="T16" fmla="*/ 2147483647 w 40"/>
                <a:gd name="T17" fmla="*/ 2147483647 h 80"/>
                <a:gd name="T18" fmla="*/ 2147483647 w 40"/>
                <a:gd name="T19" fmla="*/ 2147483647 h 80"/>
                <a:gd name="T20" fmla="*/ 2147483647 w 40"/>
                <a:gd name="T21" fmla="*/ 2147483647 h 80"/>
                <a:gd name="T22" fmla="*/ 2147483647 w 40"/>
                <a:gd name="T23" fmla="*/ 0 h 80"/>
                <a:gd name="T24" fmla="*/ 2147483647 w 40"/>
                <a:gd name="T25" fmla="*/ 0 h 80"/>
                <a:gd name="T26" fmla="*/ 2147483647 w 40"/>
                <a:gd name="T27" fmla="*/ 0 h 80"/>
                <a:gd name="T28" fmla="*/ 2147483647 w 40"/>
                <a:gd name="T29" fmla="*/ 2147483647 h 80"/>
                <a:gd name="T30" fmla="*/ 2147483647 w 40"/>
                <a:gd name="T31" fmla="*/ 2147483647 h 80"/>
                <a:gd name="T32" fmla="*/ 0 w 40"/>
                <a:gd name="T33" fmla="*/ 2147483647 h 80"/>
                <a:gd name="T34" fmla="*/ 2147483647 w 40"/>
                <a:gd name="T35" fmla="*/ 2147483647 h 80"/>
                <a:gd name="T36" fmla="*/ 2147483647 w 40"/>
                <a:gd name="T37" fmla="*/ 2147483647 h 80"/>
                <a:gd name="T38" fmla="*/ 0 w 40"/>
                <a:gd name="T39" fmla="*/ 2147483647 h 80"/>
                <a:gd name="T40" fmla="*/ 2147483647 w 40"/>
                <a:gd name="T41" fmla="*/ 2147483647 h 80"/>
                <a:gd name="T42" fmla="*/ 2147483647 w 40"/>
                <a:gd name="T43" fmla="*/ 2147483647 h 80"/>
                <a:gd name="T44" fmla="*/ 2147483647 w 40"/>
                <a:gd name="T45" fmla="*/ 2147483647 h 80"/>
                <a:gd name="T46" fmla="*/ 2147483647 w 40"/>
                <a:gd name="T47" fmla="*/ 2147483647 h 80"/>
                <a:gd name="T48" fmla="*/ 2147483647 w 40"/>
                <a:gd name="T49" fmla="*/ 2147483647 h 8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
                <a:gd name="T76" fmla="*/ 0 h 80"/>
                <a:gd name="T77" fmla="*/ 40 w 40"/>
                <a:gd name="T78" fmla="*/ 80 h 8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 h="80">
                  <a:moveTo>
                    <a:pt x="24" y="64"/>
                  </a:moveTo>
                  <a:lnTo>
                    <a:pt x="24" y="64"/>
                  </a:lnTo>
                  <a:lnTo>
                    <a:pt x="24" y="56"/>
                  </a:lnTo>
                  <a:lnTo>
                    <a:pt x="32" y="48"/>
                  </a:lnTo>
                  <a:lnTo>
                    <a:pt x="32" y="40"/>
                  </a:lnTo>
                  <a:lnTo>
                    <a:pt x="32" y="32"/>
                  </a:lnTo>
                  <a:lnTo>
                    <a:pt x="32" y="24"/>
                  </a:lnTo>
                  <a:lnTo>
                    <a:pt x="32" y="16"/>
                  </a:lnTo>
                  <a:lnTo>
                    <a:pt x="40" y="8"/>
                  </a:lnTo>
                  <a:lnTo>
                    <a:pt x="32" y="8"/>
                  </a:lnTo>
                  <a:lnTo>
                    <a:pt x="32" y="0"/>
                  </a:lnTo>
                  <a:lnTo>
                    <a:pt x="16" y="0"/>
                  </a:lnTo>
                  <a:lnTo>
                    <a:pt x="8" y="0"/>
                  </a:lnTo>
                  <a:lnTo>
                    <a:pt x="8" y="8"/>
                  </a:lnTo>
                  <a:lnTo>
                    <a:pt x="0" y="8"/>
                  </a:lnTo>
                  <a:lnTo>
                    <a:pt x="8" y="24"/>
                  </a:lnTo>
                  <a:lnTo>
                    <a:pt x="8" y="40"/>
                  </a:lnTo>
                  <a:lnTo>
                    <a:pt x="0" y="56"/>
                  </a:lnTo>
                  <a:lnTo>
                    <a:pt x="8" y="64"/>
                  </a:lnTo>
                  <a:lnTo>
                    <a:pt x="8" y="80"/>
                  </a:lnTo>
                  <a:lnTo>
                    <a:pt x="24" y="80"/>
                  </a:lnTo>
                  <a:lnTo>
                    <a:pt x="24" y="72"/>
                  </a:lnTo>
                  <a:lnTo>
                    <a:pt x="24" y="6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46" name="Freeform 667"/>
            <p:cNvSpPr/>
            <p:nvPr/>
          </p:nvSpPr>
          <p:spPr bwMode="auto">
            <a:xfrm>
              <a:off x="4353225" y="2799726"/>
              <a:ext cx="10966" cy="42768"/>
            </a:xfrm>
            <a:custGeom>
              <a:avLst/>
              <a:gdLst>
                <a:gd name="T0" fmla="*/ 0 w 8"/>
                <a:gd name="T1" fmla="*/ 2147483647 h 32"/>
                <a:gd name="T2" fmla="*/ 0 w 8"/>
                <a:gd name="T3" fmla="*/ 2147483647 h 32"/>
                <a:gd name="T4" fmla="*/ 0 w 8"/>
                <a:gd name="T5" fmla="*/ 2147483647 h 32"/>
                <a:gd name="T6" fmla="*/ 0 w 8"/>
                <a:gd name="T7" fmla="*/ 2147483647 h 32"/>
                <a:gd name="T8" fmla="*/ 2147483647 w 8"/>
                <a:gd name="T9" fmla="*/ 0 h 32"/>
                <a:gd name="T10" fmla="*/ 0 w 8"/>
                <a:gd name="T11" fmla="*/ 2147483647 h 32"/>
                <a:gd name="T12" fmla="*/ 0 w 8"/>
                <a:gd name="T13" fmla="*/ 2147483647 h 32"/>
                <a:gd name="T14" fmla="*/ 0 60000 65536"/>
                <a:gd name="T15" fmla="*/ 0 60000 65536"/>
                <a:gd name="T16" fmla="*/ 0 60000 65536"/>
                <a:gd name="T17" fmla="*/ 0 60000 65536"/>
                <a:gd name="T18" fmla="*/ 0 60000 65536"/>
                <a:gd name="T19" fmla="*/ 0 60000 65536"/>
                <a:gd name="T20" fmla="*/ 0 60000 65536"/>
                <a:gd name="T21" fmla="*/ 0 w 8"/>
                <a:gd name="T22" fmla="*/ 0 h 32"/>
                <a:gd name="T23" fmla="*/ 8 w 8"/>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32">
                  <a:moveTo>
                    <a:pt x="0" y="16"/>
                  </a:moveTo>
                  <a:lnTo>
                    <a:pt x="0" y="24"/>
                  </a:lnTo>
                  <a:lnTo>
                    <a:pt x="0" y="32"/>
                  </a:lnTo>
                  <a:lnTo>
                    <a:pt x="0" y="16"/>
                  </a:lnTo>
                  <a:lnTo>
                    <a:pt x="8" y="0"/>
                  </a:lnTo>
                  <a:lnTo>
                    <a:pt x="0" y="8"/>
                  </a:lnTo>
                  <a:lnTo>
                    <a:pt x="0" y="1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47" name="Freeform 668"/>
            <p:cNvSpPr/>
            <p:nvPr/>
          </p:nvSpPr>
          <p:spPr bwMode="auto">
            <a:xfrm>
              <a:off x="4342259" y="2874296"/>
              <a:ext cx="2193" cy="21932"/>
            </a:xfrm>
            <a:custGeom>
              <a:avLst/>
              <a:gdLst>
                <a:gd name="T0" fmla="*/ 0 w 1942"/>
                <a:gd name="T1" fmla="*/ 0 h 16"/>
                <a:gd name="T2" fmla="*/ 0 w 1942"/>
                <a:gd name="T3" fmla="*/ 2147483647 h 16"/>
                <a:gd name="T4" fmla="*/ 0 w 1942"/>
                <a:gd name="T5" fmla="*/ 2147483647 h 16"/>
                <a:gd name="T6" fmla="*/ 0 w 1942"/>
                <a:gd name="T7" fmla="*/ 2147483647 h 16"/>
                <a:gd name="T8" fmla="*/ 0 w 1942"/>
                <a:gd name="T9" fmla="*/ 0 h 16"/>
                <a:gd name="T10" fmla="*/ 0 60000 65536"/>
                <a:gd name="T11" fmla="*/ 0 60000 65536"/>
                <a:gd name="T12" fmla="*/ 0 60000 65536"/>
                <a:gd name="T13" fmla="*/ 0 60000 65536"/>
                <a:gd name="T14" fmla="*/ 0 60000 65536"/>
                <a:gd name="T15" fmla="*/ 0 w 1942"/>
                <a:gd name="T16" fmla="*/ 0 h 16"/>
                <a:gd name="T17" fmla="*/ 1942 w 1942"/>
                <a:gd name="T18" fmla="*/ 16 h 16"/>
              </a:gdLst>
              <a:ahLst/>
              <a:cxnLst>
                <a:cxn ang="T10">
                  <a:pos x="T0" y="T1"/>
                </a:cxn>
                <a:cxn ang="T11">
                  <a:pos x="T2" y="T3"/>
                </a:cxn>
                <a:cxn ang="T12">
                  <a:pos x="T4" y="T5"/>
                </a:cxn>
                <a:cxn ang="T13">
                  <a:pos x="T6" y="T7"/>
                </a:cxn>
                <a:cxn ang="T14">
                  <a:pos x="T8" y="T9"/>
                </a:cxn>
              </a:cxnLst>
              <a:rect l="T15" t="T16" r="T17" b="T18"/>
              <a:pathLst>
                <a:path w="1942" h="16">
                  <a:moveTo>
                    <a:pt x="0" y="0"/>
                  </a:moveTo>
                  <a:lnTo>
                    <a:pt x="0" y="8"/>
                  </a:lnTo>
                  <a:lnTo>
                    <a:pt x="0" y="16"/>
                  </a:lnTo>
                  <a:lnTo>
                    <a:pt x="0" y="8"/>
                  </a:lnTo>
                  <a:lnTo>
                    <a:pt x="0" y="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48" name="Freeform 669"/>
            <p:cNvSpPr/>
            <p:nvPr/>
          </p:nvSpPr>
          <p:spPr bwMode="auto">
            <a:xfrm>
              <a:off x="4342259" y="2842495"/>
              <a:ext cx="10966" cy="20835"/>
            </a:xfrm>
            <a:custGeom>
              <a:avLst/>
              <a:gdLst>
                <a:gd name="T0" fmla="*/ 0 w 8"/>
                <a:gd name="T1" fmla="*/ 2147483647 h 16"/>
                <a:gd name="T2" fmla="*/ 2147483647 w 8"/>
                <a:gd name="T3" fmla="*/ 0 h 16"/>
                <a:gd name="T4" fmla="*/ 2147483647 w 8"/>
                <a:gd name="T5" fmla="*/ 2147483647 h 16"/>
                <a:gd name="T6" fmla="*/ 0 w 8"/>
                <a:gd name="T7" fmla="*/ 2147483647 h 16"/>
                <a:gd name="T8" fmla="*/ 0 60000 65536"/>
                <a:gd name="T9" fmla="*/ 0 60000 65536"/>
                <a:gd name="T10" fmla="*/ 0 60000 65536"/>
                <a:gd name="T11" fmla="*/ 0 60000 65536"/>
                <a:gd name="T12" fmla="*/ 0 w 8"/>
                <a:gd name="T13" fmla="*/ 0 h 16"/>
                <a:gd name="T14" fmla="*/ 8 w 8"/>
                <a:gd name="T15" fmla="*/ 16 h 16"/>
              </a:gdLst>
              <a:ahLst/>
              <a:cxnLst>
                <a:cxn ang="T8">
                  <a:pos x="T0" y="T1"/>
                </a:cxn>
                <a:cxn ang="T9">
                  <a:pos x="T2" y="T3"/>
                </a:cxn>
                <a:cxn ang="T10">
                  <a:pos x="T4" y="T5"/>
                </a:cxn>
                <a:cxn ang="T11">
                  <a:pos x="T6" y="T7"/>
                </a:cxn>
              </a:cxnLst>
              <a:rect l="T12" t="T13" r="T14" b="T15"/>
              <a:pathLst>
                <a:path w="8" h="16">
                  <a:moveTo>
                    <a:pt x="0" y="16"/>
                  </a:moveTo>
                  <a:lnTo>
                    <a:pt x="8" y="0"/>
                  </a:lnTo>
                  <a:lnTo>
                    <a:pt x="8" y="8"/>
                  </a:lnTo>
                  <a:lnTo>
                    <a:pt x="0" y="1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49" name="Freeform 670"/>
            <p:cNvSpPr/>
            <p:nvPr/>
          </p:nvSpPr>
          <p:spPr bwMode="auto">
            <a:xfrm>
              <a:off x="4342259" y="2863330"/>
              <a:ext cx="2193" cy="10966"/>
            </a:xfrm>
            <a:custGeom>
              <a:avLst/>
              <a:gdLst>
                <a:gd name="T0" fmla="*/ 0 w 1942"/>
                <a:gd name="T1" fmla="*/ 2147483647 h 8"/>
                <a:gd name="T2" fmla="*/ 0 w 1942"/>
                <a:gd name="T3" fmla="*/ 0 h 8"/>
                <a:gd name="T4" fmla="*/ 0 w 1942"/>
                <a:gd name="T5" fmla="*/ 2147483647 h 8"/>
                <a:gd name="T6" fmla="*/ 0 60000 65536"/>
                <a:gd name="T7" fmla="*/ 0 60000 65536"/>
                <a:gd name="T8" fmla="*/ 0 60000 65536"/>
                <a:gd name="T9" fmla="*/ 0 w 1942"/>
                <a:gd name="T10" fmla="*/ 0 h 8"/>
                <a:gd name="T11" fmla="*/ 1942 w 1942"/>
                <a:gd name="T12" fmla="*/ 8 h 8"/>
              </a:gdLst>
              <a:ahLst/>
              <a:cxnLst>
                <a:cxn ang="T6">
                  <a:pos x="T0" y="T1"/>
                </a:cxn>
                <a:cxn ang="T7">
                  <a:pos x="T2" y="T3"/>
                </a:cxn>
                <a:cxn ang="T8">
                  <a:pos x="T4" y="T5"/>
                </a:cxn>
              </a:cxnLst>
              <a:rect l="T9" t="T10" r="T11" b="T12"/>
              <a:pathLst>
                <a:path w="1942" h="8">
                  <a:moveTo>
                    <a:pt x="0" y="8"/>
                  </a:moveTo>
                  <a:lnTo>
                    <a:pt x="0" y="0"/>
                  </a:lnTo>
                  <a:lnTo>
                    <a:pt x="0" y="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50" name="Freeform 671"/>
            <p:cNvSpPr/>
            <p:nvPr/>
          </p:nvSpPr>
          <p:spPr bwMode="auto">
            <a:xfrm>
              <a:off x="4342259" y="2842495"/>
              <a:ext cx="10966" cy="20835"/>
            </a:xfrm>
            <a:custGeom>
              <a:avLst/>
              <a:gdLst>
                <a:gd name="T0" fmla="*/ 0 w 8"/>
                <a:gd name="T1" fmla="*/ 2147483647 h 16"/>
                <a:gd name="T2" fmla="*/ 2147483647 w 8"/>
                <a:gd name="T3" fmla="*/ 0 h 16"/>
                <a:gd name="T4" fmla="*/ 2147483647 w 8"/>
                <a:gd name="T5" fmla="*/ 2147483647 h 16"/>
                <a:gd name="T6" fmla="*/ 0 w 8"/>
                <a:gd name="T7" fmla="*/ 2147483647 h 16"/>
                <a:gd name="T8" fmla="*/ 0 60000 65536"/>
                <a:gd name="T9" fmla="*/ 0 60000 65536"/>
                <a:gd name="T10" fmla="*/ 0 60000 65536"/>
                <a:gd name="T11" fmla="*/ 0 60000 65536"/>
                <a:gd name="T12" fmla="*/ 0 w 8"/>
                <a:gd name="T13" fmla="*/ 0 h 16"/>
                <a:gd name="T14" fmla="*/ 8 w 8"/>
                <a:gd name="T15" fmla="*/ 16 h 16"/>
              </a:gdLst>
              <a:ahLst/>
              <a:cxnLst>
                <a:cxn ang="T8">
                  <a:pos x="T0" y="T1"/>
                </a:cxn>
                <a:cxn ang="T9">
                  <a:pos x="T2" y="T3"/>
                </a:cxn>
                <a:cxn ang="T10">
                  <a:pos x="T4" y="T5"/>
                </a:cxn>
                <a:cxn ang="T11">
                  <a:pos x="T6" y="T7"/>
                </a:cxn>
              </a:cxnLst>
              <a:rect l="T12" t="T13" r="T14" b="T15"/>
              <a:pathLst>
                <a:path w="8" h="16">
                  <a:moveTo>
                    <a:pt x="0" y="16"/>
                  </a:moveTo>
                  <a:lnTo>
                    <a:pt x="8" y="0"/>
                  </a:lnTo>
                  <a:lnTo>
                    <a:pt x="8" y="8"/>
                  </a:lnTo>
                  <a:lnTo>
                    <a:pt x="0" y="1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51" name="Freeform 672"/>
            <p:cNvSpPr/>
            <p:nvPr/>
          </p:nvSpPr>
          <p:spPr bwMode="auto">
            <a:xfrm>
              <a:off x="4342259" y="2863330"/>
              <a:ext cx="2193" cy="10966"/>
            </a:xfrm>
            <a:custGeom>
              <a:avLst/>
              <a:gdLst>
                <a:gd name="T0" fmla="*/ 0 w 1942"/>
                <a:gd name="T1" fmla="*/ 2147483647 h 8"/>
                <a:gd name="T2" fmla="*/ 0 w 1942"/>
                <a:gd name="T3" fmla="*/ 0 h 8"/>
                <a:gd name="T4" fmla="*/ 0 w 1942"/>
                <a:gd name="T5" fmla="*/ 2147483647 h 8"/>
                <a:gd name="T6" fmla="*/ 0 w 1942"/>
                <a:gd name="T7" fmla="*/ 2147483647 h 8"/>
                <a:gd name="T8" fmla="*/ 0 60000 65536"/>
                <a:gd name="T9" fmla="*/ 0 60000 65536"/>
                <a:gd name="T10" fmla="*/ 0 60000 65536"/>
                <a:gd name="T11" fmla="*/ 0 60000 65536"/>
                <a:gd name="T12" fmla="*/ 0 w 1942"/>
                <a:gd name="T13" fmla="*/ 0 h 8"/>
                <a:gd name="T14" fmla="*/ 1942 w 1942"/>
                <a:gd name="T15" fmla="*/ 8 h 8"/>
              </a:gdLst>
              <a:ahLst/>
              <a:cxnLst>
                <a:cxn ang="T8">
                  <a:pos x="T0" y="T1"/>
                </a:cxn>
                <a:cxn ang="T9">
                  <a:pos x="T2" y="T3"/>
                </a:cxn>
                <a:cxn ang="T10">
                  <a:pos x="T4" y="T5"/>
                </a:cxn>
                <a:cxn ang="T11">
                  <a:pos x="T6" y="T7"/>
                </a:cxn>
              </a:cxnLst>
              <a:rect l="T12" t="T13" r="T14" b="T15"/>
              <a:pathLst>
                <a:path w="1942" h="8">
                  <a:moveTo>
                    <a:pt x="0" y="8"/>
                  </a:moveTo>
                  <a:lnTo>
                    <a:pt x="0" y="0"/>
                  </a:lnTo>
                  <a:lnTo>
                    <a:pt x="0" y="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52" name="Freeform 673"/>
            <p:cNvSpPr/>
            <p:nvPr/>
          </p:nvSpPr>
          <p:spPr bwMode="auto">
            <a:xfrm>
              <a:off x="5320441" y="2896229"/>
              <a:ext cx="10966" cy="10966"/>
            </a:xfrm>
            <a:custGeom>
              <a:avLst/>
              <a:gdLst>
                <a:gd name="T0" fmla="*/ 0 w 8"/>
                <a:gd name="T1" fmla="*/ 0 h 8"/>
                <a:gd name="T2" fmla="*/ 2147483647 w 8"/>
                <a:gd name="T3" fmla="*/ 2147483647 h 8"/>
                <a:gd name="T4" fmla="*/ 0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8" y="8"/>
                  </a:lnTo>
                  <a:lnTo>
                    <a:pt x="0" y="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53" name="Freeform 674"/>
            <p:cNvSpPr/>
            <p:nvPr/>
          </p:nvSpPr>
          <p:spPr bwMode="auto">
            <a:xfrm>
              <a:off x="5288639" y="2863330"/>
              <a:ext cx="10966" cy="21932"/>
            </a:xfrm>
            <a:custGeom>
              <a:avLst/>
              <a:gdLst>
                <a:gd name="T0" fmla="*/ 0 w 8"/>
                <a:gd name="T1" fmla="*/ 0 h 16"/>
                <a:gd name="T2" fmla="*/ 2147483647 w 8"/>
                <a:gd name="T3" fmla="*/ 2147483647 h 16"/>
                <a:gd name="T4" fmla="*/ 2147483647 w 8"/>
                <a:gd name="T5" fmla="*/ 2147483647 h 16"/>
                <a:gd name="T6" fmla="*/ 0 w 8"/>
                <a:gd name="T7" fmla="*/ 0 h 16"/>
                <a:gd name="T8" fmla="*/ 0 60000 65536"/>
                <a:gd name="T9" fmla="*/ 0 60000 65536"/>
                <a:gd name="T10" fmla="*/ 0 60000 65536"/>
                <a:gd name="T11" fmla="*/ 0 60000 65536"/>
                <a:gd name="T12" fmla="*/ 0 w 8"/>
                <a:gd name="T13" fmla="*/ 0 h 16"/>
                <a:gd name="T14" fmla="*/ 8 w 8"/>
                <a:gd name="T15" fmla="*/ 16 h 16"/>
              </a:gdLst>
              <a:ahLst/>
              <a:cxnLst>
                <a:cxn ang="T8">
                  <a:pos x="T0" y="T1"/>
                </a:cxn>
                <a:cxn ang="T9">
                  <a:pos x="T2" y="T3"/>
                </a:cxn>
                <a:cxn ang="T10">
                  <a:pos x="T4" y="T5"/>
                </a:cxn>
                <a:cxn ang="T11">
                  <a:pos x="T6" y="T7"/>
                </a:cxn>
              </a:cxnLst>
              <a:rect l="T12" t="T13" r="T14" b="T15"/>
              <a:pathLst>
                <a:path w="8" h="16">
                  <a:moveTo>
                    <a:pt x="0" y="0"/>
                  </a:moveTo>
                  <a:lnTo>
                    <a:pt x="8" y="16"/>
                  </a:lnTo>
                  <a:lnTo>
                    <a:pt x="8" y="8"/>
                  </a:lnTo>
                  <a:lnTo>
                    <a:pt x="0" y="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54" name="Freeform 675"/>
            <p:cNvSpPr/>
            <p:nvPr/>
          </p:nvSpPr>
          <p:spPr bwMode="auto">
            <a:xfrm>
              <a:off x="5320441" y="2896229"/>
              <a:ext cx="10966" cy="10966"/>
            </a:xfrm>
            <a:custGeom>
              <a:avLst/>
              <a:gdLst>
                <a:gd name="T0" fmla="*/ 0 w 8"/>
                <a:gd name="T1" fmla="*/ 0 h 8"/>
                <a:gd name="T2" fmla="*/ 2147483647 w 8"/>
                <a:gd name="T3" fmla="*/ 2147483647 h 8"/>
                <a:gd name="T4" fmla="*/ 2147483647 w 8"/>
                <a:gd name="T5" fmla="*/ 2147483647 h 8"/>
                <a:gd name="T6" fmla="*/ 0 w 8"/>
                <a:gd name="T7" fmla="*/ 0 h 8"/>
                <a:gd name="T8" fmla="*/ 0 w 8"/>
                <a:gd name="T9" fmla="*/ 0 h 8"/>
                <a:gd name="T10" fmla="*/ 0 60000 65536"/>
                <a:gd name="T11" fmla="*/ 0 60000 65536"/>
                <a:gd name="T12" fmla="*/ 0 60000 65536"/>
                <a:gd name="T13" fmla="*/ 0 60000 65536"/>
                <a:gd name="T14" fmla="*/ 0 60000 65536"/>
                <a:gd name="T15" fmla="*/ 0 w 8"/>
                <a:gd name="T16" fmla="*/ 0 h 8"/>
                <a:gd name="T17" fmla="*/ 8 w 8"/>
                <a:gd name="T18" fmla="*/ 8 h 8"/>
              </a:gdLst>
              <a:ahLst/>
              <a:cxnLst>
                <a:cxn ang="T10">
                  <a:pos x="T0" y="T1"/>
                </a:cxn>
                <a:cxn ang="T11">
                  <a:pos x="T2" y="T3"/>
                </a:cxn>
                <a:cxn ang="T12">
                  <a:pos x="T4" y="T5"/>
                </a:cxn>
                <a:cxn ang="T13">
                  <a:pos x="T6" y="T7"/>
                </a:cxn>
                <a:cxn ang="T14">
                  <a:pos x="T8" y="T9"/>
                </a:cxn>
              </a:cxnLst>
              <a:rect l="T15" t="T16" r="T17" b="T18"/>
              <a:pathLst>
                <a:path w="8" h="8">
                  <a:moveTo>
                    <a:pt x="0" y="0"/>
                  </a:moveTo>
                  <a:lnTo>
                    <a:pt x="8" y="8"/>
                  </a:lnTo>
                  <a:lnTo>
                    <a:pt x="0" y="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55" name="Freeform 676"/>
            <p:cNvSpPr/>
            <p:nvPr/>
          </p:nvSpPr>
          <p:spPr bwMode="auto">
            <a:xfrm>
              <a:off x="5288639" y="2863330"/>
              <a:ext cx="10966" cy="21932"/>
            </a:xfrm>
            <a:custGeom>
              <a:avLst/>
              <a:gdLst>
                <a:gd name="T0" fmla="*/ 0 w 8"/>
                <a:gd name="T1" fmla="*/ 0 h 16"/>
                <a:gd name="T2" fmla="*/ 2147483647 w 8"/>
                <a:gd name="T3" fmla="*/ 2147483647 h 16"/>
                <a:gd name="T4" fmla="*/ 2147483647 w 8"/>
                <a:gd name="T5" fmla="*/ 2147483647 h 16"/>
                <a:gd name="T6" fmla="*/ 0 w 8"/>
                <a:gd name="T7" fmla="*/ 0 h 16"/>
                <a:gd name="T8" fmla="*/ 0 60000 65536"/>
                <a:gd name="T9" fmla="*/ 0 60000 65536"/>
                <a:gd name="T10" fmla="*/ 0 60000 65536"/>
                <a:gd name="T11" fmla="*/ 0 60000 65536"/>
                <a:gd name="T12" fmla="*/ 0 w 8"/>
                <a:gd name="T13" fmla="*/ 0 h 16"/>
                <a:gd name="T14" fmla="*/ 8 w 8"/>
                <a:gd name="T15" fmla="*/ 16 h 16"/>
              </a:gdLst>
              <a:ahLst/>
              <a:cxnLst>
                <a:cxn ang="T8">
                  <a:pos x="T0" y="T1"/>
                </a:cxn>
                <a:cxn ang="T9">
                  <a:pos x="T2" y="T3"/>
                </a:cxn>
                <a:cxn ang="T10">
                  <a:pos x="T4" y="T5"/>
                </a:cxn>
                <a:cxn ang="T11">
                  <a:pos x="T6" y="T7"/>
                </a:cxn>
              </a:cxnLst>
              <a:rect l="T12" t="T13" r="T14" b="T15"/>
              <a:pathLst>
                <a:path w="8" h="16">
                  <a:moveTo>
                    <a:pt x="0" y="0"/>
                  </a:moveTo>
                  <a:lnTo>
                    <a:pt x="8" y="16"/>
                  </a:lnTo>
                  <a:lnTo>
                    <a:pt x="8" y="8"/>
                  </a:lnTo>
                  <a:lnTo>
                    <a:pt x="0" y="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56" name="Freeform 677"/>
            <p:cNvSpPr/>
            <p:nvPr/>
          </p:nvSpPr>
          <p:spPr bwMode="auto">
            <a:xfrm>
              <a:off x="6169222" y="3196702"/>
              <a:ext cx="128304" cy="203971"/>
            </a:xfrm>
            <a:custGeom>
              <a:avLst/>
              <a:gdLst>
                <a:gd name="T0" fmla="*/ 2147483647 w 96"/>
                <a:gd name="T1" fmla="*/ 2147483647 h 152"/>
                <a:gd name="T2" fmla="*/ 2147483647 w 96"/>
                <a:gd name="T3" fmla="*/ 2147483647 h 152"/>
                <a:gd name="T4" fmla="*/ 2147483647 w 96"/>
                <a:gd name="T5" fmla="*/ 2147483647 h 152"/>
                <a:gd name="T6" fmla="*/ 2147483647 w 96"/>
                <a:gd name="T7" fmla="*/ 2147483647 h 152"/>
                <a:gd name="T8" fmla="*/ 2147483647 w 96"/>
                <a:gd name="T9" fmla="*/ 2147483647 h 152"/>
                <a:gd name="T10" fmla="*/ 2147483647 w 96"/>
                <a:gd name="T11" fmla="*/ 2147483647 h 152"/>
                <a:gd name="T12" fmla="*/ 2147483647 w 96"/>
                <a:gd name="T13" fmla="*/ 2147483647 h 152"/>
                <a:gd name="T14" fmla="*/ 2147483647 w 96"/>
                <a:gd name="T15" fmla="*/ 2147483647 h 152"/>
                <a:gd name="T16" fmla="*/ 2147483647 w 96"/>
                <a:gd name="T17" fmla="*/ 2147483647 h 152"/>
                <a:gd name="T18" fmla="*/ 2147483647 w 96"/>
                <a:gd name="T19" fmla="*/ 2147483647 h 152"/>
                <a:gd name="T20" fmla="*/ 2147483647 w 96"/>
                <a:gd name="T21" fmla="*/ 2147483647 h 152"/>
                <a:gd name="T22" fmla="*/ 2147483647 w 96"/>
                <a:gd name="T23" fmla="*/ 0 h 152"/>
                <a:gd name="T24" fmla="*/ 2147483647 w 96"/>
                <a:gd name="T25" fmla="*/ 2147483647 h 152"/>
                <a:gd name="T26" fmla="*/ 0 w 96"/>
                <a:gd name="T27" fmla="*/ 2147483647 h 152"/>
                <a:gd name="T28" fmla="*/ 2147483647 w 96"/>
                <a:gd name="T29" fmla="*/ 2147483647 h 152"/>
                <a:gd name="T30" fmla="*/ 2147483647 w 96"/>
                <a:gd name="T31" fmla="*/ 2147483647 h 152"/>
                <a:gd name="T32" fmla="*/ 2147483647 w 96"/>
                <a:gd name="T33" fmla="*/ 2147483647 h 152"/>
                <a:gd name="T34" fmla="*/ 2147483647 w 96"/>
                <a:gd name="T35" fmla="*/ 2147483647 h 152"/>
                <a:gd name="T36" fmla="*/ 2147483647 w 96"/>
                <a:gd name="T37" fmla="*/ 2147483647 h 152"/>
                <a:gd name="T38" fmla="*/ 2147483647 w 96"/>
                <a:gd name="T39" fmla="*/ 2147483647 h 152"/>
                <a:gd name="T40" fmla="*/ 2147483647 w 96"/>
                <a:gd name="T41" fmla="*/ 2147483647 h 152"/>
                <a:gd name="T42" fmla="*/ 2147483647 w 96"/>
                <a:gd name="T43" fmla="*/ 2147483647 h 152"/>
                <a:gd name="T44" fmla="*/ 2147483647 w 96"/>
                <a:gd name="T45" fmla="*/ 2147483647 h 152"/>
                <a:gd name="T46" fmla="*/ 2147483647 w 96"/>
                <a:gd name="T47" fmla="*/ 2147483647 h 152"/>
                <a:gd name="T48" fmla="*/ 2147483647 w 96"/>
                <a:gd name="T49" fmla="*/ 2147483647 h 152"/>
                <a:gd name="T50" fmla="*/ 2147483647 w 96"/>
                <a:gd name="T51" fmla="*/ 2147483647 h 152"/>
                <a:gd name="T52" fmla="*/ 2147483647 w 96"/>
                <a:gd name="T53" fmla="*/ 2147483647 h 15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6"/>
                <a:gd name="T82" fmla="*/ 0 h 152"/>
                <a:gd name="T83" fmla="*/ 96 w 96"/>
                <a:gd name="T84" fmla="*/ 152 h 15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6" h="152">
                  <a:moveTo>
                    <a:pt x="72" y="136"/>
                  </a:moveTo>
                  <a:lnTo>
                    <a:pt x="80" y="136"/>
                  </a:lnTo>
                  <a:lnTo>
                    <a:pt x="96" y="128"/>
                  </a:lnTo>
                  <a:lnTo>
                    <a:pt x="96" y="104"/>
                  </a:lnTo>
                  <a:lnTo>
                    <a:pt x="96" y="80"/>
                  </a:lnTo>
                  <a:lnTo>
                    <a:pt x="80" y="72"/>
                  </a:lnTo>
                  <a:lnTo>
                    <a:pt x="64" y="48"/>
                  </a:lnTo>
                  <a:lnTo>
                    <a:pt x="56" y="32"/>
                  </a:lnTo>
                  <a:lnTo>
                    <a:pt x="56" y="24"/>
                  </a:lnTo>
                  <a:lnTo>
                    <a:pt x="56" y="16"/>
                  </a:lnTo>
                  <a:lnTo>
                    <a:pt x="40" y="16"/>
                  </a:lnTo>
                  <a:lnTo>
                    <a:pt x="32" y="0"/>
                  </a:lnTo>
                  <a:lnTo>
                    <a:pt x="8" y="8"/>
                  </a:lnTo>
                  <a:lnTo>
                    <a:pt x="0" y="16"/>
                  </a:lnTo>
                  <a:lnTo>
                    <a:pt x="8" y="24"/>
                  </a:lnTo>
                  <a:lnTo>
                    <a:pt x="8" y="48"/>
                  </a:lnTo>
                  <a:lnTo>
                    <a:pt x="40" y="48"/>
                  </a:lnTo>
                  <a:lnTo>
                    <a:pt x="48" y="56"/>
                  </a:lnTo>
                  <a:lnTo>
                    <a:pt x="72" y="88"/>
                  </a:lnTo>
                  <a:lnTo>
                    <a:pt x="64" y="96"/>
                  </a:lnTo>
                  <a:lnTo>
                    <a:pt x="40" y="104"/>
                  </a:lnTo>
                  <a:lnTo>
                    <a:pt x="32" y="112"/>
                  </a:lnTo>
                  <a:lnTo>
                    <a:pt x="32" y="128"/>
                  </a:lnTo>
                  <a:lnTo>
                    <a:pt x="48" y="144"/>
                  </a:lnTo>
                  <a:lnTo>
                    <a:pt x="56" y="152"/>
                  </a:lnTo>
                  <a:lnTo>
                    <a:pt x="64" y="144"/>
                  </a:lnTo>
                  <a:lnTo>
                    <a:pt x="72" y="13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57" name="Freeform 678"/>
            <p:cNvSpPr/>
            <p:nvPr/>
          </p:nvSpPr>
          <p:spPr bwMode="auto">
            <a:xfrm>
              <a:off x="6211990" y="3174769"/>
              <a:ext cx="118435" cy="246739"/>
            </a:xfrm>
            <a:custGeom>
              <a:avLst/>
              <a:gdLst>
                <a:gd name="T0" fmla="*/ 2147483647 w 88"/>
                <a:gd name="T1" fmla="*/ 0 h 184"/>
                <a:gd name="T2" fmla="*/ 0 w 88"/>
                <a:gd name="T3" fmla="*/ 0 h 184"/>
                <a:gd name="T4" fmla="*/ 0 w 88"/>
                <a:gd name="T5" fmla="*/ 2147483647 h 184"/>
                <a:gd name="T6" fmla="*/ 2147483647 w 88"/>
                <a:gd name="T7" fmla="*/ 2147483647 h 184"/>
                <a:gd name="T8" fmla="*/ 2147483647 w 88"/>
                <a:gd name="T9" fmla="*/ 2147483647 h 184"/>
                <a:gd name="T10" fmla="*/ 2147483647 w 88"/>
                <a:gd name="T11" fmla="*/ 2147483647 h 184"/>
                <a:gd name="T12" fmla="*/ 2147483647 w 88"/>
                <a:gd name="T13" fmla="*/ 2147483647 h 184"/>
                <a:gd name="T14" fmla="*/ 2147483647 w 88"/>
                <a:gd name="T15" fmla="*/ 2147483647 h 184"/>
                <a:gd name="T16" fmla="*/ 2147483647 w 88"/>
                <a:gd name="T17" fmla="*/ 2147483647 h 184"/>
                <a:gd name="T18" fmla="*/ 2147483647 w 88"/>
                <a:gd name="T19" fmla="*/ 2147483647 h 184"/>
                <a:gd name="T20" fmla="*/ 2147483647 w 88"/>
                <a:gd name="T21" fmla="*/ 2147483647 h 184"/>
                <a:gd name="T22" fmla="*/ 2147483647 w 88"/>
                <a:gd name="T23" fmla="*/ 2147483647 h 184"/>
                <a:gd name="T24" fmla="*/ 2147483647 w 88"/>
                <a:gd name="T25" fmla="*/ 2147483647 h 184"/>
                <a:gd name="T26" fmla="*/ 2147483647 w 88"/>
                <a:gd name="T27" fmla="*/ 2147483647 h 184"/>
                <a:gd name="T28" fmla="*/ 2147483647 w 88"/>
                <a:gd name="T29" fmla="*/ 2147483647 h 184"/>
                <a:gd name="T30" fmla="*/ 2147483647 w 88"/>
                <a:gd name="T31" fmla="*/ 2147483647 h 184"/>
                <a:gd name="T32" fmla="*/ 2147483647 w 88"/>
                <a:gd name="T33" fmla="*/ 2147483647 h 184"/>
                <a:gd name="T34" fmla="*/ 2147483647 w 88"/>
                <a:gd name="T35" fmla="*/ 2147483647 h 184"/>
                <a:gd name="T36" fmla="*/ 2147483647 w 88"/>
                <a:gd name="T37" fmla="*/ 2147483647 h 184"/>
                <a:gd name="T38" fmla="*/ 2147483647 w 88"/>
                <a:gd name="T39" fmla="*/ 2147483647 h 184"/>
                <a:gd name="T40" fmla="*/ 2147483647 w 88"/>
                <a:gd name="T41" fmla="*/ 2147483647 h 184"/>
                <a:gd name="T42" fmla="*/ 2147483647 w 88"/>
                <a:gd name="T43" fmla="*/ 2147483647 h 184"/>
                <a:gd name="T44" fmla="*/ 2147483647 w 88"/>
                <a:gd name="T45" fmla="*/ 2147483647 h 184"/>
                <a:gd name="T46" fmla="*/ 2147483647 w 88"/>
                <a:gd name="T47" fmla="*/ 2147483647 h 184"/>
                <a:gd name="T48" fmla="*/ 2147483647 w 88"/>
                <a:gd name="T49" fmla="*/ 2147483647 h 184"/>
                <a:gd name="T50" fmla="*/ 2147483647 w 88"/>
                <a:gd name="T51" fmla="*/ 2147483647 h 184"/>
                <a:gd name="T52" fmla="*/ 2147483647 w 88"/>
                <a:gd name="T53" fmla="*/ 2147483647 h 184"/>
                <a:gd name="T54" fmla="*/ 2147483647 w 88"/>
                <a:gd name="T55" fmla="*/ 0 h 18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8"/>
                <a:gd name="T85" fmla="*/ 0 h 184"/>
                <a:gd name="T86" fmla="*/ 88 w 88"/>
                <a:gd name="T87" fmla="*/ 184 h 18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8" h="184">
                  <a:moveTo>
                    <a:pt x="40" y="0"/>
                  </a:moveTo>
                  <a:lnTo>
                    <a:pt x="0" y="0"/>
                  </a:lnTo>
                  <a:lnTo>
                    <a:pt x="0" y="16"/>
                  </a:lnTo>
                  <a:lnTo>
                    <a:pt x="8" y="32"/>
                  </a:lnTo>
                  <a:lnTo>
                    <a:pt x="24" y="32"/>
                  </a:lnTo>
                  <a:lnTo>
                    <a:pt x="24" y="40"/>
                  </a:lnTo>
                  <a:lnTo>
                    <a:pt x="24" y="48"/>
                  </a:lnTo>
                  <a:lnTo>
                    <a:pt x="32" y="64"/>
                  </a:lnTo>
                  <a:lnTo>
                    <a:pt x="48" y="88"/>
                  </a:lnTo>
                  <a:lnTo>
                    <a:pt x="64" y="96"/>
                  </a:lnTo>
                  <a:lnTo>
                    <a:pt x="64" y="120"/>
                  </a:lnTo>
                  <a:lnTo>
                    <a:pt x="64" y="144"/>
                  </a:lnTo>
                  <a:lnTo>
                    <a:pt x="48" y="152"/>
                  </a:lnTo>
                  <a:lnTo>
                    <a:pt x="40" y="152"/>
                  </a:lnTo>
                  <a:lnTo>
                    <a:pt x="32" y="160"/>
                  </a:lnTo>
                  <a:lnTo>
                    <a:pt x="24" y="168"/>
                  </a:lnTo>
                  <a:lnTo>
                    <a:pt x="32" y="168"/>
                  </a:lnTo>
                  <a:lnTo>
                    <a:pt x="40" y="184"/>
                  </a:lnTo>
                  <a:lnTo>
                    <a:pt x="72" y="160"/>
                  </a:lnTo>
                  <a:lnTo>
                    <a:pt x="88" y="144"/>
                  </a:lnTo>
                  <a:lnTo>
                    <a:pt x="72" y="88"/>
                  </a:lnTo>
                  <a:lnTo>
                    <a:pt x="64" y="80"/>
                  </a:lnTo>
                  <a:lnTo>
                    <a:pt x="48" y="56"/>
                  </a:lnTo>
                  <a:lnTo>
                    <a:pt x="40" y="40"/>
                  </a:lnTo>
                  <a:lnTo>
                    <a:pt x="48" y="32"/>
                  </a:lnTo>
                  <a:lnTo>
                    <a:pt x="64" y="24"/>
                  </a:lnTo>
                  <a:lnTo>
                    <a:pt x="56" y="16"/>
                  </a:lnTo>
                  <a:lnTo>
                    <a:pt x="40" y="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58" name="Freeform 679"/>
            <p:cNvSpPr/>
            <p:nvPr/>
          </p:nvSpPr>
          <p:spPr bwMode="auto">
            <a:xfrm>
              <a:off x="6169222" y="3196702"/>
              <a:ext cx="128304" cy="203971"/>
            </a:xfrm>
            <a:custGeom>
              <a:avLst/>
              <a:gdLst>
                <a:gd name="T0" fmla="*/ 2147483647 w 96"/>
                <a:gd name="T1" fmla="*/ 2147483647 h 152"/>
                <a:gd name="T2" fmla="*/ 2147483647 w 96"/>
                <a:gd name="T3" fmla="*/ 2147483647 h 152"/>
                <a:gd name="T4" fmla="*/ 2147483647 w 96"/>
                <a:gd name="T5" fmla="*/ 2147483647 h 152"/>
                <a:gd name="T6" fmla="*/ 2147483647 w 96"/>
                <a:gd name="T7" fmla="*/ 2147483647 h 152"/>
                <a:gd name="T8" fmla="*/ 2147483647 w 96"/>
                <a:gd name="T9" fmla="*/ 2147483647 h 152"/>
                <a:gd name="T10" fmla="*/ 2147483647 w 96"/>
                <a:gd name="T11" fmla="*/ 2147483647 h 152"/>
                <a:gd name="T12" fmla="*/ 2147483647 w 96"/>
                <a:gd name="T13" fmla="*/ 2147483647 h 152"/>
                <a:gd name="T14" fmla="*/ 2147483647 w 96"/>
                <a:gd name="T15" fmla="*/ 2147483647 h 152"/>
                <a:gd name="T16" fmla="*/ 2147483647 w 96"/>
                <a:gd name="T17" fmla="*/ 2147483647 h 152"/>
                <a:gd name="T18" fmla="*/ 2147483647 w 96"/>
                <a:gd name="T19" fmla="*/ 2147483647 h 152"/>
                <a:gd name="T20" fmla="*/ 2147483647 w 96"/>
                <a:gd name="T21" fmla="*/ 2147483647 h 152"/>
                <a:gd name="T22" fmla="*/ 2147483647 w 96"/>
                <a:gd name="T23" fmla="*/ 0 h 152"/>
                <a:gd name="T24" fmla="*/ 2147483647 w 96"/>
                <a:gd name="T25" fmla="*/ 0 h 152"/>
                <a:gd name="T26" fmla="*/ 2147483647 w 96"/>
                <a:gd name="T27" fmla="*/ 2147483647 h 152"/>
                <a:gd name="T28" fmla="*/ 0 w 96"/>
                <a:gd name="T29" fmla="*/ 2147483647 h 152"/>
                <a:gd name="T30" fmla="*/ 0 w 96"/>
                <a:gd name="T31" fmla="*/ 2147483647 h 152"/>
                <a:gd name="T32" fmla="*/ 2147483647 w 96"/>
                <a:gd name="T33" fmla="*/ 2147483647 h 152"/>
                <a:gd name="T34" fmla="*/ 2147483647 w 96"/>
                <a:gd name="T35" fmla="*/ 2147483647 h 152"/>
                <a:gd name="T36" fmla="*/ 2147483647 w 96"/>
                <a:gd name="T37" fmla="*/ 2147483647 h 152"/>
                <a:gd name="T38" fmla="*/ 2147483647 w 96"/>
                <a:gd name="T39" fmla="*/ 2147483647 h 152"/>
                <a:gd name="T40" fmla="*/ 2147483647 w 96"/>
                <a:gd name="T41" fmla="*/ 2147483647 h 152"/>
                <a:gd name="T42" fmla="*/ 2147483647 w 96"/>
                <a:gd name="T43" fmla="*/ 2147483647 h 152"/>
                <a:gd name="T44" fmla="*/ 2147483647 w 96"/>
                <a:gd name="T45" fmla="*/ 2147483647 h 152"/>
                <a:gd name="T46" fmla="*/ 2147483647 w 96"/>
                <a:gd name="T47" fmla="*/ 2147483647 h 152"/>
                <a:gd name="T48" fmla="*/ 2147483647 w 96"/>
                <a:gd name="T49" fmla="*/ 2147483647 h 152"/>
                <a:gd name="T50" fmla="*/ 2147483647 w 96"/>
                <a:gd name="T51" fmla="*/ 2147483647 h 152"/>
                <a:gd name="T52" fmla="*/ 2147483647 w 96"/>
                <a:gd name="T53" fmla="*/ 2147483647 h 152"/>
                <a:gd name="T54" fmla="*/ 2147483647 w 96"/>
                <a:gd name="T55" fmla="*/ 2147483647 h 152"/>
                <a:gd name="T56" fmla="*/ 2147483647 w 96"/>
                <a:gd name="T57" fmla="*/ 2147483647 h 1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6"/>
                <a:gd name="T88" fmla="*/ 0 h 152"/>
                <a:gd name="T89" fmla="*/ 96 w 96"/>
                <a:gd name="T90" fmla="*/ 152 h 15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6" h="152">
                  <a:moveTo>
                    <a:pt x="72" y="136"/>
                  </a:moveTo>
                  <a:lnTo>
                    <a:pt x="80" y="136"/>
                  </a:lnTo>
                  <a:lnTo>
                    <a:pt x="96" y="128"/>
                  </a:lnTo>
                  <a:lnTo>
                    <a:pt x="96" y="104"/>
                  </a:lnTo>
                  <a:lnTo>
                    <a:pt x="96" y="80"/>
                  </a:lnTo>
                  <a:lnTo>
                    <a:pt x="80" y="72"/>
                  </a:lnTo>
                  <a:lnTo>
                    <a:pt x="64" y="48"/>
                  </a:lnTo>
                  <a:lnTo>
                    <a:pt x="56" y="32"/>
                  </a:lnTo>
                  <a:lnTo>
                    <a:pt x="56" y="24"/>
                  </a:lnTo>
                  <a:lnTo>
                    <a:pt x="56" y="16"/>
                  </a:lnTo>
                  <a:lnTo>
                    <a:pt x="40" y="16"/>
                  </a:lnTo>
                  <a:lnTo>
                    <a:pt x="32" y="0"/>
                  </a:lnTo>
                  <a:lnTo>
                    <a:pt x="8" y="8"/>
                  </a:lnTo>
                  <a:lnTo>
                    <a:pt x="0" y="16"/>
                  </a:lnTo>
                  <a:lnTo>
                    <a:pt x="8" y="24"/>
                  </a:lnTo>
                  <a:lnTo>
                    <a:pt x="8" y="48"/>
                  </a:lnTo>
                  <a:lnTo>
                    <a:pt x="40" y="48"/>
                  </a:lnTo>
                  <a:lnTo>
                    <a:pt x="48" y="56"/>
                  </a:lnTo>
                  <a:lnTo>
                    <a:pt x="72" y="88"/>
                  </a:lnTo>
                  <a:lnTo>
                    <a:pt x="64" y="96"/>
                  </a:lnTo>
                  <a:lnTo>
                    <a:pt x="40" y="104"/>
                  </a:lnTo>
                  <a:lnTo>
                    <a:pt x="32" y="112"/>
                  </a:lnTo>
                  <a:lnTo>
                    <a:pt x="32" y="128"/>
                  </a:lnTo>
                  <a:lnTo>
                    <a:pt x="48" y="144"/>
                  </a:lnTo>
                  <a:lnTo>
                    <a:pt x="56" y="152"/>
                  </a:lnTo>
                  <a:lnTo>
                    <a:pt x="64" y="144"/>
                  </a:lnTo>
                  <a:lnTo>
                    <a:pt x="72" y="13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59" name="Freeform 680"/>
            <p:cNvSpPr/>
            <p:nvPr/>
          </p:nvSpPr>
          <p:spPr bwMode="auto">
            <a:xfrm>
              <a:off x="6216376" y="3174769"/>
              <a:ext cx="118435" cy="246739"/>
            </a:xfrm>
            <a:custGeom>
              <a:avLst/>
              <a:gdLst>
                <a:gd name="T0" fmla="*/ 2147483647 w 88"/>
                <a:gd name="T1" fmla="*/ 0 h 184"/>
                <a:gd name="T2" fmla="*/ 0 w 88"/>
                <a:gd name="T3" fmla="*/ 0 h 184"/>
                <a:gd name="T4" fmla="*/ 0 w 88"/>
                <a:gd name="T5" fmla="*/ 2147483647 h 184"/>
                <a:gd name="T6" fmla="*/ 0 w 88"/>
                <a:gd name="T7" fmla="*/ 2147483647 h 184"/>
                <a:gd name="T8" fmla="*/ 2147483647 w 88"/>
                <a:gd name="T9" fmla="*/ 2147483647 h 184"/>
                <a:gd name="T10" fmla="*/ 2147483647 w 88"/>
                <a:gd name="T11" fmla="*/ 2147483647 h 184"/>
                <a:gd name="T12" fmla="*/ 2147483647 w 88"/>
                <a:gd name="T13" fmla="*/ 2147483647 h 184"/>
                <a:gd name="T14" fmla="*/ 2147483647 w 88"/>
                <a:gd name="T15" fmla="*/ 2147483647 h 184"/>
                <a:gd name="T16" fmla="*/ 2147483647 w 88"/>
                <a:gd name="T17" fmla="*/ 2147483647 h 184"/>
                <a:gd name="T18" fmla="*/ 2147483647 w 88"/>
                <a:gd name="T19" fmla="*/ 2147483647 h 184"/>
                <a:gd name="T20" fmla="*/ 2147483647 w 88"/>
                <a:gd name="T21" fmla="*/ 2147483647 h 184"/>
                <a:gd name="T22" fmla="*/ 2147483647 w 88"/>
                <a:gd name="T23" fmla="*/ 2147483647 h 184"/>
                <a:gd name="T24" fmla="*/ 2147483647 w 88"/>
                <a:gd name="T25" fmla="*/ 2147483647 h 184"/>
                <a:gd name="T26" fmla="*/ 2147483647 w 88"/>
                <a:gd name="T27" fmla="*/ 2147483647 h 184"/>
                <a:gd name="T28" fmla="*/ 2147483647 w 88"/>
                <a:gd name="T29" fmla="*/ 2147483647 h 184"/>
                <a:gd name="T30" fmla="*/ 2147483647 w 88"/>
                <a:gd name="T31" fmla="*/ 2147483647 h 184"/>
                <a:gd name="T32" fmla="*/ 2147483647 w 88"/>
                <a:gd name="T33" fmla="*/ 2147483647 h 184"/>
                <a:gd name="T34" fmla="*/ 2147483647 w 88"/>
                <a:gd name="T35" fmla="*/ 2147483647 h 184"/>
                <a:gd name="T36" fmla="*/ 2147483647 w 88"/>
                <a:gd name="T37" fmla="*/ 2147483647 h 184"/>
                <a:gd name="T38" fmla="*/ 2147483647 w 88"/>
                <a:gd name="T39" fmla="*/ 2147483647 h 184"/>
                <a:gd name="T40" fmla="*/ 2147483647 w 88"/>
                <a:gd name="T41" fmla="*/ 2147483647 h 184"/>
                <a:gd name="T42" fmla="*/ 2147483647 w 88"/>
                <a:gd name="T43" fmla="*/ 2147483647 h 184"/>
                <a:gd name="T44" fmla="*/ 2147483647 w 88"/>
                <a:gd name="T45" fmla="*/ 2147483647 h 184"/>
                <a:gd name="T46" fmla="*/ 2147483647 w 88"/>
                <a:gd name="T47" fmla="*/ 2147483647 h 184"/>
                <a:gd name="T48" fmla="*/ 2147483647 w 88"/>
                <a:gd name="T49" fmla="*/ 2147483647 h 184"/>
                <a:gd name="T50" fmla="*/ 2147483647 w 88"/>
                <a:gd name="T51" fmla="*/ 2147483647 h 184"/>
                <a:gd name="T52" fmla="*/ 2147483647 w 88"/>
                <a:gd name="T53" fmla="*/ 2147483647 h 184"/>
                <a:gd name="T54" fmla="*/ 2147483647 w 88"/>
                <a:gd name="T55" fmla="*/ 2147483647 h 184"/>
                <a:gd name="T56" fmla="*/ 2147483647 w 88"/>
                <a:gd name="T57" fmla="*/ 0 h 18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8"/>
                <a:gd name="T88" fmla="*/ 0 h 184"/>
                <a:gd name="T89" fmla="*/ 88 w 88"/>
                <a:gd name="T90" fmla="*/ 184 h 18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8" h="184">
                  <a:moveTo>
                    <a:pt x="40" y="0"/>
                  </a:moveTo>
                  <a:lnTo>
                    <a:pt x="0" y="0"/>
                  </a:lnTo>
                  <a:lnTo>
                    <a:pt x="0" y="16"/>
                  </a:lnTo>
                  <a:lnTo>
                    <a:pt x="8" y="32"/>
                  </a:lnTo>
                  <a:lnTo>
                    <a:pt x="24" y="32"/>
                  </a:lnTo>
                  <a:lnTo>
                    <a:pt x="24" y="40"/>
                  </a:lnTo>
                  <a:lnTo>
                    <a:pt x="24" y="48"/>
                  </a:lnTo>
                  <a:lnTo>
                    <a:pt x="32" y="64"/>
                  </a:lnTo>
                  <a:lnTo>
                    <a:pt x="48" y="88"/>
                  </a:lnTo>
                  <a:lnTo>
                    <a:pt x="64" y="96"/>
                  </a:lnTo>
                  <a:lnTo>
                    <a:pt x="64" y="120"/>
                  </a:lnTo>
                  <a:lnTo>
                    <a:pt x="64" y="144"/>
                  </a:lnTo>
                  <a:lnTo>
                    <a:pt x="48" y="152"/>
                  </a:lnTo>
                  <a:lnTo>
                    <a:pt x="40" y="152"/>
                  </a:lnTo>
                  <a:lnTo>
                    <a:pt x="32" y="160"/>
                  </a:lnTo>
                  <a:lnTo>
                    <a:pt x="24" y="168"/>
                  </a:lnTo>
                  <a:lnTo>
                    <a:pt x="32" y="168"/>
                  </a:lnTo>
                  <a:lnTo>
                    <a:pt x="40" y="184"/>
                  </a:lnTo>
                  <a:lnTo>
                    <a:pt x="72" y="160"/>
                  </a:lnTo>
                  <a:lnTo>
                    <a:pt x="88" y="144"/>
                  </a:lnTo>
                  <a:lnTo>
                    <a:pt x="72" y="88"/>
                  </a:lnTo>
                  <a:lnTo>
                    <a:pt x="64" y="80"/>
                  </a:lnTo>
                  <a:lnTo>
                    <a:pt x="48" y="56"/>
                  </a:lnTo>
                  <a:lnTo>
                    <a:pt x="40" y="40"/>
                  </a:lnTo>
                  <a:lnTo>
                    <a:pt x="48" y="32"/>
                  </a:lnTo>
                  <a:lnTo>
                    <a:pt x="64" y="24"/>
                  </a:lnTo>
                  <a:lnTo>
                    <a:pt x="56" y="16"/>
                  </a:lnTo>
                  <a:lnTo>
                    <a:pt x="40" y="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60" name="Freeform 681"/>
            <p:cNvSpPr/>
            <p:nvPr/>
          </p:nvSpPr>
          <p:spPr bwMode="auto">
            <a:xfrm>
              <a:off x="5825981" y="3046465"/>
              <a:ext cx="139271" cy="64700"/>
            </a:xfrm>
            <a:custGeom>
              <a:avLst/>
              <a:gdLst>
                <a:gd name="T0" fmla="*/ 2147483647 w 104"/>
                <a:gd name="T1" fmla="*/ 2147483647 h 48"/>
                <a:gd name="T2" fmla="*/ 2147483647 w 104"/>
                <a:gd name="T3" fmla="*/ 2147483647 h 48"/>
                <a:gd name="T4" fmla="*/ 2147483647 w 104"/>
                <a:gd name="T5" fmla="*/ 0 h 48"/>
                <a:gd name="T6" fmla="*/ 2147483647 w 104"/>
                <a:gd name="T7" fmla="*/ 0 h 48"/>
                <a:gd name="T8" fmla="*/ 0 w 104"/>
                <a:gd name="T9" fmla="*/ 2147483647 h 48"/>
                <a:gd name="T10" fmla="*/ 2147483647 w 104"/>
                <a:gd name="T11" fmla="*/ 2147483647 h 48"/>
                <a:gd name="T12" fmla="*/ 2147483647 w 104"/>
                <a:gd name="T13" fmla="*/ 2147483647 h 48"/>
                <a:gd name="T14" fmla="*/ 2147483647 w 104"/>
                <a:gd name="T15" fmla="*/ 2147483647 h 48"/>
                <a:gd name="T16" fmla="*/ 2147483647 w 104"/>
                <a:gd name="T17" fmla="*/ 2147483647 h 48"/>
                <a:gd name="T18" fmla="*/ 2147483647 w 104"/>
                <a:gd name="T19" fmla="*/ 2147483647 h 48"/>
                <a:gd name="T20" fmla="*/ 2147483647 w 104"/>
                <a:gd name="T21" fmla="*/ 2147483647 h 48"/>
                <a:gd name="T22" fmla="*/ 2147483647 w 104"/>
                <a:gd name="T23" fmla="*/ 2147483647 h 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4"/>
                <a:gd name="T37" fmla="*/ 0 h 48"/>
                <a:gd name="T38" fmla="*/ 104 w 104"/>
                <a:gd name="T39" fmla="*/ 48 h 4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4" h="48">
                  <a:moveTo>
                    <a:pt x="72" y="24"/>
                  </a:moveTo>
                  <a:lnTo>
                    <a:pt x="48" y="8"/>
                  </a:lnTo>
                  <a:lnTo>
                    <a:pt x="16" y="0"/>
                  </a:lnTo>
                  <a:lnTo>
                    <a:pt x="8" y="0"/>
                  </a:lnTo>
                  <a:lnTo>
                    <a:pt x="0" y="16"/>
                  </a:lnTo>
                  <a:lnTo>
                    <a:pt x="40" y="40"/>
                  </a:lnTo>
                  <a:lnTo>
                    <a:pt x="72" y="40"/>
                  </a:lnTo>
                  <a:lnTo>
                    <a:pt x="88" y="48"/>
                  </a:lnTo>
                  <a:lnTo>
                    <a:pt x="96" y="48"/>
                  </a:lnTo>
                  <a:lnTo>
                    <a:pt x="104" y="32"/>
                  </a:lnTo>
                  <a:lnTo>
                    <a:pt x="96" y="24"/>
                  </a:lnTo>
                  <a:lnTo>
                    <a:pt x="72" y="2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61" name="Freeform 682"/>
            <p:cNvSpPr/>
            <p:nvPr/>
          </p:nvSpPr>
          <p:spPr bwMode="auto">
            <a:xfrm>
              <a:off x="5728382" y="2509124"/>
              <a:ext cx="1030819" cy="719380"/>
            </a:xfrm>
            <a:custGeom>
              <a:avLst/>
              <a:gdLst>
                <a:gd name="T0" fmla="*/ 2147483647 w 768"/>
                <a:gd name="T1" fmla="*/ 2147483647 h 536"/>
                <a:gd name="T2" fmla="*/ 2147483647 w 768"/>
                <a:gd name="T3" fmla="*/ 0 h 536"/>
                <a:gd name="T4" fmla="*/ 2147483647 w 768"/>
                <a:gd name="T5" fmla="*/ 2147483647 h 536"/>
                <a:gd name="T6" fmla="*/ 2147483647 w 768"/>
                <a:gd name="T7" fmla="*/ 2147483647 h 536"/>
                <a:gd name="T8" fmla="*/ 2147483647 w 768"/>
                <a:gd name="T9" fmla="*/ 2147483647 h 536"/>
                <a:gd name="T10" fmla="*/ 2147483647 w 768"/>
                <a:gd name="T11" fmla="*/ 2147483647 h 536"/>
                <a:gd name="T12" fmla="*/ 2147483647 w 768"/>
                <a:gd name="T13" fmla="*/ 2147483647 h 536"/>
                <a:gd name="T14" fmla="*/ 2147483647 w 768"/>
                <a:gd name="T15" fmla="*/ 2147483647 h 536"/>
                <a:gd name="T16" fmla="*/ 2147483647 w 768"/>
                <a:gd name="T17" fmla="*/ 2147483647 h 536"/>
                <a:gd name="T18" fmla="*/ 2147483647 w 768"/>
                <a:gd name="T19" fmla="*/ 2147483647 h 536"/>
                <a:gd name="T20" fmla="*/ 2147483647 w 768"/>
                <a:gd name="T21" fmla="*/ 2147483647 h 536"/>
                <a:gd name="T22" fmla="*/ 2147483647 w 768"/>
                <a:gd name="T23" fmla="*/ 2147483647 h 536"/>
                <a:gd name="T24" fmla="*/ 2147483647 w 768"/>
                <a:gd name="T25" fmla="*/ 2147483647 h 536"/>
                <a:gd name="T26" fmla="*/ 2147483647 w 768"/>
                <a:gd name="T27" fmla="*/ 2147483647 h 536"/>
                <a:gd name="T28" fmla="*/ 0 w 768"/>
                <a:gd name="T29" fmla="*/ 2147483647 h 536"/>
                <a:gd name="T30" fmla="*/ 0 w 768"/>
                <a:gd name="T31" fmla="*/ 2147483647 h 536"/>
                <a:gd name="T32" fmla="*/ 2147483647 w 768"/>
                <a:gd name="T33" fmla="*/ 2147483647 h 536"/>
                <a:gd name="T34" fmla="*/ 2147483647 w 768"/>
                <a:gd name="T35" fmla="*/ 2147483647 h 536"/>
                <a:gd name="T36" fmla="*/ 2147483647 w 768"/>
                <a:gd name="T37" fmla="*/ 2147483647 h 536"/>
                <a:gd name="T38" fmla="*/ 2147483647 w 768"/>
                <a:gd name="T39" fmla="*/ 2147483647 h 536"/>
                <a:gd name="T40" fmla="*/ 2147483647 w 768"/>
                <a:gd name="T41" fmla="*/ 2147483647 h 536"/>
                <a:gd name="T42" fmla="*/ 2147483647 w 768"/>
                <a:gd name="T43" fmla="*/ 2147483647 h 536"/>
                <a:gd name="T44" fmla="*/ 2147483647 w 768"/>
                <a:gd name="T45" fmla="*/ 2147483647 h 536"/>
                <a:gd name="T46" fmla="*/ 2147483647 w 768"/>
                <a:gd name="T47" fmla="*/ 2147483647 h 536"/>
                <a:gd name="T48" fmla="*/ 2147483647 w 768"/>
                <a:gd name="T49" fmla="*/ 2147483647 h 536"/>
                <a:gd name="T50" fmla="*/ 2147483647 w 768"/>
                <a:gd name="T51" fmla="*/ 2147483647 h 536"/>
                <a:gd name="T52" fmla="*/ 2147483647 w 768"/>
                <a:gd name="T53" fmla="*/ 2147483647 h 536"/>
                <a:gd name="T54" fmla="*/ 2147483647 w 768"/>
                <a:gd name="T55" fmla="*/ 2147483647 h 536"/>
                <a:gd name="T56" fmla="*/ 2147483647 w 768"/>
                <a:gd name="T57" fmla="*/ 2147483647 h 536"/>
                <a:gd name="T58" fmla="*/ 2147483647 w 768"/>
                <a:gd name="T59" fmla="*/ 2147483647 h 536"/>
                <a:gd name="T60" fmla="*/ 2147483647 w 768"/>
                <a:gd name="T61" fmla="*/ 2147483647 h 536"/>
                <a:gd name="T62" fmla="*/ 2147483647 w 768"/>
                <a:gd name="T63" fmla="*/ 2147483647 h 536"/>
                <a:gd name="T64" fmla="*/ 2147483647 w 768"/>
                <a:gd name="T65" fmla="*/ 2147483647 h 536"/>
                <a:gd name="T66" fmla="*/ 2147483647 w 768"/>
                <a:gd name="T67" fmla="*/ 2147483647 h 536"/>
                <a:gd name="T68" fmla="*/ 2147483647 w 768"/>
                <a:gd name="T69" fmla="*/ 2147483647 h 536"/>
                <a:gd name="T70" fmla="*/ 2147483647 w 768"/>
                <a:gd name="T71" fmla="*/ 2147483647 h 536"/>
                <a:gd name="T72" fmla="*/ 2147483647 w 768"/>
                <a:gd name="T73" fmla="*/ 2147483647 h 536"/>
                <a:gd name="T74" fmla="*/ 2147483647 w 768"/>
                <a:gd name="T75" fmla="*/ 2147483647 h 536"/>
                <a:gd name="T76" fmla="*/ 2147483647 w 768"/>
                <a:gd name="T77" fmla="*/ 2147483647 h 536"/>
                <a:gd name="T78" fmla="*/ 2147483647 w 768"/>
                <a:gd name="T79" fmla="*/ 2147483647 h 536"/>
                <a:gd name="T80" fmla="*/ 2147483647 w 768"/>
                <a:gd name="T81" fmla="*/ 2147483647 h 536"/>
                <a:gd name="T82" fmla="*/ 2147483647 w 768"/>
                <a:gd name="T83" fmla="*/ 2147483647 h 536"/>
                <a:gd name="T84" fmla="*/ 2147483647 w 768"/>
                <a:gd name="T85" fmla="*/ 2147483647 h 536"/>
                <a:gd name="T86" fmla="*/ 2147483647 w 768"/>
                <a:gd name="T87" fmla="*/ 2147483647 h 536"/>
                <a:gd name="T88" fmla="*/ 2147483647 w 768"/>
                <a:gd name="T89" fmla="*/ 2147483647 h 536"/>
                <a:gd name="T90" fmla="*/ 2147483647 w 768"/>
                <a:gd name="T91" fmla="*/ 2147483647 h 536"/>
                <a:gd name="T92" fmla="*/ 2147483647 w 768"/>
                <a:gd name="T93" fmla="*/ 2147483647 h 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68"/>
                <a:gd name="T142" fmla="*/ 0 h 536"/>
                <a:gd name="T143" fmla="*/ 768 w 768"/>
                <a:gd name="T144" fmla="*/ 536 h 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68" h="536">
                  <a:moveTo>
                    <a:pt x="744" y="152"/>
                  </a:moveTo>
                  <a:lnTo>
                    <a:pt x="768" y="96"/>
                  </a:lnTo>
                  <a:lnTo>
                    <a:pt x="720" y="96"/>
                  </a:lnTo>
                  <a:lnTo>
                    <a:pt x="712" y="80"/>
                  </a:lnTo>
                  <a:lnTo>
                    <a:pt x="680" y="72"/>
                  </a:lnTo>
                  <a:lnTo>
                    <a:pt x="640" y="0"/>
                  </a:lnTo>
                  <a:lnTo>
                    <a:pt x="600" y="0"/>
                  </a:lnTo>
                  <a:lnTo>
                    <a:pt x="592" y="16"/>
                  </a:lnTo>
                  <a:lnTo>
                    <a:pt x="568" y="64"/>
                  </a:lnTo>
                  <a:lnTo>
                    <a:pt x="544" y="64"/>
                  </a:lnTo>
                  <a:lnTo>
                    <a:pt x="536" y="72"/>
                  </a:lnTo>
                  <a:lnTo>
                    <a:pt x="544" y="72"/>
                  </a:lnTo>
                  <a:lnTo>
                    <a:pt x="536" y="72"/>
                  </a:lnTo>
                  <a:lnTo>
                    <a:pt x="528" y="88"/>
                  </a:lnTo>
                  <a:lnTo>
                    <a:pt x="528" y="104"/>
                  </a:lnTo>
                  <a:lnTo>
                    <a:pt x="568" y="112"/>
                  </a:lnTo>
                  <a:lnTo>
                    <a:pt x="576" y="128"/>
                  </a:lnTo>
                  <a:lnTo>
                    <a:pt x="536" y="136"/>
                  </a:lnTo>
                  <a:lnTo>
                    <a:pt x="512" y="152"/>
                  </a:lnTo>
                  <a:lnTo>
                    <a:pt x="480" y="160"/>
                  </a:lnTo>
                  <a:lnTo>
                    <a:pt x="472" y="192"/>
                  </a:lnTo>
                  <a:lnTo>
                    <a:pt x="432" y="192"/>
                  </a:lnTo>
                  <a:lnTo>
                    <a:pt x="384" y="224"/>
                  </a:lnTo>
                  <a:lnTo>
                    <a:pt x="344" y="200"/>
                  </a:lnTo>
                  <a:lnTo>
                    <a:pt x="296" y="200"/>
                  </a:lnTo>
                  <a:lnTo>
                    <a:pt x="264" y="160"/>
                  </a:lnTo>
                  <a:lnTo>
                    <a:pt x="208" y="144"/>
                  </a:lnTo>
                  <a:lnTo>
                    <a:pt x="208" y="104"/>
                  </a:lnTo>
                  <a:lnTo>
                    <a:pt x="184" y="96"/>
                  </a:lnTo>
                  <a:lnTo>
                    <a:pt x="176" y="88"/>
                  </a:lnTo>
                  <a:lnTo>
                    <a:pt x="176" y="96"/>
                  </a:lnTo>
                  <a:lnTo>
                    <a:pt x="176" y="88"/>
                  </a:lnTo>
                  <a:lnTo>
                    <a:pt x="168" y="88"/>
                  </a:lnTo>
                  <a:lnTo>
                    <a:pt x="168" y="96"/>
                  </a:lnTo>
                  <a:lnTo>
                    <a:pt x="168" y="88"/>
                  </a:lnTo>
                  <a:lnTo>
                    <a:pt x="152" y="96"/>
                  </a:lnTo>
                  <a:lnTo>
                    <a:pt x="144" y="120"/>
                  </a:lnTo>
                  <a:lnTo>
                    <a:pt x="112" y="112"/>
                  </a:lnTo>
                  <a:lnTo>
                    <a:pt x="104" y="152"/>
                  </a:lnTo>
                  <a:lnTo>
                    <a:pt x="80" y="160"/>
                  </a:lnTo>
                  <a:lnTo>
                    <a:pt x="72" y="208"/>
                  </a:lnTo>
                  <a:lnTo>
                    <a:pt x="56" y="224"/>
                  </a:lnTo>
                  <a:lnTo>
                    <a:pt x="32" y="240"/>
                  </a:lnTo>
                  <a:lnTo>
                    <a:pt x="0" y="248"/>
                  </a:lnTo>
                  <a:lnTo>
                    <a:pt x="0" y="264"/>
                  </a:lnTo>
                  <a:lnTo>
                    <a:pt x="8" y="272"/>
                  </a:lnTo>
                  <a:lnTo>
                    <a:pt x="8" y="280"/>
                  </a:lnTo>
                  <a:lnTo>
                    <a:pt x="0" y="288"/>
                  </a:lnTo>
                  <a:lnTo>
                    <a:pt x="8" y="296"/>
                  </a:lnTo>
                  <a:lnTo>
                    <a:pt x="24" y="296"/>
                  </a:lnTo>
                  <a:lnTo>
                    <a:pt x="32" y="312"/>
                  </a:lnTo>
                  <a:lnTo>
                    <a:pt x="48" y="312"/>
                  </a:lnTo>
                  <a:lnTo>
                    <a:pt x="72" y="312"/>
                  </a:lnTo>
                  <a:lnTo>
                    <a:pt x="80" y="320"/>
                  </a:lnTo>
                  <a:lnTo>
                    <a:pt x="64" y="344"/>
                  </a:lnTo>
                  <a:lnTo>
                    <a:pt x="64" y="360"/>
                  </a:lnTo>
                  <a:lnTo>
                    <a:pt x="56" y="368"/>
                  </a:lnTo>
                  <a:lnTo>
                    <a:pt x="64" y="384"/>
                  </a:lnTo>
                  <a:lnTo>
                    <a:pt x="88" y="392"/>
                  </a:lnTo>
                  <a:lnTo>
                    <a:pt x="80" y="400"/>
                  </a:lnTo>
                  <a:lnTo>
                    <a:pt x="88" y="400"/>
                  </a:lnTo>
                  <a:lnTo>
                    <a:pt x="120" y="408"/>
                  </a:lnTo>
                  <a:lnTo>
                    <a:pt x="144" y="424"/>
                  </a:lnTo>
                  <a:lnTo>
                    <a:pt x="168" y="424"/>
                  </a:lnTo>
                  <a:lnTo>
                    <a:pt x="176" y="432"/>
                  </a:lnTo>
                  <a:lnTo>
                    <a:pt x="184" y="432"/>
                  </a:lnTo>
                  <a:lnTo>
                    <a:pt x="192" y="440"/>
                  </a:lnTo>
                  <a:lnTo>
                    <a:pt x="208" y="440"/>
                  </a:lnTo>
                  <a:lnTo>
                    <a:pt x="224" y="440"/>
                  </a:lnTo>
                  <a:lnTo>
                    <a:pt x="240" y="424"/>
                  </a:lnTo>
                  <a:lnTo>
                    <a:pt x="256" y="416"/>
                  </a:lnTo>
                  <a:lnTo>
                    <a:pt x="272" y="416"/>
                  </a:lnTo>
                  <a:lnTo>
                    <a:pt x="288" y="424"/>
                  </a:lnTo>
                  <a:lnTo>
                    <a:pt x="296" y="424"/>
                  </a:lnTo>
                  <a:lnTo>
                    <a:pt x="304" y="432"/>
                  </a:lnTo>
                  <a:lnTo>
                    <a:pt x="312" y="448"/>
                  </a:lnTo>
                  <a:lnTo>
                    <a:pt x="304" y="472"/>
                  </a:lnTo>
                  <a:lnTo>
                    <a:pt x="304" y="480"/>
                  </a:lnTo>
                  <a:lnTo>
                    <a:pt x="312" y="488"/>
                  </a:lnTo>
                  <a:lnTo>
                    <a:pt x="320" y="496"/>
                  </a:lnTo>
                  <a:lnTo>
                    <a:pt x="320" y="504"/>
                  </a:lnTo>
                  <a:lnTo>
                    <a:pt x="344" y="512"/>
                  </a:lnTo>
                  <a:lnTo>
                    <a:pt x="336" y="520"/>
                  </a:lnTo>
                  <a:lnTo>
                    <a:pt x="360" y="512"/>
                  </a:lnTo>
                  <a:lnTo>
                    <a:pt x="360" y="496"/>
                  </a:lnTo>
                  <a:lnTo>
                    <a:pt x="400" y="496"/>
                  </a:lnTo>
                  <a:lnTo>
                    <a:pt x="416" y="512"/>
                  </a:lnTo>
                  <a:lnTo>
                    <a:pt x="424" y="520"/>
                  </a:lnTo>
                  <a:lnTo>
                    <a:pt x="432" y="520"/>
                  </a:lnTo>
                  <a:lnTo>
                    <a:pt x="456" y="536"/>
                  </a:lnTo>
                  <a:lnTo>
                    <a:pt x="456" y="520"/>
                  </a:lnTo>
                  <a:lnTo>
                    <a:pt x="488" y="512"/>
                  </a:lnTo>
                  <a:lnTo>
                    <a:pt x="496" y="504"/>
                  </a:lnTo>
                  <a:lnTo>
                    <a:pt x="504" y="504"/>
                  </a:lnTo>
                  <a:lnTo>
                    <a:pt x="512" y="504"/>
                  </a:lnTo>
                  <a:lnTo>
                    <a:pt x="528" y="496"/>
                  </a:lnTo>
                  <a:lnTo>
                    <a:pt x="544" y="488"/>
                  </a:lnTo>
                  <a:lnTo>
                    <a:pt x="568" y="472"/>
                  </a:lnTo>
                  <a:lnTo>
                    <a:pt x="576" y="456"/>
                  </a:lnTo>
                  <a:lnTo>
                    <a:pt x="584" y="440"/>
                  </a:lnTo>
                  <a:lnTo>
                    <a:pt x="600" y="416"/>
                  </a:lnTo>
                  <a:lnTo>
                    <a:pt x="600" y="400"/>
                  </a:lnTo>
                  <a:lnTo>
                    <a:pt x="592" y="392"/>
                  </a:lnTo>
                  <a:lnTo>
                    <a:pt x="600" y="384"/>
                  </a:lnTo>
                  <a:lnTo>
                    <a:pt x="592" y="368"/>
                  </a:lnTo>
                  <a:lnTo>
                    <a:pt x="576" y="328"/>
                  </a:lnTo>
                  <a:lnTo>
                    <a:pt x="576" y="320"/>
                  </a:lnTo>
                  <a:lnTo>
                    <a:pt x="592" y="304"/>
                  </a:lnTo>
                  <a:lnTo>
                    <a:pt x="608" y="296"/>
                  </a:lnTo>
                  <a:lnTo>
                    <a:pt x="608" y="288"/>
                  </a:lnTo>
                  <a:lnTo>
                    <a:pt x="584" y="288"/>
                  </a:lnTo>
                  <a:lnTo>
                    <a:pt x="576" y="288"/>
                  </a:lnTo>
                  <a:lnTo>
                    <a:pt x="568" y="288"/>
                  </a:lnTo>
                  <a:lnTo>
                    <a:pt x="560" y="272"/>
                  </a:lnTo>
                  <a:lnTo>
                    <a:pt x="552" y="264"/>
                  </a:lnTo>
                  <a:lnTo>
                    <a:pt x="568" y="256"/>
                  </a:lnTo>
                  <a:lnTo>
                    <a:pt x="584" y="248"/>
                  </a:lnTo>
                  <a:lnTo>
                    <a:pt x="600" y="232"/>
                  </a:lnTo>
                  <a:lnTo>
                    <a:pt x="608" y="232"/>
                  </a:lnTo>
                  <a:lnTo>
                    <a:pt x="600" y="248"/>
                  </a:lnTo>
                  <a:lnTo>
                    <a:pt x="608" y="256"/>
                  </a:lnTo>
                  <a:lnTo>
                    <a:pt x="616" y="256"/>
                  </a:lnTo>
                  <a:lnTo>
                    <a:pt x="640" y="248"/>
                  </a:lnTo>
                  <a:lnTo>
                    <a:pt x="656" y="256"/>
                  </a:lnTo>
                  <a:lnTo>
                    <a:pt x="664" y="272"/>
                  </a:lnTo>
                  <a:lnTo>
                    <a:pt x="664" y="280"/>
                  </a:lnTo>
                  <a:lnTo>
                    <a:pt x="664" y="304"/>
                  </a:lnTo>
                  <a:lnTo>
                    <a:pt x="656" y="328"/>
                  </a:lnTo>
                  <a:lnTo>
                    <a:pt x="672" y="328"/>
                  </a:lnTo>
                  <a:lnTo>
                    <a:pt x="688" y="320"/>
                  </a:lnTo>
                  <a:lnTo>
                    <a:pt x="696" y="312"/>
                  </a:lnTo>
                  <a:lnTo>
                    <a:pt x="704" y="304"/>
                  </a:lnTo>
                  <a:lnTo>
                    <a:pt x="688" y="272"/>
                  </a:lnTo>
                  <a:lnTo>
                    <a:pt x="688" y="264"/>
                  </a:lnTo>
                  <a:lnTo>
                    <a:pt x="688" y="248"/>
                  </a:lnTo>
                  <a:lnTo>
                    <a:pt x="688" y="240"/>
                  </a:lnTo>
                  <a:lnTo>
                    <a:pt x="680" y="224"/>
                  </a:lnTo>
                  <a:lnTo>
                    <a:pt x="688" y="216"/>
                  </a:lnTo>
                  <a:lnTo>
                    <a:pt x="704" y="200"/>
                  </a:lnTo>
                  <a:lnTo>
                    <a:pt x="720" y="200"/>
                  </a:lnTo>
                  <a:lnTo>
                    <a:pt x="728" y="160"/>
                  </a:lnTo>
                  <a:lnTo>
                    <a:pt x="744" y="152"/>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62" name="Freeform 683"/>
            <p:cNvSpPr/>
            <p:nvPr/>
          </p:nvSpPr>
          <p:spPr bwMode="auto">
            <a:xfrm>
              <a:off x="5965252" y="2542022"/>
              <a:ext cx="536245" cy="267574"/>
            </a:xfrm>
            <a:custGeom>
              <a:avLst/>
              <a:gdLst>
                <a:gd name="T0" fmla="*/ 2147483647 w 400"/>
                <a:gd name="T1" fmla="*/ 2147483647 h 200"/>
                <a:gd name="T2" fmla="*/ 2147483647 w 400"/>
                <a:gd name="T3" fmla="*/ 2147483647 h 200"/>
                <a:gd name="T4" fmla="*/ 2147483647 w 400"/>
                <a:gd name="T5" fmla="*/ 2147483647 h 200"/>
                <a:gd name="T6" fmla="*/ 2147483647 w 400"/>
                <a:gd name="T7" fmla="*/ 2147483647 h 200"/>
                <a:gd name="T8" fmla="*/ 2147483647 w 400"/>
                <a:gd name="T9" fmla="*/ 2147483647 h 200"/>
                <a:gd name="T10" fmla="*/ 2147483647 w 400"/>
                <a:gd name="T11" fmla="*/ 2147483647 h 200"/>
                <a:gd name="T12" fmla="*/ 2147483647 w 400"/>
                <a:gd name="T13" fmla="*/ 2147483647 h 200"/>
                <a:gd name="T14" fmla="*/ 2147483647 w 400"/>
                <a:gd name="T15" fmla="*/ 2147483647 h 200"/>
                <a:gd name="T16" fmla="*/ 2147483647 w 400"/>
                <a:gd name="T17" fmla="*/ 2147483647 h 200"/>
                <a:gd name="T18" fmla="*/ 2147483647 w 400"/>
                <a:gd name="T19" fmla="*/ 2147483647 h 200"/>
                <a:gd name="T20" fmla="*/ 2147483647 w 400"/>
                <a:gd name="T21" fmla="*/ 2147483647 h 200"/>
                <a:gd name="T22" fmla="*/ 2147483647 w 400"/>
                <a:gd name="T23" fmla="*/ 2147483647 h 200"/>
                <a:gd name="T24" fmla="*/ 2147483647 w 400"/>
                <a:gd name="T25" fmla="*/ 2147483647 h 200"/>
                <a:gd name="T26" fmla="*/ 2147483647 w 400"/>
                <a:gd name="T27" fmla="*/ 2147483647 h 200"/>
                <a:gd name="T28" fmla="*/ 2147483647 w 400"/>
                <a:gd name="T29" fmla="*/ 2147483647 h 200"/>
                <a:gd name="T30" fmla="*/ 2147483647 w 400"/>
                <a:gd name="T31" fmla="*/ 2147483647 h 200"/>
                <a:gd name="T32" fmla="*/ 2147483647 w 400"/>
                <a:gd name="T33" fmla="*/ 2147483647 h 200"/>
                <a:gd name="T34" fmla="*/ 2147483647 w 400"/>
                <a:gd name="T35" fmla="*/ 2147483647 h 200"/>
                <a:gd name="T36" fmla="*/ 2147483647 w 400"/>
                <a:gd name="T37" fmla="*/ 2147483647 h 200"/>
                <a:gd name="T38" fmla="*/ 2147483647 w 400"/>
                <a:gd name="T39" fmla="*/ 2147483647 h 200"/>
                <a:gd name="T40" fmla="*/ 2147483647 w 400"/>
                <a:gd name="T41" fmla="*/ 2147483647 h 200"/>
                <a:gd name="T42" fmla="*/ 2147483647 w 400"/>
                <a:gd name="T43" fmla="*/ 0 h 200"/>
                <a:gd name="T44" fmla="*/ 2147483647 w 400"/>
                <a:gd name="T45" fmla="*/ 2147483647 h 200"/>
                <a:gd name="T46" fmla="*/ 2147483647 w 400"/>
                <a:gd name="T47" fmla="*/ 2147483647 h 200"/>
                <a:gd name="T48" fmla="*/ 2147483647 w 400"/>
                <a:gd name="T49" fmla="*/ 2147483647 h 200"/>
                <a:gd name="T50" fmla="*/ 2147483647 w 400"/>
                <a:gd name="T51" fmla="*/ 2147483647 h 200"/>
                <a:gd name="T52" fmla="*/ 2147483647 w 400"/>
                <a:gd name="T53" fmla="*/ 2147483647 h 200"/>
                <a:gd name="T54" fmla="*/ 0 w 400"/>
                <a:gd name="T55" fmla="*/ 2147483647 h 200"/>
                <a:gd name="T56" fmla="*/ 2147483647 w 400"/>
                <a:gd name="T57" fmla="*/ 2147483647 h 200"/>
                <a:gd name="T58" fmla="*/ 2147483647 w 400"/>
                <a:gd name="T59" fmla="*/ 2147483647 h 2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00"/>
                <a:gd name="T91" fmla="*/ 0 h 200"/>
                <a:gd name="T92" fmla="*/ 400 w 400"/>
                <a:gd name="T93" fmla="*/ 200 h 20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00" h="200">
                  <a:moveTo>
                    <a:pt x="32" y="80"/>
                  </a:moveTo>
                  <a:lnTo>
                    <a:pt x="32" y="120"/>
                  </a:lnTo>
                  <a:lnTo>
                    <a:pt x="88" y="136"/>
                  </a:lnTo>
                  <a:lnTo>
                    <a:pt x="120" y="176"/>
                  </a:lnTo>
                  <a:lnTo>
                    <a:pt x="168" y="176"/>
                  </a:lnTo>
                  <a:lnTo>
                    <a:pt x="208" y="200"/>
                  </a:lnTo>
                  <a:lnTo>
                    <a:pt x="256" y="168"/>
                  </a:lnTo>
                  <a:lnTo>
                    <a:pt x="296" y="168"/>
                  </a:lnTo>
                  <a:lnTo>
                    <a:pt x="304" y="136"/>
                  </a:lnTo>
                  <a:lnTo>
                    <a:pt x="336" y="128"/>
                  </a:lnTo>
                  <a:lnTo>
                    <a:pt x="360" y="112"/>
                  </a:lnTo>
                  <a:lnTo>
                    <a:pt x="400" y="104"/>
                  </a:lnTo>
                  <a:lnTo>
                    <a:pt x="392" y="88"/>
                  </a:lnTo>
                  <a:lnTo>
                    <a:pt x="352" y="80"/>
                  </a:lnTo>
                  <a:lnTo>
                    <a:pt x="352" y="64"/>
                  </a:lnTo>
                  <a:lnTo>
                    <a:pt x="360" y="48"/>
                  </a:lnTo>
                  <a:lnTo>
                    <a:pt x="336" y="40"/>
                  </a:lnTo>
                  <a:lnTo>
                    <a:pt x="272" y="56"/>
                  </a:lnTo>
                  <a:lnTo>
                    <a:pt x="248" y="32"/>
                  </a:lnTo>
                  <a:lnTo>
                    <a:pt x="208" y="32"/>
                  </a:lnTo>
                  <a:lnTo>
                    <a:pt x="192" y="24"/>
                  </a:lnTo>
                  <a:lnTo>
                    <a:pt x="144" y="0"/>
                  </a:lnTo>
                  <a:lnTo>
                    <a:pt x="128" y="16"/>
                  </a:lnTo>
                  <a:lnTo>
                    <a:pt x="112" y="40"/>
                  </a:lnTo>
                  <a:lnTo>
                    <a:pt x="80" y="32"/>
                  </a:lnTo>
                  <a:lnTo>
                    <a:pt x="40" y="32"/>
                  </a:lnTo>
                  <a:lnTo>
                    <a:pt x="8" y="48"/>
                  </a:lnTo>
                  <a:lnTo>
                    <a:pt x="0" y="64"/>
                  </a:lnTo>
                  <a:lnTo>
                    <a:pt x="8" y="72"/>
                  </a:lnTo>
                  <a:lnTo>
                    <a:pt x="32" y="8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63" name="Freeform 684"/>
            <p:cNvSpPr/>
            <p:nvPr/>
          </p:nvSpPr>
          <p:spPr bwMode="auto">
            <a:xfrm>
              <a:off x="5825981" y="3046465"/>
              <a:ext cx="139271" cy="64700"/>
            </a:xfrm>
            <a:custGeom>
              <a:avLst/>
              <a:gdLst>
                <a:gd name="T0" fmla="*/ 2147483647 w 104"/>
                <a:gd name="T1" fmla="*/ 2147483647 h 48"/>
                <a:gd name="T2" fmla="*/ 2147483647 w 104"/>
                <a:gd name="T3" fmla="*/ 2147483647 h 48"/>
                <a:gd name="T4" fmla="*/ 2147483647 w 104"/>
                <a:gd name="T5" fmla="*/ 0 h 48"/>
                <a:gd name="T6" fmla="*/ 2147483647 w 104"/>
                <a:gd name="T7" fmla="*/ 0 h 48"/>
                <a:gd name="T8" fmla="*/ 0 w 104"/>
                <a:gd name="T9" fmla="*/ 2147483647 h 48"/>
                <a:gd name="T10" fmla="*/ 2147483647 w 104"/>
                <a:gd name="T11" fmla="*/ 2147483647 h 48"/>
                <a:gd name="T12" fmla="*/ 2147483647 w 104"/>
                <a:gd name="T13" fmla="*/ 2147483647 h 48"/>
                <a:gd name="T14" fmla="*/ 2147483647 w 104"/>
                <a:gd name="T15" fmla="*/ 2147483647 h 48"/>
                <a:gd name="T16" fmla="*/ 2147483647 w 104"/>
                <a:gd name="T17" fmla="*/ 2147483647 h 48"/>
                <a:gd name="T18" fmla="*/ 2147483647 w 104"/>
                <a:gd name="T19" fmla="*/ 2147483647 h 48"/>
                <a:gd name="T20" fmla="*/ 2147483647 w 104"/>
                <a:gd name="T21" fmla="*/ 2147483647 h 48"/>
                <a:gd name="T22" fmla="*/ 2147483647 w 104"/>
                <a:gd name="T23" fmla="*/ 2147483647 h 48"/>
                <a:gd name="T24" fmla="*/ 2147483647 w 104"/>
                <a:gd name="T25" fmla="*/ 2147483647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
                <a:gd name="T40" fmla="*/ 0 h 48"/>
                <a:gd name="T41" fmla="*/ 104 w 104"/>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 h="48">
                  <a:moveTo>
                    <a:pt x="72" y="24"/>
                  </a:moveTo>
                  <a:lnTo>
                    <a:pt x="48" y="8"/>
                  </a:lnTo>
                  <a:lnTo>
                    <a:pt x="16" y="0"/>
                  </a:lnTo>
                  <a:lnTo>
                    <a:pt x="8" y="0"/>
                  </a:lnTo>
                  <a:lnTo>
                    <a:pt x="0" y="16"/>
                  </a:lnTo>
                  <a:lnTo>
                    <a:pt x="40" y="40"/>
                  </a:lnTo>
                  <a:lnTo>
                    <a:pt x="72" y="40"/>
                  </a:lnTo>
                  <a:lnTo>
                    <a:pt x="88" y="48"/>
                  </a:lnTo>
                  <a:lnTo>
                    <a:pt x="96" y="48"/>
                  </a:lnTo>
                  <a:lnTo>
                    <a:pt x="104" y="32"/>
                  </a:lnTo>
                  <a:lnTo>
                    <a:pt x="96" y="24"/>
                  </a:lnTo>
                  <a:lnTo>
                    <a:pt x="72" y="2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64" name="Freeform 685"/>
            <p:cNvSpPr/>
            <p:nvPr/>
          </p:nvSpPr>
          <p:spPr bwMode="auto">
            <a:xfrm>
              <a:off x="5965252" y="2542022"/>
              <a:ext cx="536245" cy="267574"/>
            </a:xfrm>
            <a:custGeom>
              <a:avLst/>
              <a:gdLst>
                <a:gd name="T0" fmla="*/ 2147483647 w 400"/>
                <a:gd name="T1" fmla="*/ 2147483647 h 200"/>
                <a:gd name="T2" fmla="*/ 2147483647 w 400"/>
                <a:gd name="T3" fmla="*/ 2147483647 h 200"/>
                <a:gd name="T4" fmla="*/ 2147483647 w 400"/>
                <a:gd name="T5" fmla="*/ 2147483647 h 200"/>
                <a:gd name="T6" fmla="*/ 2147483647 w 400"/>
                <a:gd name="T7" fmla="*/ 2147483647 h 200"/>
                <a:gd name="T8" fmla="*/ 2147483647 w 400"/>
                <a:gd name="T9" fmla="*/ 2147483647 h 200"/>
                <a:gd name="T10" fmla="*/ 2147483647 w 400"/>
                <a:gd name="T11" fmla="*/ 2147483647 h 200"/>
                <a:gd name="T12" fmla="*/ 2147483647 w 400"/>
                <a:gd name="T13" fmla="*/ 2147483647 h 200"/>
                <a:gd name="T14" fmla="*/ 2147483647 w 400"/>
                <a:gd name="T15" fmla="*/ 2147483647 h 200"/>
                <a:gd name="T16" fmla="*/ 2147483647 w 400"/>
                <a:gd name="T17" fmla="*/ 2147483647 h 200"/>
                <a:gd name="T18" fmla="*/ 2147483647 w 400"/>
                <a:gd name="T19" fmla="*/ 2147483647 h 200"/>
                <a:gd name="T20" fmla="*/ 2147483647 w 400"/>
                <a:gd name="T21" fmla="*/ 2147483647 h 200"/>
                <a:gd name="T22" fmla="*/ 2147483647 w 400"/>
                <a:gd name="T23" fmla="*/ 2147483647 h 200"/>
                <a:gd name="T24" fmla="*/ 2147483647 w 400"/>
                <a:gd name="T25" fmla="*/ 2147483647 h 200"/>
                <a:gd name="T26" fmla="*/ 2147483647 w 400"/>
                <a:gd name="T27" fmla="*/ 2147483647 h 200"/>
                <a:gd name="T28" fmla="*/ 2147483647 w 400"/>
                <a:gd name="T29" fmla="*/ 2147483647 h 200"/>
                <a:gd name="T30" fmla="*/ 2147483647 w 400"/>
                <a:gd name="T31" fmla="*/ 2147483647 h 200"/>
                <a:gd name="T32" fmla="*/ 2147483647 w 400"/>
                <a:gd name="T33" fmla="*/ 2147483647 h 200"/>
                <a:gd name="T34" fmla="*/ 2147483647 w 400"/>
                <a:gd name="T35" fmla="*/ 2147483647 h 200"/>
                <a:gd name="T36" fmla="*/ 2147483647 w 400"/>
                <a:gd name="T37" fmla="*/ 2147483647 h 200"/>
                <a:gd name="T38" fmla="*/ 2147483647 w 400"/>
                <a:gd name="T39" fmla="*/ 2147483647 h 200"/>
                <a:gd name="T40" fmla="*/ 2147483647 w 400"/>
                <a:gd name="T41" fmla="*/ 2147483647 h 200"/>
                <a:gd name="T42" fmla="*/ 2147483647 w 400"/>
                <a:gd name="T43" fmla="*/ 0 h 200"/>
                <a:gd name="T44" fmla="*/ 2147483647 w 400"/>
                <a:gd name="T45" fmla="*/ 2147483647 h 200"/>
                <a:gd name="T46" fmla="*/ 2147483647 w 400"/>
                <a:gd name="T47" fmla="*/ 2147483647 h 200"/>
                <a:gd name="T48" fmla="*/ 2147483647 w 400"/>
                <a:gd name="T49" fmla="*/ 2147483647 h 200"/>
                <a:gd name="T50" fmla="*/ 2147483647 w 400"/>
                <a:gd name="T51" fmla="*/ 2147483647 h 200"/>
                <a:gd name="T52" fmla="*/ 2147483647 w 400"/>
                <a:gd name="T53" fmla="*/ 2147483647 h 200"/>
                <a:gd name="T54" fmla="*/ 0 w 400"/>
                <a:gd name="T55" fmla="*/ 2147483647 h 200"/>
                <a:gd name="T56" fmla="*/ 2147483647 w 400"/>
                <a:gd name="T57" fmla="*/ 2147483647 h 200"/>
                <a:gd name="T58" fmla="*/ 2147483647 w 400"/>
                <a:gd name="T59" fmla="*/ 2147483647 h 2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00"/>
                <a:gd name="T91" fmla="*/ 0 h 200"/>
                <a:gd name="T92" fmla="*/ 400 w 400"/>
                <a:gd name="T93" fmla="*/ 200 h 20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00" h="200">
                  <a:moveTo>
                    <a:pt x="32" y="80"/>
                  </a:moveTo>
                  <a:lnTo>
                    <a:pt x="32" y="120"/>
                  </a:lnTo>
                  <a:lnTo>
                    <a:pt x="88" y="136"/>
                  </a:lnTo>
                  <a:lnTo>
                    <a:pt x="120" y="176"/>
                  </a:lnTo>
                  <a:lnTo>
                    <a:pt x="168" y="176"/>
                  </a:lnTo>
                  <a:lnTo>
                    <a:pt x="208" y="200"/>
                  </a:lnTo>
                  <a:lnTo>
                    <a:pt x="256" y="168"/>
                  </a:lnTo>
                  <a:lnTo>
                    <a:pt x="296" y="168"/>
                  </a:lnTo>
                  <a:lnTo>
                    <a:pt x="304" y="136"/>
                  </a:lnTo>
                  <a:lnTo>
                    <a:pt x="336" y="128"/>
                  </a:lnTo>
                  <a:lnTo>
                    <a:pt x="360" y="112"/>
                  </a:lnTo>
                  <a:lnTo>
                    <a:pt x="400" y="104"/>
                  </a:lnTo>
                  <a:lnTo>
                    <a:pt x="392" y="88"/>
                  </a:lnTo>
                  <a:lnTo>
                    <a:pt x="352" y="80"/>
                  </a:lnTo>
                  <a:lnTo>
                    <a:pt x="352" y="64"/>
                  </a:lnTo>
                  <a:lnTo>
                    <a:pt x="360" y="48"/>
                  </a:lnTo>
                  <a:lnTo>
                    <a:pt x="336" y="40"/>
                  </a:lnTo>
                  <a:lnTo>
                    <a:pt x="272" y="56"/>
                  </a:lnTo>
                  <a:lnTo>
                    <a:pt x="248" y="32"/>
                  </a:lnTo>
                  <a:lnTo>
                    <a:pt x="208" y="32"/>
                  </a:lnTo>
                  <a:lnTo>
                    <a:pt x="192" y="24"/>
                  </a:lnTo>
                  <a:lnTo>
                    <a:pt x="144" y="0"/>
                  </a:lnTo>
                  <a:lnTo>
                    <a:pt x="128" y="16"/>
                  </a:lnTo>
                  <a:lnTo>
                    <a:pt x="112" y="40"/>
                  </a:lnTo>
                  <a:lnTo>
                    <a:pt x="80" y="32"/>
                  </a:lnTo>
                  <a:lnTo>
                    <a:pt x="40" y="32"/>
                  </a:lnTo>
                  <a:lnTo>
                    <a:pt x="8" y="48"/>
                  </a:lnTo>
                  <a:lnTo>
                    <a:pt x="0" y="64"/>
                  </a:lnTo>
                  <a:lnTo>
                    <a:pt x="8" y="72"/>
                  </a:lnTo>
                  <a:lnTo>
                    <a:pt x="32" y="8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65" name="Freeform 686"/>
            <p:cNvSpPr/>
            <p:nvPr/>
          </p:nvSpPr>
          <p:spPr bwMode="auto">
            <a:xfrm>
              <a:off x="4815998" y="1897212"/>
              <a:ext cx="183135" cy="398071"/>
            </a:xfrm>
            <a:custGeom>
              <a:avLst/>
              <a:gdLst>
                <a:gd name="T0" fmla="*/ 2147483647 w 136"/>
                <a:gd name="T1" fmla="*/ 2147483647 h 296"/>
                <a:gd name="T2" fmla="*/ 2147483647 w 136"/>
                <a:gd name="T3" fmla="*/ 2147483647 h 296"/>
                <a:gd name="T4" fmla="*/ 2147483647 w 136"/>
                <a:gd name="T5" fmla="*/ 2147483647 h 296"/>
                <a:gd name="T6" fmla="*/ 2147483647 w 136"/>
                <a:gd name="T7" fmla="*/ 2147483647 h 296"/>
                <a:gd name="T8" fmla="*/ 2147483647 w 136"/>
                <a:gd name="T9" fmla="*/ 2147483647 h 296"/>
                <a:gd name="T10" fmla="*/ 2147483647 w 136"/>
                <a:gd name="T11" fmla="*/ 2147483647 h 296"/>
                <a:gd name="T12" fmla="*/ 2147483647 w 136"/>
                <a:gd name="T13" fmla="*/ 2147483647 h 296"/>
                <a:gd name="T14" fmla="*/ 2147483647 w 136"/>
                <a:gd name="T15" fmla="*/ 2147483647 h 296"/>
                <a:gd name="T16" fmla="*/ 2147483647 w 136"/>
                <a:gd name="T17" fmla="*/ 2147483647 h 296"/>
                <a:gd name="T18" fmla="*/ 2147483647 w 136"/>
                <a:gd name="T19" fmla="*/ 2147483647 h 296"/>
                <a:gd name="T20" fmla="*/ 2147483647 w 136"/>
                <a:gd name="T21" fmla="*/ 2147483647 h 296"/>
                <a:gd name="T22" fmla="*/ 2147483647 w 136"/>
                <a:gd name="T23" fmla="*/ 2147483647 h 296"/>
                <a:gd name="T24" fmla="*/ 2147483647 w 136"/>
                <a:gd name="T25" fmla="*/ 2147483647 h 296"/>
                <a:gd name="T26" fmla="*/ 2147483647 w 136"/>
                <a:gd name="T27" fmla="*/ 2147483647 h 296"/>
                <a:gd name="T28" fmla="*/ 2147483647 w 136"/>
                <a:gd name="T29" fmla="*/ 2147483647 h 296"/>
                <a:gd name="T30" fmla="*/ 2147483647 w 136"/>
                <a:gd name="T31" fmla="*/ 2147483647 h 296"/>
                <a:gd name="T32" fmla="*/ 2147483647 w 136"/>
                <a:gd name="T33" fmla="*/ 2147483647 h 296"/>
                <a:gd name="T34" fmla="*/ 2147483647 w 136"/>
                <a:gd name="T35" fmla="*/ 0 h 296"/>
                <a:gd name="T36" fmla="*/ 2147483647 w 136"/>
                <a:gd name="T37" fmla="*/ 0 h 296"/>
                <a:gd name="T38" fmla="*/ 2147483647 w 136"/>
                <a:gd name="T39" fmla="*/ 2147483647 h 296"/>
                <a:gd name="T40" fmla="*/ 2147483647 w 136"/>
                <a:gd name="T41" fmla="*/ 2147483647 h 296"/>
                <a:gd name="T42" fmla="*/ 2147483647 w 136"/>
                <a:gd name="T43" fmla="*/ 2147483647 h 296"/>
                <a:gd name="T44" fmla="*/ 2147483647 w 136"/>
                <a:gd name="T45" fmla="*/ 2147483647 h 296"/>
                <a:gd name="T46" fmla="*/ 2147483647 w 136"/>
                <a:gd name="T47" fmla="*/ 2147483647 h 296"/>
                <a:gd name="T48" fmla="*/ 2147483647 w 136"/>
                <a:gd name="T49" fmla="*/ 2147483647 h 296"/>
                <a:gd name="T50" fmla="*/ 2147483647 w 136"/>
                <a:gd name="T51" fmla="*/ 2147483647 h 296"/>
                <a:gd name="T52" fmla="*/ 2147483647 w 136"/>
                <a:gd name="T53" fmla="*/ 2147483647 h 296"/>
                <a:gd name="T54" fmla="*/ 0 w 136"/>
                <a:gd name="T55" fmla="*/ 2147483647 h 296"/>
                <a:gd name="T56" fmla="*/ 2147483647 w 136"/>
                <a:gd name="T57" fmla="*/ 2147483647 h 296"/>
                <a:gd name="T58" fmla="*/ 2147483647 w 136"/>
                <a:gd name="T59" fmla="*/ 2147483647 h 296"/>
                <a:gd name="T60" fmla="*/ 2147483647 w 136"/>
                <a:gd name="T61" fmla="*/ 2147483647 h 296"/>
                <a:gd name="T62" fmla="*/ 2147483647 w 136"/>
                <a:gd name="T63" fmla="*/ 2147483647 h 296"/>
                <a:gd name="T64" fmla="*/ 2147483647 w 136"/>
                <a:gd name="T65" fmla="*/ 2147483647 h 296"/>
                <a:gd name="T66" fmla="*/ 2147483647 w 136"/>
                <a:gd name="T67" fmla="*/ 2147483647 h 296"/>
                <a:gd name="T68" fmla="*/ 2147483647 w 136"/>
                <a:gd name="T69" fmla="*/ 2147483647 h 296"/>
                <a:gd name="T70" fmla="*/ 2147483647 w 136"/>
                <a:gd name="T71" fmla="*/ 2147483647 h 296"/>
                <a:gd name="T72" fmla="*/ 2147483647 w 136"/>
                <a:gd name="T73" fmla="*/ 2147483647 h 296"/>
                <a:gd name="T74" fmla="*/ 2147483647 w 136"/>
                <a:gd name="T75" fmla="*/ 2147483647 h 296"/>
                <a:gd name="T76" fmla="*/ 2147483647 w 136"/>
                <a:gd name="T77" fmla="*/ 2147483647 h 296"/>
                <a:gd name="T78" fmla="*/ 2147483647 w 136"/>
                <a:gd name="T79" fmla="*/ 2147483647 h 296"/>
                <a:gd name="T80" fmla="*/ 2147483647 w 136"/>
                <a:gd name="T81" fmla="*/ 2147483647 h 296"/>
                <a:gd name="T82" fmla="*/ 2147483647 w 136"/>
                <a:gd name="T83" fmla="*/ 2147483647 h 296"/>
                <a:gd name="T84" fmla="*/ 2147483647 w 136"/>
                <a:gd name="T85" fmla="*/ 2147483647 h 296"/>
                <a:gd name="T86" fmla="*/ 2147483647 w 136"/>
                <a:gd name="T87" fmla="*/ 2147483647 h 296"/>
                <a:gd name="T88" fmla="*/ 2147483647 w 136"/>
                <a:gd name="T89" fmla="*/ 2147483647 h 296"/>
                <a:gd name="T90" fmla="*/ 2147483647 w 136"/>
                <a:gd name="T91" fmla="*/ 2147483647 h 296"/>
                <a:gd name="T92" fmla="*/ 2147483647 w 136"/>
                <a:gd name="T93" fmla="*/ 2147483647 h 296"/>
                <a:gd name="T94" fmla="*/ 2147483647 w 136"/>
                <a:gd name="T95" fmla="*/ 2147483647 h 296"/>
                <a:gd name="T96" fmla="*/ 2147483647 w 136"/>
                <a:gd name="T97" fmla="*/ 2147483647 h 296"/>
                <a:gd name="T98" fmla="*/ 2147483647 w 136"/>
                <a:gd name="T99" fmla="*/ 2147483647 h 296"/>
                <a:gd name="T100" fmla="*/ 2147483647 w 136"/>
                <a:gd name="T101" fmla="*/ 2147483647 h 296"/>
                <a:gd name="T102" fmla="*/ 2147483647 w 136"/>
                <a:gd name="T103" fmla="*/ 2147483647 h 296"/>
                <a:gd name="T104" fmla="*/ 2147483647 w 136"/>
                <a:gd name="T105" fmla="*/ 2147483647 h 29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6"/>
                <a:gd name="T160" fmla="*/ 0 h 296"/>
                <a:gd name="T161" fmla="*/ 136 w 136"/>
                <a:gd name="T162" fmla="*/ 296 h 29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6" h="296">
                  <a:moveTo>
                    <a:pt x="136" y="216"/>
                  </a:moveTo>
                  <a:lnTo>
                    <a:pt x="128" y="216"/>
                  </a:lnTo>
                  <a:lnTo>
                    <a:pt x="120" y="208"/>
                  </a:lnTo>
                  <a:lnTo>
                    <a:pt x="128" y="184"/>
                  </a:lnTo>
                  <a:lnTo>
                    <a:pt x="120" y="176"/>
                  </a:lnTo>
                  <a:lnTo>
                    <a:pt x="120" y="168"/>
                  </a:lnTo>
                  <a:lnTo>
                    <a:pt x="120" y="160"/>
                  </a:lnTo>
                  <a:lnTo>
                    <a:pt x="112" y="152"/>
                  </a:lnTo>
                  <a:lnTo>
                    <a:pt x="120" y="144"/>
                  </a:lnTo>
                  <a:lnTo>
                    <a:pt x="112" y="104"/>
                  </a:lnTo>
                  <a:lnTo>
                    <a:pt x="120" y="80"/>
                  </a:lnTo>
                  <a:lnTo>
                    <a:pt x="112" y="64"/>
                  </a:lnTo>
                  <a:lnTo>
                    <a:pt x="104" y="56"/>
                  </a:lnTo>
                  <a:lnTo>
                    <a:pt x="104" y="40"/>
                  </a:lnTo>
                  <a:lnTo>
                    <a:pt x="104" y="32"/>
                  </a:lnTo>
                  <a:lnTo>
                    <a:pt x="112" y="24"/>
                  </a:lnTo>
                  <a:lnTo>
                    <a:pt x="112" y="8"/>
                  </a:lnTo>
                  <a:lnTo>
                    <a:pt x="96" y="0"/>
                  </a:lnTo>
                  <a:lnTo>
                    <a:pt x="80" y="0"/>
                  </a:lnTo>
                  <a:lnTo>
                    <a:pt x="72" y="8"/>
                  </a:lnTo>
                  <a:lnTo>
                    <a:pt x="64" y="32"/>
                  </a:lnTo>
                  <a:lnTo>
                    <a:pt x="48" y="40"/>
                  </a:lnTo>
                  <a:lnTo>
                    <a:pt x="32" y="40"/>
                  </a:lnTo>
                  <a:lnTo>
                    <a:pt x="24" y="40"/>
                  </a:lnTo>
                  <a:lnTo>
                    <a:pt x="16" y="32"/>
                  </a:lnTo>
                  <a:lnTo>
                    <a:pt x="8" y="24"/>
                  </a:lnTo>
                  <a:lnTo>
                    <a:pt x="8" y="32"/>
                  </a:lnTo>
                  <a:lnTo>
                    <a:pt x="0" y="32"/>
                  </a:lnTo>
                  <a:lnTo>
                    <a:pt x="8" y="40"/>
                  </a:lnTo>
                  <a:lnTo>
                    <a:pt x="16" y="48"/>
                  </a:lnTo>
                  <a:lnTo>
                    <a:pt x="24" y="56"/>
                  </a:lnTo>
                  <a:lnTo>
                    <a:pt x="32" y="56"/>
                  </a:lnTo>
                  <a:lnTo>
                    <a:pt x="40" y="72"/>
                  </a:lnTo>
                  <a:lnTo>
                    <a:pt x="40" y="88"/>
                  </a:lnTo>
                  <a:lnTo>
                    <a:pt x="40" y="104"/>
                  </a:lnTo>
                  <a:lnTo>
                    <a:pt x="40" y="112"/>
                  </a:lnTo>
                  <a:lnTo>
                    <a:pt x="40" y="120"/>
                  </a:lnTo>
                  <a:lnTo>
                    <a:pt x="40" y="136"/>
                  </a:lnTo>
                  <a:lnTo>
                    <a:pt x="40" y="144"/>
                  </a:lnTo>
                  <a:lnTo>
                    <a:pt x="48" y="144"/>
                  </a:lnTo>
                  <a:lnTo>
                    <a:pt x="56" y="160"/>
                  </a:lnTo>
                  <a:lnTo>
                    <a:pt x="40" y="192"/>
                  </a:lnTo>
                  <a:lnTo>
                    <a:pt x="16" y="208"/>
                  </a:lnTo>
                  <a:lnTo>
                    <a:pt x="8" y="232"/>
                  </a:lnTo>
                  <a:lnTo>
                    <a:pt x="8" y="264"/>
                  </a:lnTo>
                  <a:lnTo>
                    <a:pt x="16" y="280"/>
                  </a:lnTo>
                  <a:lnTo>
                    <a:pt x="24" y="288"/>
                  </a:lnTo>
                  <a:lnTo>
                    <a:pt x="32" y="296"/>
                  </a:lnTo>
                  <a:lnTo>
                    <a:pt x="48" y="296"/>
                  </a:lnTo>
                  <a:lnTo>
                    <a:pt x="80" y="288"/>
                  </a:lnTo>
                  <a:lnTo>
                    <a:pt x="88" y="288"/>
                  </a:lnTo>
                  <a:lnTo>
                    <a:pt x="136" y="232"/>
                  </a:lnTo>
                  <a:lnTo>
                    <a:pt x="136" y="21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66" name="Freeform 687"/>
            <p:cNvSpPr/>
            <p:nvPr/>
          </p:nvSpPr>
          <p:spPr bwMode="auto">
            <a:xfrm>
              <a:off x="5010098" y="2531056"/>
              <a:ext cx="9870" cy="10966"/>
            </a:xfrm>
            <a:custGeom>
              <a:avLst/>
              <a:gdLst>
                <a:gd name="T0" fmla="*/ 2147483647 w 8"/>
                <a:gd name="T1" fmla="*/ 2147483647 h 8"/>
                <a:gd name="T2" fmla="*/ 0 w 8"/>
                <a:gd name="T3" fmla="*/ 0 h 8"/>
                <a:gd name="T4" fmla="*/ 0 w 8"/>
                <a:gd name="T5" fmla="*/ 2147483647 h 8"/>
                <a:gd name="T6" fmla="*/ 2147483647 w 8"/>
                <a:gd name="T7" fmla="*/ 2147483647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8" y="8"/>
                  </a:moveTo>
                  <a:lnTo>
                    <a:pt x="0" y="0"/>
                  </a:lnTo>
                  <a:lnTo>
                    <a:pt x="0" y="8"/>
                  </a:lnTo>
                  <a:lnTo>
                    <a:pt x="8" y="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67" name="Freeform 688"/>
            <p:cNvSpPr/>
            <p:nvPr/>
          </p:nvSpPr>
          <p:spPr bwMode="auto">
            <a:xfrm>
              <a:off x="4934432" y="1446502"/>
              <a:ext cx="2597884" cy="1395993"/>
            </a:xfrm>
            <a:custGeom>
              <a:avLst/>
              <a:gdLst>
                <a:gd name="T0" fmla="*/ 2147483647 w 1936"/>
                <a:gd name="T1" fmla="*/ 2147483647 h 1040"/>
                <a:gd name="T2" fmla="*/ 2147483647 w 1936"/>
                <a:gd name="T3" fmla="*/ 2147483647 h 1040"/>
                <a:gd name="T4" fmla="*/ 2147483647 w 1936"/>
                <a:gd name="T5" fmla="*/ 2147483647 h 1040"/>
                <a:gd name="T6" fmla="*/ 2147483647 w 1936"/>
                <a:gd name="T7" fmla="*/ 2147483647 h 1040"/>
                <a:gd name="T8" fmla="*/ 2147483647 w 1936"/>
                <a:gd name="T9" fmla="*/ 2147483647 h 1040"/>
                <a:gd name="T10" fmla="*/ 2147483647 w 1936"/>
                <a:gd name="T11" fmla="*/ 2147483647 h 1040"/>
                <a:gd name="T12" fmla="*/ 2147483647 w 1936"/>
                <a:gd name="T13" fmla="*/ 2147483647 h 1040"/>
                <a:gd name="T14" fmla="*/ 2147483647 w 1936"/>
                <a:gd name="T15" fmla="*/ 2147483647 h 1040"/>
                <a:gd name="T16" fmla="*/ 2147483647 w 1936"/>
                <a:gd name="T17" fmla="*/ 2147483647 h 1040"/>
                <a:gd name="T18" fmla="*/ 2147483647 w 1936"/>
                <a:gd name="T19" fmla="*/ 2147483647 h 1040"/>
                <a:gd name="T20" fmla="*/ 2147483647 w 1936"/>
                <a:gd name="T21" fmla="*/ 2147483647 h 1040"/>
                <a:gd name="T22" fmla="*/ 2147483647 w 1936"/>
                <a:gd name="T23" fmla="*/ 2147483647 h 1040"/>
                <a:gd name="T24" fmla="*/ 2147483647 w 1936"/>
                <a:gd name="T25" fmla="*/ 2147483647 h 1040"/>
                <a:gd name="T26" fmla="*/ 2147483647 w 1936"/>
                <a:gd name="T27" fmla="*/ 2147483647 h 1040"/>
                <a:gd name="T28" fmla="*/ 2147483647 w 1936"/>
                <a:gd name="T29" fmla="*/ 2147483647 h 1040"/>
                <a:gd name="T30" fmla="*/ 2147483647 w 1936"/>
                <a:gd name="T31" fmla="*/ 2147483647 h 1040"/>
                <a:gd name="T32" fmla="*/ 2147483647 w 1936"/>
                <a:gd name="T33" fmla="*/ 2147483647 h 1040"/>
                <a:gd name="T34" fmla="*/ 2147483647 w 1936"/>
                <a:gd name="T35" fmla="*/ 2147483647 h 1040"/>
                <a:gd name="T36" fmla="*/ 2147483647 w 1936"/>
                <a:gd name="T37" fmla="*/ 2147483647 h 1040"/>
                <a:gd name="T38" fmla="*/ 2147483647 w 1936"/>
                <a:gd name="T39" fmla="*/ 2147483647 h 1040"/>
                <a:gd name="T40" fmla="*/ 2147483647 w 1936"/>
                <a:gd name="T41" fmla="*/ 2147483647 h 1040"/>
                <a:gd name="T42" fmla="*/ 2147483647 w 1936"/>
                <a:gd name="T43" fmla="*/ 2147483647 h 1040"/>
                <a:gd name="T44" fmla="*/ 2147483647 w 1936"/>
                <a:gd name="T45" fmla="*/ 2147483647 h 1040"/>
                <a:gd name="T46" fmla="*/ 2147483647 w 1936"/>
                <a:gd name="T47" fmla="*/ 2147483647 h 1040"/>
                <a:gd name="T48" fmla="*/ 2147483647 w 1936"/>
                <a:gd name="T49" fmla="*/ 2147483647 h 1040"/>
                <a:gd name="T50" fmla="*/ 2147483647 w 1936"/>
                <a:gd name="T51" fmla="*/ 2147483647 h 1040"/>
                <a:gd name="T52" fmla="*/ 2147483647 w 1936"/>
                <a:gd name="T53" fmla="*/ 2147483647 h 1040"/>
                <a:gd name="T54" fmla="*/ 2147483647 w 1936"/>
                <a:gd name="T55" fmla="*/ 2147483647 h 1040"/>
                <a:gd name="T56" fmla="*/ 2147483647 w 1936"/>
                <a:gd name="T57" fmla="*/ 2147483647 h 1040"/>
                <a:gd name="T58" fmla="*/ 2147483647 w 1936"/>
                <a:gd name="T59" fmla="*/ 2147483647 h 1040"/>
                <a:gd name="T60" fmla="*/ 2147483647 w 1936"/>
                <a:gd name="T61" fmla="*/ 2147483647 h 1040"/>
                <a:gd name="T62" fmla="*/ 2147483647 w 1936"/>
                <a:gd name="T63" fmla="*/ 2147483647 h 1040"/>
                <a:gd name="T64" fmla="*/ 2147483647 w 1936"/>
                <a:gd name="T65" fmla="*/ 2147483647 h 1040"/>
                <a:gd name="T66" fmla="*/ 2147483647 w 1936"/>
                <a:gd name="T67" fmla="*/ 2147483647 h 1040"/>
                <a:gd name="T68" fmla="*/ 2147483647 w 1936"/>
                <a:gd name="T69" fmla="*/ 2147483647 h 1040"/>
                <a:gd name="T70" fmla="*/ 2147483647 w 1936"/>
                <a:gd name="T71" fmla="*/ 2147483647 h 1040"/>
                <a:gd name="T72" fmla="*/ 2147483647 w 1936"/>
                <a:gd name="T73" fmla="*/ 2147483647 h 1040"/>
                <a:gd name="T74" fmla="*/ 2147483647 w 1936"/>
                <a:gd name="T75" fmla="*/ 2147483647 h 1040"/>
                <a:gd name="T76" fmla="*/ 2147483647 w 1936"/>
                <a:gd name="T77" fmla="*/ 2147483647 h 1040"/>
                <a:gd name="T78" fmla="*/ 2147483647 w 1936"/>
                <a:gd name="T79" fmla="*/ 2147483647 h 1040"/>
                <a:gd name="T80" fmla="*/ 2147483647 w 1936"/>
                <a:gd name="T81" fmla="*/ 2147483647 h 1040"/>
                <a:gd name="T82" fmla="*/ 2147483647 w 1936"/>
                <a:gd name="T83" fmla="*/ 2147483647 h 1040"/>
                <a:gd name="T84" fmla="*/ 2147483647 w 1936"/>
                <a:gd name="T85" fmla="*/ 2147483647 h 1040"/>
                <a:gd name="T86" fmla="*/ 2147483647 w 1936"/>
                <a:gd name="T87" fmla="*/ 2147483647 h 1040"/>
                <a:gd name="T88" fmla="*/ 2147483647 w 1936"/>
                <a:gd name="T89" fmla="*/ 2147483647 h 1040"/>
                <a:gd name="T90" fmla="*/ 2147483647 w 1936"/>
                <a:gd name="T91" fmla="*/ 2147483647 h 1040"/>
                <a:gd name="T92" fmla="*/ 2147483647 w 1936"/>
                <a:gd name="T93" fmla="*/ 2147483647 h 1040"/>
                <a:gd name="T94" fmla="*/ 2147483647 w 1936"/>
                <a:gd name="T95" fmla="*/ 2147483647 h 1040"/>
                <a:gd name="T96" fmla="*/ 2147483647 w 1936"/>
                <a:gd name="T97" fmla="*/ 2147483647 h 1040"/>
                <a:gd name="T98" fmla="*/ 2147483647 w 1936"/>
                <a:gd name="T99" fmla="*/ 2147483647 h 1040"/>
                <a:gd name="T100" fmla="*/ 2147483647 w 1936"/>
                <a:gd name="T101" fmla="*/ 2147483647 h 1040"/>
                <a:gd name="T102" fmla="*/ 2147483647 w 1936"/>
                <a:gd name="T103" fmla="*/ 2147483647 h 1040"/>
                <a:gd name="T104" fmla="*/ 2147483647 w 1936"/>
                <a:gd name="T105" fmla="*/ 2147483647 h 1040"/>
                <a:gd name="T106" fmla="*/ 2147483647 w 1936"/>
                <a:gd name="T107" fmla="*/ 2147483647 h 1040"/>
                <a:gd name="T108" fmla="*/ 2147483647 w 1936"/>
                <a:gd name="T109" fmla="*/ 2147483647 h 1040"/>
                <a:gd name="T110" fmla="*/ 2147483647 w 1936"/>
                <a:gd name="T111" fmla="*/ 2147483647 h 1040"/>
                <a:gd name="T112" fmla="*/ 2147483647 w 1936"/>
                <a:gd name="T113" fmla="*/ 2147483647 h 1040"/>
                <a:gd name="T114" fmla="*/ 2147483647 w 1936"/>
                <a:gd name="T115" fmla="*/ 2147483647 h 1040"/>
                <a:gd name="T116" fmla="*/ 2147483647 w 1936"/>
                <a:gd name="T117" fmla="*/ 2147483647 h 1040"/>
                <a:gd name="T118" fmla="*/ 2147483647 w 1936"/>
                <a:gd name="T119" fmla="*/ 2147483647 h 1040"/>
                <a:gd name="T120" fmla="*/ 2147483647 w 1936"/>
                <a:gd name="T121" fmla="*/ 2147483647 h 10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36"/>
                <a:gd name="T184" fmla="*/ 0 h 1040"/>
                <a:gd name="T185" fmla="*/ 1936 w 1936"/>
                <a:gd name="T186" fmla="*/ 1040 h 104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36" h="1040">
                  <a:moveTo>
                    <a:pt x="1928" y="504"/>
                  </a:moveTo>
                  <a:lnTo>
                    <a:pt x="1936" y="384"/>
                  </a:lnTo>
                  <a:lnTo>
                    <a:pt x="1920" y="376"/>
                  </a:lnTo>
                  <a:lnTo>
                    <a:pt x="1912" y="376"/>
                  </a:lnTo>
                  <a:lnTo>
                    <a:pt x="1896" y="360"/>
                  </a:lnTo>
                  <a:lnTo>
                    <a:pt x="1880" y="352"/>
                  </a:lnTo>
                  <a:lnTo>
                    <a:pt x="1856" y="352"/>
                  </a:lnTo>
                  <a:lnTo>
                    <a:pt x="1840" y="344"/>
                  </a:lnTo>
                  <a:lnTo>
                    <a:pt x="1824" y="344"/>
                  </a:lnTo>
                  <a:lnTo>
                    <a:pt x="1816" y="344"/>
                  </a:lnTo>
                  <a:lnTo>
                    <a:pt x="1824" y="376"/>
                  </a:lnTo>
                  <a:lnTo>
                    <a:pt x="1808" y="384"/>
                  </a:lnTo>
                  <a:lnTo>
                    <a:pt x="1792" y="376"/>
                  </a:lnTo>
                  <a:lnTo>
                    <a:pt x="1784" y="360"/>
                  </a:lnTo>
                  <a:lnTo>
                    <a:pt x="1784" y="352"/>
                  </a:lnTo>
                  <a:lnTo>
                    <a:pt x="1760" y="352"/>
                  </a:lnTo>
                  <a:lnTo>
                    <a:pt x="1752" y="360"/>
                  </a:lnTo>
                  <a:lnTo>
                    <a:pt x="1728" y="352"/>
                  </a:lnTo>
                  <a:lnTo>
                    <a:pt x="1704" y="352"/>
                  </a:lnTo>
                  <a:lnTo>
                    <a:pt x="1696" y="360"/>
                  </a:lnTo>
                  <a:lnTo>
                    <a:pt x="1680" y="344"/>
                  </a:lnTo>
                  <a:lnTo>
                    <a:pt x="1680" y="320"/>
                  </a:lnTo>
                  <a:lnTo>
                    <a:pt x="1656" y="304"/>
                  </a:lnTo>
                  <a:lnTo>
                    <a:pt x="1616" y="304"/>
                  </a:lnTo>
                  <a:lnTo>
                    <a:pt x="1576" y="304"/>
                  </a:lnTo>
                  <a:lnTo>
                    <a:pt x="1576" y="296"/>
                  </a:lnTo>
                  <a:lnTo>
                    <a:pt x="1568" y="288"/>
                  </a:lnTo>
                  <a:lnTo>
                    <a:pt x="1544" y="272"/>
                  </a:lnTo>
                  <a:lnTo>
                    <a:pt x="1544" y="256"/>
                  </a:lnTo>
                  <a:lnTo>
                    <a:pt x="1448" y="232"/>
                  </a:lnTo>
                  <a:lnTo>
                    <a:pt x="1448" y="240"/>
                  </a:lnTo>
                  <a:lnTo>
                    <a:pt x="1424" y="256"/>
                  </a:lnTo>
                  <a:lnTo>
                    <a:pt x="1432" y="280"/>
                  </a:lnTo>
                  <a:lnTo>
                    <a:pt x="1408" y="288"/>
                  </a:lnTo>
                  <a:lnTo>
                    <a:pt x="1392" y="288"/>
                  </a:lnTo>
                  <a:lnTo>
                    <a:pt x="1368" y="280"/>
                  </a:lnTo>
                  <a:lnTo>
                    <a:pt x="1360" y="288"/>
                  </a:lnTo>
                  <a:lnTo>
                    <a:pt x="1344" y="280"/>
                  </a:lnTo>
                  <a:lnTo>
                    <a:pt x="1328" y="272"/>
                  </a:lnTo>
                  <a:lnTo>
                    <a:pt x="1328" y="296"/>
                  </a:lnTo>
                  <a:lnTo>
                    <a:pt x="1312" y="312"/>
                  </a:lnTo>
                  <a:lnTo>
                    <a:pt x="1296" y="288"/>
                  </a:lnTo>
                  <a:lnTo>
                    <a:pt x="1280" y="264"/>
                  </a:lnTo>
                  <a:lnTo>
                    <a:pt x="1296" y="240"/>
                  </a:lnTo>
                  <a:lnTo>
                    <a:pt x="1296" y="224"/>
                  </a:lnTo>
                  <a:lnTo>
                    <a:pt x="1280" y="208"/>
                  </a:lnTo>
                  <a:lnTo>
                    <a:pt x="1264" y="200"/>
                  </a:lnTo>
                  <a:lnTo>
                    <a:pt x="1248" y="200"/>
                  </a:lnTo>
                  <a:lnTo>
                    <a:pt x="1240" y="192"/>
                  </a:lnTo>
                  <a:lnTo>
                    <a:pt x="1224" y="184"/>
                  </a:lnTo>
                  <a:lnTo>
                    <a:pt x="1216" y="200"/>
                  </a:lnTo>
                  <a:lnTo>
                    <a:pt x="1208" y="216"/>
                  </a:lnTo>
                  <a:lnTo>
                    <a:pt x="1168" y="216"/>
                  </a:lnTo>
                  <a:lnTo>
                    <a:pt x="1152" y="208"/>
                  </a:lnTo>
                  <a:lnTo>
                    <a:pt x="1144" y="192"/>
                  </a:lnTo>
                  <a:lnTo>
                    <a:pt x="1112" y="192"/>
                  </a:lnTo>
                  <a:lnTo>
                    <a:pt x="1088" y="208"/>
                  </a:lnTo>
                  <a:lnTo>
                    <a:pt x="1088" y="192"/>
                  </a:lnTo>
                  <a:lnTo>
                    <a:pt x="1072" y="176"/>
                  </a:lnTo>
                  <a:lnTo>
                    <a:pt x="1056" y="176"/>
                  </a:lnTo>
                  <a:lnTo>
                    <a:pt x="1040" y="192"/>
                  </a:lnTo>
                  <a:lnTo>
                    <a:pt x="1016" y="208"/>
                  </a:lnTo>
                  <a:lnTo>
                    <a:pt x="992" y="224"/>
                  </a:lnTo>
                  <a:lnTo>
                    <a:pt x="1008" y="200"/>
                  </a:lnTo>
                  <a:lnTo>
                    <a:pt x="1024" y="192"/>
                  </a:lnTo>
                  <a:lnTo>
                    <a:pt x="1048" y="152"/>
                  </a:lnTo>
                  <a:lnTo>
                    <a:pt x="1064" y="136"/>
                  </a:lnTo>
                  <a:lnTo>
                    <a:pt x="1080" y="112"/>
                  </a:lnTo>
                  <a:lnTo>
                    <a:pt x="1072" y="72"/>
                  </a:lnTo>
                  <a:lnTo>
                    <a:pt x="1040" y="48"/>
                  </a:lnTo>
                  <a:lnTo>
                    <a:pt x="1016" y="40"/>
                  </a:lnTo>
                  <a:lnTo>
                    <a:pt x="1016" y="32"/>
                  </a:lnTo>
                  <a:lnTo>
                    <a:pt x="1000" y="0"/>
                  </a:lnTo>
                  <a:lnTo>
                    <a:pt x="968" y="0"/>
                  </a:lnTo>
                  <a:lnTo>
                    <a:pt x="936" y="32"/>
                  </a:lnTo>
                  <a:lnTo>
                    <a:pt x="928" y="64"/>
                  </a:lnTo>
                  <a:lnTo>
                    <a:pt x="888" y="88"/>
                  </a:lnTo>
                  <a:lnTo>
                    <a:pt x="864" y="72"/>
                  </a:lnTo>
                  <a:lnTo>
                    <a:pt x="824" y="88"/>
                  </a:lnTo>
                  <a:lnTo>
                    <a:pt x="784" y="112"/>
                  </a:lnTo>
                  <a:lnTo>
                    <a:pt x="760" y="136"/>
                  </a:lnTo>
                  <a:lnTo>
                    <a:pt x="752" y="184"/>
                  </a:lnTo>
                  <a:lnTo>
                    <a:pt x="688" y="200"/>
                  </a:lnTo>
                  <a:lnTo>
                    <a:pt x="680" y="216"/>
                  </a:lnTo>
                  <a:lnTo>
                    <a:pt x="680" y="256"/>
                  </a:lnTo>
                  <a:lnTo>
                    <a:pt x="672" y="248"/>
                  </a:lnTo>
                  <a:lnTo>
                    <a:pt x="648" y="240"/>
                  </a:lnTo>
                  <a:lnTo>
                    <a:pt x="632" y="264"/>
                  </a:lnTo>
                  <a:lnTo>
                    <a:pt x="624" y="256"/>
                  </a:lnTo>
                  <a:lnTo>
                    <a:pt x="624" y="248"/>
                  </a:lnTo>
                  <a:lnTo>
                    <a:pt x="608" y="232"/>
                  </a:lnTo>
                  <a:lnTo>
                    <a:pt x="600" y="232"/>
                  </a:lnTo>
                  <a:lnTo>
                    <a:pt x="592" y="256"/>
                  </a:lnTo>
                  <a:lnTo>
                    <a:pt x="592" y="280"/>
                  </a:lnTo>
                  <a:lnTo>
                    <a:pt x="592" y="312"/>
                  </a:lnTo>
                  <a:lnTo>
                    <a:pt x="584" y="320"/>
                  </a:lnTo>
                  <a:lnTo>
                    <a:pt x="576" y="304"/>
                  </a:lnTo>
                  <a:lnTo>
                    <a:pt x="584" y="272"/>
                  </a:lnTo>
                  <a:lnTo>
                    <a:pt x="576" y="248"/>
                  </a:lnTo>
                  <a:lnTo>
                    <a:pt x="576" y="232"/>
                  </a:lnTo>
                  <a:lnTo>
                    <a:pt x="552" y="224"/>
                  </a:lnTo>
                  <a:lnTo>
                    <a:pt x="528" y="224"/>
                  </a:lnTo>
                  <a:lnTo>
                    <a:pt x="512" y="280"/>
                  </a:lnTo>
                  <a:lnTo>
                    <a:pt x="504" y="288"/>
                  </a:lnTo>
                  <a:lnTo>
                    <a:pt x="496" y="304"/>
                  </a:lnTo>
                  <a:lnTo>
                    <a:pt x="504" y="320"/>
                  </a:lnTo>
                  <a:lnTo>
                    <a:pt x="504" y="344"/>
                  </a:lnTo>
                  <a:lnTo>
                    <a:pt x="504" y="352"/>
                  </a:lnTo>
                  <a:lnTo>
                    <a:pt x="528" y="376"/>
                  </a:lnTo>
                  <a:lnTo>
                    <a:pt x="512" y="400"/>
                  </a:lnTo>
                  <a:lnTo>
                    <a:pt x="488" y="376"/>
                  </a:lnTo>
                  <a:lnTo>
                    <a:pt x="456" y="352"/>
                  </a:lnTo>
                  <a:lnTo>
                    <a:pt x="432" y="352"/>
                  </a:lnTo>
                  <a:lnTo>
                    <a:pt x="416" y="352"/>
                  </a:lnTo>
                  <a:lnTo>
                    <a:pt x="416" y="376"/>
                  </a:lnTo>
                  <a:lnTo>
                    <a:pt x="408" y="384"/>
                  </a:lnTo>
                  <a:lnTo>
                    <a:pt x="392" y="376"/>
                  </a:lnTo>
                  <a:lnTo>
                    <a:pt x="376" y="384"/>
                  </a:lnTo>
                  <a:lnTo>
                    <a:pt x="360" y="392"/>
                  </a:lnTo>
                  <a:lnTo>
                    <a:pt x="344" y="392"/>
                  </a:lnTo>
                  <a:lnTo>
                    <a:pt x="336" y="384"/>
                  </a:lnTo>
                  <a:lnTo>
                    <a:pt x="320" y="392"/>
                  </a:lnTo>
                  <a:lnTo>
                    <a:pt x="296" y="408"/>
                  </a:lnTo>
                  <a:lnTo>
                    <a:pt x="264" y="424"/>
                  </a:lnTo>
                  <a:lnTo>
                    <a:pt x="256" y="424"/>
                  </a:lnTo>
                  <a:lnTo>
                    <a:pt x="248" y="448"/>
                  </a:lnTo>
                  <a:lnTo>
                    <a:pt x="240" y="448"/>
                  </a:lnTo>
                  <a:lnTo>
                    <a:pt x="224" y="432"/>
                  </a:lnTo>
                  <a:lnTo>
                    <a:pt x="232" y="424"/>
                  </a:lnTo>
                  <a:lnTo>
                    <a:pt x="240" y="416"/>
                  </a:lnTo>
                  <a:lnTo>
                    <a:pt x="240" y="400"/>
                  </a:lnTo>
                  <a:lnTo>
                    <a:pt x="224" y="392"/>
                  </a:lnTo>
                  <a:lnTo>
                    <a:pt x="216" y="392"/>
                  </a:lnTo>
                  <a:lnTo>
                    <a:pt x="200" y="392"/>
                  </a:lnTo>
                  <a:lnTo>
                    <a:pt x="208" y="408"/>
                  </a:lnTo>
                  <a:lnTo>
                    <a:pt x="208" y="432"/>
                  </a:lnTo>
                  <a:lnTo>
                    <a:pt x="216" y="448"/>
                  </a:lnTo>
                  <a:lnTo>
                    <a:pt x="208" y="472"/>
                  </a:lnTo>
                  <a:lnTo>
                    <a:pt x="200" y="464"/>
                  </a:lnTo>
                  <a:lnTo>
                    <a:pt x="184" y="464"/>
                  </a:lnTo>
                  <a:lnTo>
                    <a:pt x="176" y="472"/>
                  </a:lnTo>
                  <a:lnTo>
                    <a:pt x="160" y="480"/>
                  </a:lnTo>
                  <a:lnTo>
                    <a:pt x="152" y="488"/>
                  </a:lnTo>
                  <a:lnTo>
                    <a:pt x="168" y="520"/>
                  </a:lnTo>
                  <a:lnTo>
                    <a:pt x="160" y="512"/>
                  </a:lnTo>
                  <a:lnTo>
                    <a:pt x="136" y="512"/>
                  </a:lnTo>
                  <a:lnTo>
                    <a:pt x="120" y="504"/>
                  </a:lnTo>
                  <a:lnTo>
                    <a:pt x="120" y="512"/>
                  </a:lnTo>
                  <a:lnTo>
                    <a:pt x="128" y="528"/>
                  </a:lnTo>
                  <a:lnTo>
                    <a:pt x="136" y="536"/>
                  </a:lnTo>
                  <a:lnTo>
                    <a:pt x="128" y="544"/>
                  </a:lnTo>
                  <a:lnTo>
                    <a:pt x="104" y="528"/>
                  </a:lnTo>
                  <a:lnTo>
                    <a:pt x="96" y="520"/>
                  </a:lnTo>
                  <a:lnTo>
                    <a:pt x="96" y="512"/>
                  </a:lnTo>
                  <a:lnTo>
                    <a:pt x="88" y="488"/>
                  </a:lnTo>
                  <a:lnTo>
                    <a:pt x="96" y="480"/>
                  </a:lnTo>
                  <a:lnTo>
                    <a:pt x="96" y="472"/>
                  </a:lnTo>
                  <a:lnTo>
                    <a:pt x="80" y="464"/>
                  </a:lnTo>
                  <a:lnTo>
                    <a:pt x="64" y="448"/>
                  </a:lnTo>
                  <a:lnTo>
                    <a:pt x="56" y="440"/>
                  </a:lnTo>
                  <a:lnTo>
                    <a:pt x="64" y="440"/>
                  </a:lnTo>
                  <a:lnTo>
                    <a:pt x="72" y="448"/>
                  </a:lnTo>
                  <a:lnTo>
                    <a:pt x="88" y="448"/>
                  </a:lnTo>
                  <a:lnTo>
                    <a:pt x="96" y="464"/>
                  </a:lnTo>
                  <a:lnTo>
                    <a:pt x="128" y="472"/>
                  </a:lnTo>
                  <a:lnTo>
                    <a:pt x="152" y="464"/>
                  </a:lnTo>
                  <a:lnTo>
                    <a:pt x="168" y="456"/>
                  </a:lnTo>
                  <a:lnTo>
                    <a:pt x="176" y="432"/>
                  </a:lnTo>
                  <a:lnTo>
                    <a:pt x="144" y="400"/>
                  </a:lnTo>
                  <a:lnTo>
                    <a:pt x="120" y="384"/>
                  </a:lnTo>
                  <a:lnTo>
                    <a:pt x="104" y="368"/>
                  </a:lnTo>
                  <a:lnTo>
                    <a:pt x="80" y="360"/>
                  </a:lnTo>
                  <a:lnTo>
                    <a:pt x="72" y="360"/>
                  </a:lnTo>
                  <a:lnTo>
                    <a:pt x="72" y="344"/>
                  </a:lnTo>
                  <a:lnTo>
                    <a:pt x="56" y="344"/>
                  </a:lnTo>
                  <a:lnTo>
                    <a:pt x="40" y="344"/>
                  </a:lnTo>
                  <a:lnTo>
                    <a:pt x="32" y="352"/>
                  </a:lnTo>
                  <a:lnTo>
                    <a:pt x="16" y="368"/>
                  </a:lnTo>
                  <a:lnTo>
                    <a:pt x="16" y="376"/>
                  </a:lnTo>
                  <a:lnTo>
                    <a:pt x="16" y="384"/>
                  </a:lnTo>
                  <a:lnTo>
                    <a:pt x="8" y="392"/>
                  </a:lnTo>
                  <a:lnTo>
                    <a:pt x="16" y="400"/>
                  </a:lnTo>
                  <a:lnTo>
                    <a:pt x="24" y="408"/>
                  </a:lnTo>
                  <a:lnTo>
                    <a:pt x="32" y="424"/>
                  </a:lnTo>
                  <a:lnTo>
                    <a:pt x="16" y="448"/>
                  </a:lnTo>
                  <a:lnTo>
                    <a:pt x="32" y="488"/>
                  </a:lnTo>
                  <a:lnTo>
                    <a:pt x="24" y="496"/>
                  </a:lnTo>
                  <a:lnTo>
                    <a:pt x="32" y="504"/>
                  </a:lnTo>
                  <a:lnTo>
                    <a:pt x="24" y="504"/>
                  </a:lnTo>
                  <a:lnTo>
                    <a:pt x="32" y="512"/>
                  </a:lnTo>
                  <a:lnTo>
                    <a:pt x="32" y="520"/>
                  </a:lnTo>
                  <a:lnTo>
                    <a:pt x="40" y="528"/>
                  </a:lnTo>
                  <a:lnTo>
                    <a:pt x="32" y="544"/>
                  </a:lnTo>
                  <a:lnTo>
                    <a:pt x="40" y="560"/>
                  </a:lnTo>
                  <a:lnTo>
                    <a:pt x="48" y="560"/>
                  </a:lnTo>
                  <a:lnTo>
                    <a:pt x="48" y="568"/>
                  </a:lnTo>
                  <a:lnTo>
                    <a:pt x="0" y="624"/>
                  </a:lnTo>
                  <a:lnTo>
                    <a:pt x="8" y="624"/>
                  </a:lnTo>
                  <a:lnTo>
                    <a:pt x="16" y="632"/>
                  </a:lnTo>
                  <a:lnTo>
                    <a:pt x="16" y="648"/>
                  </a:lnTo>
                  <a:lnTo>
                    <a:pt x="8" y="648"/>
                  </a:lnTo>
                  <a:lnTo>
                    <a:pt x="8" y="656"/>
                  </a:lnTo>
                  <a:lnTo>
                    <a:pt x="8" y="672"/>
                  </a:lnTo>
                  <a:lnTo>
                    <a:pt x="8" y="680"/>
                  </a:lnTo>
                  <a:lnTo>
                    <a:pt x="0" y="712"/>
                  </a:lnTo>
                  <a:lnTo>
                    <a:pt x="8" y="728"/>
                  </a:lnTo>
                  <a:lnTo>
                    <a:pt x="24" y="736"/>
                  </a:lnTo>
                  <a:lnTo>
                    <a:pt x="40" y="744"/>
                  </a:lnTo>
                  <a:lnTo>
                    <a:pt x="56" y="776"/>
                  </a:lnTo>
                  <a:lnTo>
                    <a:pt x="64" y="784"/>
                  </a:lnTo>
                  <a:lnTo>
                    <a:pt x="64" y="792"/>
                  </a:lnTo>
                  <a:lnTo>
                    <a:pt x="48" y="800"/>
                  </a:lnTo>
                  <a:lnTo>
                    <a:pt x="56" y="816"/>
                  </a:lnTo>
                  <a:lnTo>
                    <a:pt x="64" y="816"/>
                  </a:lnTo>
                  <a:lnTo>
                    <a:pt x="72" y="816"/>
                  </a:lnTo>
                  <a:lnTo>
                    <a:pt x="88" y="832"/>
                  </a:lnTo>
                  <a:lnTo>
                    <a:pt x="136" y="856"/>
                  </a:lnTo>
                  <a:lnTo>
                    <a:pt x="144" y="856"/>
                  </a:lnTo>
                  <a:lnTo>
                    <a:pt x="136" y="872"/>
                  </a:lnTo>
                  <a:lnTo>
                    <a:pt x="128" y="880"/>
                  </a:lnTo>
                  <a:lnTo>
                    <a:pt x="120" y="888"/>
                  </a:lnTo>
                  <a:lnTo>
                    <a:pt x="112" y="896"/>
                  </a:lnTo>
                  <a:lnTo>
                    <a:pt x="128" y="896"/>
                  </a:lnTo>
                  <a:lnTo>
                    <a:pt x="120" y="912"/>
                  </a:lnTo>
                  <a:lnTo>
                    <a:pt x="104" y="928"/>
                  </a:lnTo>
                  <a:lnTo>
                    <a:pt x="120" y="944"/>
                  </a:lnTo>
                  <a:lnTo>
                    <a:pt x="144" y="952"/>
                  </a:lnTo>
                  <a:lnTo>
                    <a:pt x="160" y="976"/>
                  </a:lnTo>
                  <a:lnTo>
                    <a:pt x="160" y="984"/>
                  </a:lnTo>
                  <a:lnTo>
                    <a:pt x="168" y="992"/>
                  </a:lnTo>
                  <a:lnTo>
                    <a:pt x="184" y="992"/>
                  </a:lnTo>
                  <a:lnTo>
                    <a:pt x="192" y="1000"/>
                  </a:lnTo>
                  <a:lnTo>
                    <a:pt x="200" y="1016"/>
                  </a:lnTo>
                  <a:lnTo>
                    <a:pt x="200" y="1024"/>
                  </a:lnTo>
                  <a:lnTo>
                    <a:pt x="208" y="1032"/>
                  </a:lnTo>
                  <a:lnTo>
                    <a:pt x="224" y="1032"/>
                  </a:lnTo>
                  <a:lnTo>
                    <a:pt x="240" y="1024"/>
                  </a:lnTo>
                  <a:lnTo>
                    <a:pt x="248" y="1032"/>
                  </a:lnTo>
                  <a:lnTo>
                    <a:pt x="248" y="1040"/>
                  </a:lnTo>
                  <a:lnTo>
                    <a:pt x="256" y="1024"/>
                  </a:lnTo>
                  <a:lnTo>
                    <a:pt x="272" y="1008"/>
                  </a:lnTo>
                  <a:lnTo>
                    <a:pt x="256" y="976"/>
                  </a:lnTo>
                  <a:lnTo>
                    <a:pt x="224" y="936"/>
                  </a:lnTo>
                  <a:lnTo>
                    <a:pt x="240" y="912"/>
                  </a:lnTo>
                  <a:lnTo>
                    <a:pt x="256" y="904"/>
                  </a:lnTo>
                  <a:lnTo>
                    <a:pt x="256" y="896"/>
                  </a:lnTo>
                  <a:lnTo>
                    <a:pt x="256" y="904"/>
                  </a:lnTo>
                  <a:lnTo>
                    <a:pt x="256" y="896"/>
                  </a:lnTo>
                  <a:lnTo>
                    <a:pt x="240" y="888"/>
                  </a:lnTo>
                  <a:lnTo>
                    <a:pt x="256" y="856"/>
                  </a:lnTo>
                  <a:lnTo>
                    <a:pt x="296" y="840"/>
                  </a:lnTo>
                  <a:lnTo>
                    <a:pt x="328" y="832"/>
                  </a:lnTo>
                  <a:lnTo>
                    <a:pt x="352" y="848"/>
                  </a:lnTo>
                  <a:lnTo>
                    <a:pt x="376" y="840"/>
                  </a:lnTo>
                  <a:lnTo>
                    <a:pt x="400" y="848"/>
                  </a:lnTo>
                  <a:lnTo>
                    <a:pt x="432" y="840"/>
                  </a:lnTo>
                  <a:lnTo>
                    <a:pt x="424" y="816"/>
                  </a:lnTo>
                  <a:lnTo>
                    <a:pt x="440" y="784"/>
                  </a:lnTo>
                  <a:lnTo>
                    <a:pt x="488" y="760"/>
                  </a:lnTo>
                  <a:lnTo>
                    <a:pt x="536" y="752"/>
                  </a:lnTo>
                  <a:lnTo>
                    <a:pt x="568" y="792"/>
                  </a:lnTo>
                  <a:lnTo>
                    <a:pt x="608" y="776"/>
                  </a:lnTo>
                  <a:lnTo>
                    <a:pt x="624" y="776"/>
                  </a:lnTo>
                  <a:lnTo>
                    <a:pt x="640" y="808"/>
                  </a:lnTo>
                  <a:lnTo>
                    <a:pt x="656" y="848"/>
                  </a:lnTo>
                  <a:lnTo>
                    <a:pt x="696" y="848"/>
                  </a:lnTo>
                  <a:lnTo>
                    <a:pt x="728" y="864"/>
                  </a:lnTo>
                  <a:lnTo>
                    <a:pt x="760" y="864"/>
                  </a:lnTo>
                  <a:lnTo>
                    <a:pt x="760" y="888"/>
                  </a:lnTo>
                  <a:lnTo>
                    <a:pt x="768" y="888"/>
                  </a:lnTo>
                  <a:lnTo>
                    <a:pt x="776" y="872"/>
                  </a:lnTo>
                  <a:lnTo>
                    <a:pt x="808" y="856"/>
                  </a:lnTo>
                  <a:lnTo>
                    <a:pt x="848" y="848"/>
                  </a:lnTo>
                  <a:lnTo>
                    <a:pt x="880" y="864"/>
                  </a:lnTo>
                  <a:lnTo>
                    <a:pt x="896" y="840"/>
                  </a:lnTo>
                  <a:lnTo>
                    <a:pt x="912" y="824"/>
                  </a:lnTo>
                  <a:lnTo>
                    <a:pt x="960" y="840"/>
                  </a:lnTo>
                  <a:lnTo>
                    <a:pt x="976" y="856"/>
                  </a:lnTo>
                  <a:lnTo>
                    <a:pt x="1016" y="856"/>
                  </a:lnTo>
                  <a:lnTo>
                    <a:pt x="1040" y="880"/>
                  </a:lnTo>
                  <a:lnTo>
                    <a:pt x="1104" y="864"/>
                  </a:lnTo>
                  <a:lnTo>
                    <a:pt x="1128" y="872"/>
                  </a:lnTo>
                  <a:lnTo>
                    <a:pt x="1136" y="864"/>
                  </a:lnTo>
                  <a:lnTo>
                    <a:pt x="1160" y="864"/>
                  </a:lnTo>
                  <a:lnTo>
                    <a:pt x="1184" y="816"/>
                  </a:lnTo>
                  <a:lnTo>
                    <a:pt x="1192" y="800"/>
                  </a:lnTo>
                  <a:lnTo>
                    <a:pt x="1232" y="800"/>
                  </a:lnTo>
                  <a:lnTo>
                    <a:pt x="1272" y="872"/>
                  </a:lnTo>
                  <a:lnTo>
                    <a:pt x="1304" y="880"/>
                  </a:lnTo>
                  <a:lnTo>
                    <a:pt x="1312" y="896"/>
                  </a:lnTo>
                  <a:lnTo>
                    <a:pt x="1360" y="888"/>
                  </a:lnTo>
                  <a:lnTo>
                    <a:pt x="1336" y="952"/>
                  </a:lnTo>
                  <a:lnTo>
                    <a:pt x="1320" y="952"/>
                  </a:lnTo>
                  <a:lnTo>
                    <a:pt x="1304" y="1000"/>
                  </a:lnTo>
                  <a:lnTo>
                    <a:pt x="1312" y="1000"/>
                  </a:lnTo>
                  <a:lnTo>
                    <a:pt x="1320" y="1000"/>
                  </a:lnTo>
                  <a:lnTo>
                    <a:pt x="1328" y="992"/>
                  </a:lnTo>
                  <a:lnTo>
                    <a:pt x="1344" y="1000"/>
                  </a:lnTo>
                  <a:lnTo>
                    <a:pt x="1368" y="976"/>
                  </a:lnTo>
                  <a:lnTo>
                    <a:pt x="1384" y="960"/>
                  </a:lnTo>
                  <a:lnTo>
                    <a:pt x="1416" y="920"/>
                  </a:lnTo>
                  <a:lnTo>
                    <a:pt x="1432" y="888"/>
                  </a:lnTo>
                  <a:lnTo>
                    <a:pt x="1432" y="856"/>
                  </a:lnTo>
                  <a:lnTo>
                    <a:pt x="1440" y="808"/>
                  </a:lnTo>
                  <a:lnTo>
                    <a:pt x="1440" y="792"/>
                  </a:lnTo>
                  <a:lnTo>
                    <a:pt x="1424" y="776"/>
                  </a:lnTo>
                  <a:lnTo>
                    <a:pt x="1400" y="792"/>
                  </a:lnTo>
                  <a:lnTo>
                    <a:pt x="1384" y="784"/>
                  </a:lnTo>
                  <a:lnTo>
                    <a:pt x="1376" y="768"/>
                  </a:lnTo>
                  <a:lnTo>
                    <a:pt x="1368" y="768"/>
                  </a:lnTo>
                  <a:lnTo>
                    <a:pt x="1376" y="760"/>
                  </a:lnTo>
                  <a:lnTo>
                    <a:pt x="1400" y="736"/>
                  </a:lnTo>
                  <a:lnTo>
                    <a:pt x="1416" y="720"/>
                  </a:lnTo>
                  <a:lnTo>
                    <a:pt x="1416" y="712"/>
                  </a:lnTo>
                  <a:lnTo>
                    <a:pt x="1472" y="656"/>
                  </a:lnTo>
                  <a:lnTo>
                    <a:pt x="1488" y="656"/>
                  </a:lnTo>
                  <a:lnTo>
                    <a:pt x="1528" y="656"/>
                  </a:lnTo>
                  <a:lnTo>
                    <a:pt x="1544" y="648"/>
                  </a:lnTo>
                  <a:lnTo>
                    <a:pt x="1568" y="656"/>
                  </a:lnTo>
                  <a:lnTo>
                    <a:pt x="1568" y="672"/>
                  </a:lnTo>
                  <a:lnTo>
                    <a:pt x="1608" y="664"/>
                  </a:lnTo>
                  <a:lnTo>
                    <a:pt x="1616" y="664"/>
                  </a:lnTo>
                  <a:lnTo>
                    <a:pt x="1608" y="656"/>
                  </a:lnTo>
                  <a:lnTo>
                    <a:pt x="1616" y="632"/>
                  </a:lnTo>
                  <a:lnTo>
                    <a:pt x="1624" y="608"/>
                  </a:lnTo>
                  <a:lnTo>
                    <a:pt x="1648" y="592"/>
                  </a:lnTo>
                  <a:lnTo>
                    <a:pt x="1680" y="600"/>
                  </a:lnTo>
                  <a:lnTo>
                    <a:pt x="1688" y="616"/>
                  </a:lnTo>
                  <a:lnTo>
                    <a:pt x="1704" y="600"/>
                  </a:lnTo>
                  <a:lnTo>
                    <a:pt x="1736" y="576"/>
                  </a:lnTo>
                  <a:lnTo>
                    <a:pt x="1736" y="608"/>
                  </a:lnTo>
                  <a:lnTo>
                    <a:pt x="1712" y="632"/>
                  </a:lnTo>
                  <a:lnTo>
                    <a:pt x="1696" y="640"/>
                  </a:lnTo>
                  <a:lnTo>
                    <a:pt x="1680" y="664"/>
                  </a:lnTo>
                  <a:lnTo>
                    <a:pt x="1664" y="680"/>
                  </a:lnTo>
                  <a:lnTo>
                    <a:pt x="1648" y="696"/>
                  </a:lnTo>
                  <a:lnTo>
                    <a:pt x="1640" y="696"/>
                  </a:lnTo>
                  <a:lnTo>
                    <a:pt x="1624" y="744"/>
                  </a:lnTo>
                  <a:lnTo>
                    <a:pt x="1640" y="840"/>
                  </a:lnTo>
                  <a:lnTo>
                    <a:pt x="1664" y="808"/>
                  </a:lnTo>
                  <a:lnTo>
                    <a:pt x="1672" y="800"/>
                  </a:lnTo>
                  <a:lnTo>
                    <a:pt x="1680" y="784"/>
                  </a:lnTo>
                  <a:lnTo>
                    <a:pt x="1688" y="768"/>
                  </a:lnTo>
                  <a:lnTo>
                    <a:pt x="1704" y="760"/>
                  </a:lnTo>
                  <a:lnTo>
                    <a:pt x="1704" y="744"/>
                  </a:lnTo>
                  <a:lnTo>
                    <a:pt x="1712" y="736"/>
                  </a:lnTo>
                  <a:lnTo>
                    <a:pt x="1720" y="704"/>
                  </a:lnTo>
                  <a:lnTo>
                    <a:pt x="1720" y="696"/>
                  </a:lnTo>
                  <a:lnTo>
                    <a:pt x="1704" y="696"/>
                  </a:lnTo>
                  <a:lnTo>
                    <a:pt x="1720" y="656"/>
                  </a:lnTo>
                  <a:lnTo>
                    <a:pt x="1728" y="648"/>
                  </a:lnTo>
                  <a:lnTo>
                    <a:pt x="1744" y="640"/>
                  </a:lnTo>
                  <a:lnTo>
                    <a:pt x="1752" y="640"/>
                  </a:lnTo>
                  <a:lnTo>
                    <a:pt x="1760" y="648"/>
                  </a:lnTo>
                  <a:lnTo>
                    <a:pt x="1784" y="624"/>
                  </a:lnTo>
                  <a:lnTo>
                    <a:pt x="1808" y="648"/>
                  </a:lnTo>
                  <a:lnTo>
                    <a:pt x="1816" y="624"/>
                  </a:lnTo>
                  <a:lnTo>
                    <a:pt x="1832" y="624"/>
                  </a:lnTo>
                  <a:lnTo>
                    <a:pt x="1856" y="592"/>
                  </a:lnTo>
                  <a:lnTo>
                    <a:pt x="1888" y="576"/>
                  </a:lnTo>
                  <a:lnTo>
                    <a:pt x="1904" y="576"/>
                  </a:lnTo>
                  <a:lnTo>
                    <a:pt x="1920" y="584"/>
                  </a:lnTo>
                  <a:lnTo>
                    <a:pt x="1920" y="576"/>
                  </a:lnTo>
                  <a:lnTo>
                    <a:pt x="1920" y="560"/>
                  </a:lnTo>
                  <a:lnTo>
                    <a:pt x="1912" y="536"/>
                  </a:lnTo>
                  <a:lnTo>
                    <a:pt x="1896" y="520"/>
                  </a:lnTo>
                  <a:lnTo>
                    <a:pt x="1912" y="512"/>
                  </a:lnTo>
                  <a:lnTo>
                    <a:pt x="1928" y="50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68" name="Freeform 689"/>
            <p:cNvSpPr/>
            <p:nvPr/>
          </p:nvSpPr>
          <p:spPr bwMode="auto">
            <a:xfrm>
              <a:off x="5331407" y="2896229"/>
              <a:ext cx="53734" cy="10966"/>
            </a:xfrm>
            <a:custGeom>
              <a:avLst/>
              <a:gdLst>
                <a:gd name="T0" fmla="*/ 2147483647 w 40"/>
                <a:gd name="T1" fmla="*/ 2147483647 h 8"/>
                <a:gd name="T2" fmla="*/ 2147483647 w 40"/>
                <a:gd name="T3" fmla="*/ 2147483647 h 8"/>
                <a:gd name="T4" fmla="*/ 2147483647 w 40"/>
                <a:gd name="T5" fmla="*/ 0 h 8"/>
                <a:gd name="T6" fmla="*/ 0 w 40"/>
                <a:gd name="T7" fmla="*/ 2147483647 h 8"/>
                <a:gd name="T8" fmla="*/ 2147483647 w 40"/>
                <a:gd name="T9" fmla="*/ 2147483647 h 8"/>
                <a:gd name="T10" fmla="*/ 0 60000 65536"/>
                <a:gd name="T11" fmla="*/ 0 60000 65536"/>
                <a:gd name="T12" fmla="*/ 0 60000 65536"/>
                <a:gd name="T13" fmla="*/ 0 60000 65536"/>
                <a:gd name="T14" fmla="*/ 0 60000 65536"/>
                <a:gd name="T15" fmla="*/ 0 w 40"/>
                <a:gd name="T16" fmla="*/ 0 h 8"/>
                <a:gd name="T17" fmla="*/ 40 w 40"/>
                <a:gd name="T18" fmla="*/ 8 h 8"/>
              </a:gdLst>
              <a:ahLst/>
              <a:cxnLst>
                <a:cxn ang="T10">
                  <a:pos x="T0" y="T1"/>
                </a:cxn>
                <a:cxn ang="T11">
                  <a:pos x="T2" y="T3"/>
                </a:cxn>
                <a:cxn ang="T12">
                  <a:pos x="T4" y="T5"/>
                </a:cxn>
                <a:cxn ang="T13">
                  <a:pos x="T6" y="T7"/>
                </a:cxn>
                <a:cxn ang="T14">
                  <a:pos x="T8" y="T9"/>
                </a:cxn>
              </a:cxnLst>
              <a:rect l="T15" t="T16" r="T17" b="T18"/>
              <a:pathLst>
                <a:path w="40" h="8">
                  <a:moveTo>
                    <a:pt x="8" y="8"/>
                  </a:moveTo>
                  <a:lnTo>
                    <a:pt x="24" y="8"/>
                  </a:lnTo>
                  <a:lnTo>
                    <a:pt x="40" y="0"/>
                  </a:lnTo>
                  <a:lnTo>
                    <a:pt x="0" y="8"/>
                  </a:lnTo>
                  <a:lnTo>
                    <a:pt x="8" y="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69" name="Freeform 690"/>
            <p:cNvSpPr/>
            <p:nvPr/>
          </p:nvSpPr>
          <p:spPr bwMode="auto">
            <a:xfrm>
              <a:off x="5256837" y="2445520"/>
              <a:ext cx="697448" cy="493477"/>
            </a:xfrm>
            <a:custGeom>
              <a:avLst/>
              <a:gdLst>
                <a:gd name="T0" fmla="*/ 2147483647 w 520"/>
                <a:gd name="T1" fmla="*/ 2147483647 h 368"/>
                <a:gd name="T2" fmla="*/ 2147483647 w 520"/>
                <a:gd name="T3" fmla="*/ 2147483647 h 368"/>
                <a:gd name="T4" fmla="*/ 2147483647 w 520"/>
                <a:gd name="T5" fmla="*/ 2147483647 h 368"/>
                <a:gd name="T6" fmla="*/ 2147483647 w 520"/>
                <a:gd name="T7" fmla="*/ 2147483647 h 368"/>
                <a:gd name="T8" fmla="*/ 2147483647 w 520"/>
                <a:gd name="T9" fmla="*/ 2147483647 h 368"/>
                <a:gd name="T10" fmla="*/ 2147483647 w 520"/>
                <a:gd name="T11" fmla="*/ 2147483647 h 368"/>
                <a:gd name="T12" fmla="*/ 2147483647 w 520"/>
                <a:gd name="T13" fmla="*/ 2147483647 h 368"/>
                <a:gd name="T14" fmla="*/ 2147483647 w 520"/>
                <a:gd name="T15" fmla="*/ 2147483647 h 368"/>
                <a:gd name="T16" fmla="*/ 2147483647 w 520"/>
                <a:gd name="T17" fmla="*/ 2147483647 h 368"/>
                <a:gd name="T18" fmla="*/ 2147483647 w 520"/>
                <a:gd name="T19" fmla="*/ 2147483647 h 368"/>
                <a:gd name="T20" fmla="*/ 2147483647 w 520"/>
                <a:gd name="T21" fmla="*/ 2147483647 h 368"/>
                <a:gd name="T22" fmla="*/ 2147483647 w 520"/>
                <a:gd name="T23" fmla="*/ 2147483647 h 368"/>
                <a:gd name="T24" fmla="*/ 2147483647 w 520"/>
                <a:gd name="T25" fmla="*/ 2147483647 h 368"/>
                <a:gd name="T26" fmla="*/ 2147483647 w 520"/>
                <a:gd name="T27" fmla="*/ 2147483647 h 368"/>
                <a:gd name="T28" fmla="*/ 2147483647 w 520"/>
                <a:gd name="T29" fmla="*/ 2147483647 h 368"/>
                <a:gd name="T30" fmla="*/ 0 w 520"/>
                <a:gd name="T31" fmla="*/ 2147483647 h 368"/>
                <a:gd name="T32" fmla="*/ 2147483647 w 520"/>
                <a:gd name="T33" fmla="*/ 2147483647 h 368"/>
                <a:gd name="T34" fmla="*/ 2147483647 w 520"/>
                <a:gd name="T35" fmla="*/ 2147483647 h 368"/>
                <a:gd name="T36" fmla="*/ 2147483647 w 520"/>
                <a:gd name="T37" fmla="*/ 2147483647 h 368"/>
                <a:gd name="T38" fmla="*/ 2147483647 w 520"/>
                <a:gd name="T39" fmla="*/ 2147483647 h 368"/>
                <a:gd name="T40" fmla="*/ 2147483647 w 520"/>
                <a:gd name="T41" fmla="*/ 2147483647 h 368"/>
                <a:gd name="T42" fmla="*/ 2147483647 w 520"/>
                <a:gd name="T43" fmla="*/ 2147483647 h 368"/>
                <a:gd name="T44" fmla="*/ 2147483647 w 520"/>
                <a:gd name="T45" fmla="*/ 2147483647 h 368"/>
                <a:gd name="T46" fmla="*/ 2147483647 w 520"/>
                <a:gd name="T47" fmla="*/ 2147483647 h 368"/>
                <a:gd name="T48" fmla="*/ 2147483647 w 520"/>
                <a:gd name="T49" fmla="*/ 2147483647 h 368"/>
                <a:gd name="T50" fmla="*/ 2147483647 w 520"/>
                <a:gd name="T51" fmla="*/ 2147483647 h 368"/>
                <a:gd name="T52" fmla="*/ 2147483647 w 520"/>
                <a:gd name="T53" fmla="*/ 2147483647 h 368"/>
                <a:gd name="T54" fmla="*/ 2147483647 w 520"/>
                <a:gd name="T55" fmla="*/ 2147483647 h 368"/>
                <a:gd name="T56" fmla="*/ 2147483647 w 520"/>
                <a:gd name="T57" fmla="*/ 2147483647 h 368"/>
                <a:gd name="T58" fmla="*/ 2147483647 w 520"/>
                <a:gd name="T59" fmla="*/ 2147483647 h 368"/>
                <a:gd name="T60" fmla="*/ 2147483647 w 520"/>
                <a:gd name="T61" fmla="*/ 2147483647 h 368"/>
                <a:gd name="T62" fmla="*/ 2147483647 w 520"/>
                <a:gd name="T63" fmla="*/ 2147483647 h 368"/>
                <a:gd name="T64" fmla="*/ 2147483647 w 520"/>
                <a:gd name="T65" fmla="*/ 2147483647 h 368"/>
                <a:gd name="T66" fmla="*/ 2147483647 w 520"/>
                <a:gd name="T67" fmla="*/ 2147483647 h 368"/>
                <a:gd name="T68" fmla="*/ 2147483647 w 520"/>
                <a:gd name="T69" fmla="*/ 2147483647 h 36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0"/>
                <a:gd name="T106" fmla="*/ 0 h 368"/>
                <a:gd name="T107" fmla="*/ 520 w 520"/>
                <a:gd name="T108" fmla="*/ 368 h 36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0" h="368">
                  <a:moveTo>
                    <a:pt x="360" y="320"/>
                  </a:moveTo>
                  <a:lnTo>
                    <a:pt x="352" y="312"/>
                  </a:lnTo>
                  <a:lnTo>
                    <a:pt x="352" y="296"/>
                  </a:lnTo>
                  <a:lnTo>
                    <a:pt x="384" y="288"/>
                  </a:lnTo>
                  <a:lnTo>
                    <a:pt x="408" y="272"/>
                  </a:lnTo>
                  <a:lnTo>
                    <a:pt x="424" y="256"/>
                  </a:lnTo>
                  <a:lnTo>
                    <a:pt x="432" y="208"/>
                  </a:lnTo>
                  <a:lnTo>
                    <a:pt x="456" y="200"/>
                  </a:lnTo>
                  <a:lnTo>
                    <a:pt x="464" y="160"/>
                  </a:lnTo>
                  <a:lnTo>
                    <a:pt x="496" y="168"/>
                  </a:lnTo>
                  <a:lnTo>
                    <a:pt x="504" y="144"/>
                  </a:lnTo>
                  <a:lnTo>
                    <a:pt x="520" y="136"/>
                  </a:lnTo>
                  <a:lnTo>
                    <a:pt x="520" y="120"/>
                  </a:lnTo>
                  <a:lnTo>
                    <a:pt x="488" y="112"/>
                  </a:lnTo>
                  <a:lnTo>
                    <a:pt x="456" y="96"/>
                  </a:lnTo>
                  <a:lnTo>
                    <a:pt x="416" y="96"/>
                  </a:lnTo>
                  <a:lnTo>
                    <a:pt x="400" y="56"/>
                  </a:lnTo>
                  <a:lnTo>
                    <a:pt x="384" y="24"/>
                  </a:lnTo>
                  <a:lnTo>
                    <a:pt x="368" y="24"/>
                  </a:lnTo>
                  <a:lnTo>
                    <a:pt x="328" y="40"/>
                  </a:lnTo>
                  <a:lnTo>
                    <a:pt x="296" y="0"/>
                  </a:lnTo>
                  <a:lnTo>
                    <a:pt x="248" y="16"/>
                  </a:lnTo>
                  <a:lnTo>
                    <a:pt x="200" y="32"/>
                  </a:lnTo>
                  <a:lnTo>
                    <a:pt x="184" y="64"/>
                  </a:lnTo>
                  <a:lnTo>
                    <a:pt x="192" y="96"/>
                  </a:lnTo>
                  <a:lnTo>
                    <a:pt x="160" y="96"/>
                  </a:lnTo>
                  <a:lnTo>
                    <a:pt x="136" y="96"/>
                  </a:lnTo>
                  <a:lnTo>
                    <a:pt x="112" y="96"/>
                  </a:lnTo>
                  <a:lnTo>
                    <a:pt x="88" y="80"/>
                  </a:lnTo>
                  <a:lnTo>
                    <a:pt x="56" y="88"/>
                  </a:lnTo>
                  <a:lnTo>
                    <a:pt x="16" y="104"/>
                  </a:lnTo>
                  <a:lnTo>
                    <a:pt x="0" y="136"/>
                  </a:lnTo>
                  <a:lnTo>
                    <a:pt x="16" y="152"/>
                  </a:lnTo>
                  <a:lnTo>
                    <a:pt x="24" y="168"/>
                  </a:lnTo>
                  <a:lnTo>
                    <a:pt x="56" y="168"/>
                  </a:lnTo>
                  <a:lnTo>
                    <a:pt x="80" y="168"/>
                  </a:lnTo>
                  <a:lnTo>
                    <a:pt x="104" y="200"/>
                  </a:lnTo>
                  <a:lnTo>
                    <a:pt x="80" y="200"/>
                  </a:lnTo>
                  <a:lnTo>
                    <a:pt x="64" y="200"/>
                  </a:lnTo>
                  <a:lnTo>
                    <a:pt x="56" y="208"/>
                  </a:lnTo>
                  <a:lnTo>
                    <a:pt x="64" y="240"/>
                  </a:lnTo>
                  <a:lnTo>
                    <a:pt x="80" y="256"/>
                  </a:lnTo>
                  <a:lnTo>
                    <a:pt x="80" y="288"/>
                  </a:lnTo>
                  <a:lnTo>
                    <a:pt x="96" y="304"/>
                  </a:lnTo>
                  <a:lnTo>
                    <a:pt x="96" y="336"/>
                  </a:lnTo>
                  <a:lnTo>
                    <a:pt x="96" y="328"/>
                  </a:lnTo>
                  <a:lnTo>
                    <a:pt x="120" y="320"/>
                  </a:lnTo>
                  <a:lnTo>
                    <a:pt x="136" y="320"/>
                  </a:lnTo>
                  <a:lnTo>
                    <a:pt x="152" y="328"/>
                  </a:lnTo>
                  <a:lnTo>
                    <a:pt x="168" y="344"/>
                  </a:lnTo>
                  <a:lnTo>
                    <a:pt x="184" y="344"/>
                  </a:lnTo>
                  <a:lnTo>
                    <a:pt x="184" y="360"/>
                  </a:lnTo>
                  <a:lnTo>
                    <a:pt x="192" y="360"/>
                  </a:lnTo>
                  <a:lnTo>
                    <a:pt x="208" y="368"/>
                  </a:lnTo>
                  <a:lnTo>
                    <a:pt x="216" y="360"/>
                  </a:lnTo>
                  <a:lnTo>
                    <a:pt x="232" y="352"/>
                  </a:lnTo>
                  <a:lnTo>
                    <a:pt x="240" y="328"/>
                  </a:lnTo>
                  <a:lnTo>
                    <a:pt x="256" y="336"/>
                  </a:lnTo>
                  <a:lnTo>
                    <a:pt x="264" y="336"/>
                  </a:lnTo>
                  <a:lnTo>
                    <a:pt x="272" y="344"/>
                  </a:lnTo>
                  <a:lnTo>
                    <a:pt x="288" y="336"/>
                  </a:lnTo>
                  <a:lnTo>
                    <a:pt x="296" y="328"/>
                  </a:lnTo>
                  <a:lnTo>
                    <a:pt x="312" y="320"/>
                  </a:lnTo>
                  <a:lnTo>
                    <a:pt x="320" y="336"/>
                  </a:lnTo>
                  <a:lnTo>
                    <a:pt x="328" y="336"/>
                  </a:lnTo>
                  <a:lnTo>
                    <a:pt x="344" y="328"/>
                  </a:lnTo>
                  <a:lnTo>
                    <a:pt x="352" y="328"/>
                  </a:lnTo>
                  <a:lnTo>
                    <a:pt x="352" y="336"/>
                  </a:lnTo>
                  <a:lnTo>
                    <a:pt x="360" y="328"/>
                  </a:lnTo>
                  <a:lnTo>
                    <a:pt x="360" y="32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70" name="Freeform 691"/>
            <p:cNvSpPr/>
            <p:nvPr/>
          </p:nvSpPr>
          <p:spPr bwMode="auto">
            <a:xfrm>
              <a:off x="5299605" y="2885263"/>
              <a:ext cx="20836" cy="10966"/>
            </a:xfrm>
            <a:custGeom>
              <a:avLst/>
              <a:gdLst>
                <a:gd name="T0" fmla="*/ 0 w 16"/>
                <a:gd name="T1" fmla="*/ 0 h 8"/>
                <a:gd name="T2" fmla="*/ 0 w 16"/>
                <a:gd name="T3" fmla="*/ 2147483647 h 8"/>
                <a:gd name="T4" fmla="*/ 2147483647 w 16"/>
                <a:gd name="T5" fmla="*/ 2147483647 h 8"/>
                <a:gd name="T6" fmla="*/ 2147483647 w 16"/>
                <a:gd name="T7" fmla="*/ 2147483647 h 8"/>
                <a:gd name="T8" fmla="*/ 0 w 16"/>
                <a:gd name="T9" fmla="*/ 0 h 8"/>
                <a:gd name="T10" fmla="*/ 0 60000 65536"/>
                <a:gd name="T11" fmla="*/ 0 60000 65536"/>
                <a:gd name="T12" fmla="*/ 0 60000 65536"/>
                <a:gd name="T13" fmla="*/ 0 60000 65536"/>
                <a:gd name="T14" fmla="*/ 0 60000 65536"/>
                <a:gd name="T15" fmla="*/ 0 w 16"/>
                <a:gd name="T16" fmla="*/ 0 h 8"/>
                <a:gd name="T17" fmla="*/ 16 w 16"/>
                <a:gd name="T18" fmla="*/ 8 h 8"/>
              </a:gdLst>
              <a:ahLst/>
              <a:cxnLst>
                <a:cxn ang="T10">
                  <a:pos x="T0" y="T1"/>
                </a:cxn>
                <a:cxn ang="T11">
                  <a:pos x="T2" y="T3"/>
                </a:cxn>
                <a:cxn ang="T12">
                  <a:pos x="T4" y="T5"/>
                </a:cxn>
                <a:cxn ang="T13">
                  <a:pos x="T6" y="T7"/>
                </a:cxn>
                <a:cxn ang="T14">
                  <a:pos x="T8" y="T9"/>
                </a:cxn>
              </a:cxnLst>
              <a:rect l="T15" t="T16" r="T17" b="T18"/>
              <a:pathLst>
                <a:path w="16" h="8">
                  <a:moveTo>
                    <a:pt x="0" y="0"/>
                  </a:moveTo>
                  <a:lnTo>
                    <a:pt x="0" y="8"/>
                  </a:lnTo>
                  <a:lnTo>
                    <a:pt x="16" y="8"/>
                  </a:lnTo>
                  <a:lnTo>
                    <a:pt x="8" y="8"/>
                  </a:lnTo>
                  <a:lnTo>
                    <a:pt x="0" y="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71" name="Freeform 692"/>
            <p:cNvSpPr/>
            <p:nvPr/>
          </p:nvSpPr>
          <p:spPr bwMode="auto">
            <a:xfrm>
              <a:off x="4741428" y="2627558"/>
              <a:ext cx="10966" cy="1096"/>
            </a:xfrm>
            <a:custGeom>
              <a:avLst/>
              <a:gdLst>
                <a:gd name="T0" fmla="*/ 0 w 8"/>
                <a:gd name="T1" fmla="*/ 0 h 1943"/>
                <a:gd name="T2" fmla="*/ 2147483647 w 8"/>
                <a:gd name="T3" fmla="*/ 0 h 1943"/>
                <a:gd name="T4" fmla="*/ 0 w 8"/>
                <a:gd name="T5" fmla="*/ 0 h 1943"/>
                <a:gd name="T6" fmla="*/ 0 60000 65536"/>
                <a:gd name="T7" fmla="*/ 0 60000 65536"/>
                <a:gd name="T8" fmla="*/ 0 60000 65536"/>
                <a:gd name="T9" fmla="*/ 0 w 8"/>
                <a:gd name="T10" fmla="*/ 0 h 1943"/>
                <a:gd name="T11" fmla="*/ 8 w 8"/>
                <a:gd name="T12" fmla="*/ 1943 h 1943"/>
              </a:gdLst>
              <a:ahLst/>
              <a:cxnLst>
                <a:cxn ang="T6">
                  <a:pos x="T0" y="T1"/>
                </a:cxn>
                <a:cxn ang="T7">
                  <a:pos x="T2" y="T3"/>
                </a:cxn>
                <a:cxn ang="T8">
                  <a:pos x="T4" y="T5"/>
                </a:cxn>
              </a:cxnLst>
              <a:rect l="T9" t="T10" r="T11" b="T12"/>
              <a:pathLst>
                <a:path w="8" h="1943">
                  <a:moveTo>
                    <a:pt x="0" y="0"/>
                  </a:moveTo>
                  <a:lnTo>
                    <a:pt x="8" y="0"/>
                  </a:lnTo>
                  <a:lnTo>
                    <a:pt x="0" y="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72" name="Freeform 693"/>
            <p:cNvSpPr/>
            <p:nvPr/>
          </p:nvSpPr>
          <p:spPr bwMode="auto">
            <a:xfrm>
              <a:off x="5299605" y="2885263"/>
              <a:ext cx="20836" cy="10966"/>
            </a:xfrm>
            <a:custGeom>
              <a:avLst/>
              <a:gdLst>
                <a:gd name="T0" fmla="*/ 0 w 16"/>
                <a:gd name="T1" fmla="*/ 0 h 8"/>
                <a:gd name="T2" fmla="*/ 0 w 16"/>
                <a:gd name="T3" fmla="*/ 2147483647 h 8"/>
                <a:gd name="T4" fmla="*/ 2147483647 w 16"/>
                <a:gd name="T5" fmla="*/ 2147483647 h 8"/>
                <a:gd name="T6" fmla="*/ 2147483647 w 16"/>
                <a:gd name="T7" fmla="*/ 2147483647 h 8"/>
                <a:gd name="T8" fmla="*/ 0 w 16"/>
                <a:gd name="T9" fmla="*/ 0 h 8"/>
                <a:gd name="T10" fmla="*/ 0 60000 65536"/>
                <a:gd name="T11" fmla="*/ 0 60000 65536"/>
                <a:gd name="T12" fmla="*/ 0 60000 65536"/>
                <a:gd name="T13" fmla="*/ 0 60000 65536"/>
                <a:gd name="T14" fmla="*/ 0 60000 65536"/>
                <a:gd name="T15" fmla="*/ 0 w 16"/>
                <a:gd name="T16" fmla="*/ 0 h 8"/>
                <a:gd name="T17" fmla="*/ 16 w 16"/>
                <a:gd name="T18" fmla="*/ 8 h 8"/>
              </a:gdLst>
              <a:ahLst/>
              <a:cxnLst>
                <a:cxn ang="T10">
                  <a:pos x="T0" y="T1"/>
                </a:cxn>
                <a:cxn ang="T11">
                  <a:pos x="T2" y="T3"/>
                </a:cxn>
                <a:cxn ang="T12">
                  <a:pos x="T4" y="T5"/>
                </a:cxn>
                <a:cxn ang="T13">
                  <a:pos x="T6" y="T7"/>
                </a:cxn>
                <a:cxn ang="T14">
                  <a:pos x="T8" y="T9"/>
                </a:cxn>
              </a:cxnLst>
              <a:rect l="T15" t="T16" r="T17" b="T18"/>
              <a:pathLst>
                <a:path w="16" h="8">
                  <a:moveTo>
                    <a:pt x="0" y="0"/>
                  </a:moveTo>
                  <a:lnTo>
                    <a:pt x="0" y="8"/>
                  </a:lnTo>
                  <a:lnTo>
                    <a:pt x="16" y="8"/>
                  </a:lnTo>
                  <a:lnTo>
                    <a:pt x="8" y="8"/>
                  </a:lnTo>
                  <a:lnTo>
                    <a:pt x="0" y="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73" name="Rectangle 694"/>
            <p:cNvSpPr>
              <a:spLocks noChangeArrowheads="1"/>
            </p:cNvSpPr>
            <p:nvPr/>
          </p:nvSpPr>
          <p:spPr bwMode="auto">
            <a:xfrm>
              <a:off x="4741428" y="2627558"/>
              <a:ext cx="10966" cy="0"/>
            </a:xfrm>
            <a:prstGeom prst="rect">
              <a:avLst/>
            </a:prstGeom>
            <a:grpFill/>
            <a:ln w="6350">
              <a:noFill/>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eaLnBrk="1" hangingPunct="1">
                <a:spcBef>
                  <a:spcPct val="50000"/>
                </a:spcBef>
              </a:pPr>
              <a:endParaRPr lang="en-US">
                <a:solidFill>
                  <a:schemeClr val="bg1">
                    <a:lumMod val="85000"/>
                  </a:schemeClr>
                </a:solidFill>
                <a:ea typeface="MS PGothic" panose="020B0600070205080204" pitchFamily="34" charset="-128"/>
              </a:endParaRPr>
            </a:p>
          </p:txBody>
        </p:sp>
        <p:sp>
          <p:nvSpPr>
            <p:cNvPr id="1048974" name="Freeform 695"/>
            <p:cNvSpPr/>
            <p:nvPr/>
          </p:nvSpPr>
          <p:spPr bwMode="auto">
            <a:xfrm>
              <a:off x="4622993" y="2627558"/>
              <a:ext cx="129401" cy="53734"/>
            </a:xfrm>
            <a:custGeom>
              <a:avLst/>
              <a:gdLst>
                <a:gd name="T0" fmla="*/ 2147483647 w 96"/>
                <a:gd name="T1" fmla="*/ 2147483647 h 40"/>
                <a:gd name="T2" fmla="*/ 2147483647 w 96"/>
                <a:gd name="T3" fmla="*/ 2147483647 h 40"/>
                <a:gd name="T4" fmla="*/ 2147483647 w 96"/>
                <a:gd name="T5" fmla="*/ 2147483647 h 40"/>
                <a:gd name="T6" fmla="*/ 2147483647 w 96"/>
                <a:gd name="T7" fmla="*/ 0 h 40"/>
                <a:gd name="T8" fmla="*/ 2147483647 w 96"/>
                <a:gd name="T9" fmla="*/ 0 h 40"/>
                <a:gd name="T10" fmla="*/ 2147483647 w 96"/>
                <a:gd name="T11" fmla="*/ 0 h 40"/>
                <a:gd name="T12" fmla="*/ 2147483647 w 96"/>
                <a:gd name="T13" fmla="*/ 0 h 40"/>
                <a:gd name="T14" fmla="*/ 2147483647 w 96"/>
                <a:gd name="T15" fmla="*/ 2147483647 h 40"/>
                <a:gd name="T16" fmla="*/ 2147483647 w 96"/>
                <a:gd name="T17" fmla="*/ 2147483647 h 40"/>
                <a:gd name="T18" fmla="*/ 2147483647 w 96"/>
                <a:gd name="T19" fmla="*/ 2147483647 h 40"/>
                <a:gd name="T20" fmla="*/ 2147483647 w 96"/>
                <a:gd name="T21" fmla="*/ 2147483647 h 40"/>
                <a:gd name="T22" fmla="*/ 2147483647 w 96"/>
                <a:gd name="T23" fmla="*/ 2147483647 h 40"/>
                <a:gd name="T24" fmla="*/ 2147483647 w 96"/>
                <a:gd name="T25" fmla="*/ 2147483647 h 40"/>
                <a:gd name="T26" fmla="*/ 2147483647 w 96"/>
                <a:gd name="T27" fmla="*/ 2147483647 h 40"/>
                <a:gd name="T28" fmla="*/ 2147483647 w 96"/>
                <a:gd name="T29" fmla="*/ 2147483647 h 40"/>
                <a:gd name="T30" fmla="*/ 0 w 96"/>
                <a:gd name="T31" fmla="*/ 2147483647 h 40"/>
                <a:gd name="T32" fmla="*/ 2147483647 w 96"/>
                <a:gd name="T33" fmla="*/ 2147483647 h 40"/>
                <a:gd name="T34" fmla="*/ 2147483647 w 96"/>
                <a:gd name="T35" fmla="*/ 2147483647 h 40"/>
                <a:gd name="T36" fmla="*/ 2147483647 w 96"/>
                <a:gd name="T37" fmla="*/ 2147483647 h 40"/>
                <a:gd name="T38" fmla="*/ 2147483647 w 96"/>
                <a:gd name="T39" fmla="*/ 2147483647 h 40"/>
                <a:gd name="T40" fmla="*/ 2147483647 w 96"/>
                <a:gd name="T41" fmla="*/ 2147483647 h 40"/>
                <a:gd name="T42" fmla="*/ 2147483647 w 96"/>
                <a:gd name="T43" fmla="*/ 2147483647 h 40"/>
                <a:gd name="T44" fmla="*/ 2147483647 w 96"/>
                <a:gd name="T45" fmla="*/ 2147483647 h 40"/>
                <a:gd name="T46" fmla="*/ 2147483647 w 96"/>
                <a:gd name="T47" fmla="*/ 2147483647 h 4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6"/>
                <a:gd name="T73" fmla="*/ 0 h 40"/>
                <a:gd name="T74" fmla="*/ 96 w 96"/>
                <a:gd name="T75" fmla="*/ 40 h 4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6" h="40">
                  <a:moveTo>
                    <a:pt x="96" y="24"/>
                  </a:moveTo>
                  <a:lnTo>
                    <a:pt x="96" y="16"/>
                  </a:lnTo>
                  <a:lnTo>
                    <a:pt x="96" y="8"/>
                  </a:lnTo>
                  <a:lnTo>
                    <a:pt x="96" y="0"/>
                  </a:lnTo>
                  <a:lnTo>
                    <a:pt x="88" y="0"/>
                  </a:lnTo>
                  <a:lnTo>
                    <a:pt x="72" y="0"/>
                  </a:lnTo>
                  <a:lnTo>
                    <a:pt x="56" y="0"/>
                  </a:lnTo>
                  <a:lnTo>
                    <a:pt x="56" y="8"/>
                  </a:lnTo>
                  <a:lnTo>
                    <a:pt x="48" y="8"/>
                  </a:lnTo>
                  <a:lnTo>
                    <a:pt x="48" y="16"/>
                  </a:lnTo>
                  <a:lnTo>
                    <a:pt x="48" y="24"/>
                  </a:lnTo>
                  <a:lnTo>
                    <a:pt x="40" y="24"/>
                  </a:lnTo>
                  <a:lnTo>
                    <a:pt x="24" y="24"/>
                  </a:lnTo>
                  <a:lnTo>
                    <a:pt x="16" y="24"/>
                  </a:lnTo>
                  <a:lnTo>
                    <a:pt x="8" y="24"/>
                  </a:lnTo>
                  <a:lnTo>
                    <a:pt x="0" y="24"/>
                  </a:lnTo>
                  <a:lnTo>
                    <a:pt x="8" y="32"/>
                  </a:lnTo>
                  <a:lnTo>
                    <a:pt x="16" y="40"/>
                  </a:lnTo>
                  <a:lnTo>
                    <a:pt x="24" y="40"/>
                  </a:lnTo>
                  <a:lnTo>
                    <a:pt x="40" y="40"/>
                  </a:lnTo>
                  <a:lnTo>
                    <a:pt x="56" y="40"/>
                  </a:lnTo>
                  <a:lnTo>
                    <a:pt x="72" y="40"/>
                  </a:lnTo>
                  <a:lnTo>
                    <a:pt x="88" y="32"/>
                  </a:lnTo>
                  <a:lnTo>
                    <a:pt x="96" y="2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75" name="Freeform 696"/>
            <p:cNvSpPr/>
            <p:nvPr/>
          </p:nvSpPr>
          <p:spPr bwMode="auto">
            <a:xfrm>
              <a:off x="4386124" y="2562857"/>
              <a:ext cx="216033" cy="225903"/>
            </a:xfrm>
            <a:custGeom>
              <a:avLst/>
              <a:gdLst>
                <a:gd name="T0" fmla="*/ 2147483647 w 161"/>
                <a:gd name="T1" fmla="*/ 2147483647 h 168"/>
                <a:gd name="T2" fmla="*/ 2147483647 w 161"/>
                <a:gd name="T3" fmla="*/ 2147483647 h 168"/>
                <a:gd name="T4" fmla="*/ 2147483647 w 161"/>
                <a:gd name="T5" fmla="*/ 2147483647 h 168"/>
                <a:gd name="T6" fmla="*/ 2147483647 w 161"/>
                <a:gd name="T7" fmla="*/ 2147483647 h 168"/>
                <a:gd name="T8" fmla="*/ 2147483647 w 161"/>
                <a:gd name="T9" fmla="*/ 2147483647 h 168"/>
                <a:gd name="T10" fmla="*/ 2147483647 w 161"/>
                <a:gd name="T11" fmla="*/ 2147483647 h 168"/>
                <a:gd name="T12" fmla="*/ 2147483647 w 161"/>
                <a:gd name="T13" fmla="*/ 2147483647 h 168"/>
                <a:gd name="T14" fmla="*/ 2147483647 w 161"/>
                <a:gd name="T15" fmla="*/ 2147483647 h 168"/>
                <a:gd name="T16" fmla="*/ 2147483647 w 161"/>
                <a:gd name="T17" fmla="*/ 2147483647 h 168"/>
                <a:gd name="T18" fmla="*/ 2147483647 w 161"/>
                <a:gd name="T19" fmla="*/ 2147483647 h 168"/>
                <a:gd name="T20" fmla="*/ 2147483647 w 161"/>
                <a:gd name="T21" fmla="*/ 2147483647 h 168"/>
                <a:gd name="T22" fmla="*/ 2147483647 w 161"/>
                <a:gd name="T23" fmla="*/ 2147483647 h 168"/>
                <a:gd name="T24" fmla="*/ 2147483647 w 161"/>
                <a:gd name="T25" fmla="*/ 2147483647 h 168"/>
                <a:gd name="T26" fmla="*/ 2147483647 w 161"/>
                <a:gd name="T27" fmla="*/ 2147483647 h 168"/>
                <a:gd name="T28" fmla="*/ 2147483647 w 161"/>
                <a:gd name="T29" fmla="*/ 2147483647 h 168"/>
                <a:gd name="T30" fmla="*/ 2147483647 w 161"/>
                <a:gd name="T31" fmla="*/ 2147483647 h 168"/>
                <a:gd name="T32" fmla="*/ 2147483647 w 161"/>
                <a:gd name="T33" fmla="*/ 0 h 168"/>
                <a:gd name="T34" fmla="*/ 2147483647 w 161"/>
                <a:gd name="T35" fmla="*/ 2147483647 h 168"/>
                <a:gd name="T36" fmla="*/ 2147483647 w 161"/>
                <a:gd name="T37" fmla="*/ 2147483647 h 168"/>
                <a:gd name="T38" fmla="*/ 2147483647 w 161"/>
                <a:gd name="T39" fmla="*/ 2147483647 h 168"/>
                <a:gd name="T40" fmla="*/ 2147483647 w 161"/>
                <a:gd name="T41" fmla="*/ 2147483647 h 168"/>
                <a:gd name="T42" fmla="*/ 2147483647 w 161"/>
                <a:gd name="T43" fmla="*/ 2147483647 h 168"/>
                <a:gd name="T44" fmla="*/ 2147483647 w 161"/>
                <a:gd name="T45" fmla="*/ 2147483647 h 168"/>
                <a:gd name="T46" fmla="*/ 2147483647 w 161"/>
                <a:gd name="T47" fmla="*/ 2147483647 h 168"/>
                <a:gd name="T48" fmla="*/ 2147483647 w 161"/>
                <a:gd name="T49" fmla="*/ 2147483647 h 168"/>
                <a:gd name="T50" fmla="*/ 2147483647 w 161"/>
                <a:gd name="T51" fmla="*/ 2147483647 h 168"/>
                <a:gd name="T52" fmla="*/ 2147483647 w 161"/>
                <a:gd name="T53" fmla="*/ 2147483647 h 168"/>
                <a:gd name="T54" fmla="*/ 2147483647 w 161"/>
                <a:gd name="T55" fmla="*/ 2147483647 h 168"/>
                <a:gd name="T56" fmla="*/ 2147483647 w 161"/>
                <a:gd name="T57" fmla="*/ 2147483647 h 168"/>
                <a:gd name="T58" fmla="*/ 0 w 161"/>
                <a:gd name="T59" fmla="*/ 2147483647 h 168"/>
                <a:gd name="T60" fmla="*/ 0 w 161"/>
                <a:gd name="T61" fmla="*/ 2147483647 h 168"/>
                <a:gd name="T62" fmla="*/ 2147483647 w 161"/>
                <a:gd name="T63" fmla="*/ 2147483647 h 168"/>
                <a:gd name="T64" fmla="*/ 2147483647 w 161"/>
                <a:gd name="T65" fmla="*/ 2147483647 h 168"/>
                <a:gd name="T66" fmla="*/ 2147483647 w 161"/>
                <a:gd name="T67" fmla="*/ 2147483647 h 168"/>
                <a:gd name="T68" fmla="*/ 2147483647 w 161"/>
                <a:gd name="T69" fmla="*/ 2147483647 h 168"/>
                <a:gd name="T70" fmla="*/ 2147483647 w 161"/>
                <a:gd name="T71" fmla="*/ 2147483647 h 168"/>
                <a:gd name="T72" fmla="*/ 2147483647 w 161"/>
                <a:gd name="T73" fmla="*/ 2147483647 h 168"/>
                <a:gd name="T74" fmla="*/ 2147483647 w 161"/>
                <a:gd name="T75" fmla="*/ 2147483647 h 168"/>
                <a:gd name="T76" fmla="*/ 2147483647 w 161"/>
                <a:gd name="T77" fmla="*/ 2147483647 h 168"/>
                <a:gd name="T78" fmla="*/ 2147483647 w 161"/>
                <a:gd name="T79" fmla="*/ 2147483647 h 168"/>
                <a:gd name="T80" fmla="*/ 2147483647 w 161"/>
                <a:gd name="T81" fmla="*/ 2147483647 h 168"/>
                <a:gd name="T82" fmla="*/ 2147483647 w 161"/>
                <a:gd name="T83" fmla="*/ 2147483647 h 168"/>
                <a:gd name="T84" fmla="*/ 2147483647 w 161"/>
                <a:gd name="T85" fmla="*/ 2147483647 h 168"/>
                <a:gd name="T86" fmla="*/ 2147483647 w 161"/>
                <a:gd name="T87" fmla="*/ 2147483647 h 168"/>
                <a:gd name="T88" fmla="*/ 2147483647 w 161"/>
                <a:gd name="T89" fmla="*/ 2147483647 h 168"/>
                <a:gd name="T90" fmla="*/ 2147483647 w 161"/>
                <a:gd name="T91" fmla="*/ 2147483647 h 168"/>
                <a:gd name="T92" fmla="*/ 2147483647 w 161"/>
                <a:gd name="T93" fmla="*/ 2147483647 h 168"/>
                <a:gd name="T94" fmla="*/ 2147483647 w 161"/>
                <a:gd name="T95" fmla="*/ 2147483647 h 168"/>
                <a:gd name="T96" fmla="*/ 2147483647 w 161"/>
                <a:gd name="T97" fmla="*/ 2147483647 h 168"/>
                <a:gd name="T98" fmla="*/ 2147483647 w 161"/>
                <a:gd name="T99" fmla="*/ 2147483647 h 168"/>
                <a:gd name="T100" fmla="*/ 2147483647 w 161"/>
                <a:gd name="T101" fmla="*/ 2147483647 h 168"/>
                <a:gd name="T102" fmla="*/ 2147483647 w 161"/>
                <a:gd name="T103" fmla="*/ 2147483647 h 16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61"/>
                <a:gd name="T157" fmla="*/ 0 h 168"/>
                <a:gd name="T158" fmla="*/ 161 w 161"/>
                <a:gd name="T159" fmla="*/ 168 h 16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61" h="168">
                  <a:moveTo>
                    <a:pt x="145" y="120"/>
                  </a:moveTo>
                  <a:lnTo>
                    <a:pt x="153" y="112"/>
                  </a:lnTo>
                  <a:lnTo>
                    <a:pt x="153" y="104"/>
                  </a:lnTo>
                  <a:lnTo>
                    <a:pt x="145" y="96"/>
                  </a:lnTo>
                  <a:lnTo>
                    <a:pt x="137" y="96"/>
                  </a:lnTo>
                  <a:lnTo>
                    <a:pt x="137" y="88"/>
                  </a:lnTo>
                  <a:lnTo>
                    <a:pt x="153" y="72"/>
                  </a:lnTo>
                  <a:lnTo>
                    <a:pt x="153" y="56"/>
                  </a:lnTo>
                  <a:lnTo>
                    <a:pt x="161" y="48"/>
                  </a:lnTo>
                  <a:lnTo>
                    <a:pt x="153" y="40"/>
                  </a:lnTo>
                  <a:lnTo>
                    <a:pt x="145" y="40"/>
                  </a:lnTo>
                  <a:lnTo>
                    <a:pt x="128" y="32"/>
                  </a:lnTo>
                  <a:lnTo>
                    <a:pt x="120" y="24"/>
                  </a:lnTo>
                  <a:lnTo>
                    <a:pt x="112" y="24"/>
                  </a:lnTo>
                  <a:lnTo>
                    <a:pt x="104" y="16"/>
                  </a:lnTo>
                  <a:lnTo>
                    <a:pt x="96" y="8"/>
                  </a:lnTo>
                  <a:lnTo>
                    <a:pt x="96" y="0"/>
                  </a:lnTo>
                  <a:lnTo>
                    <a:pt x="88" y="8"/>
                  </a:lnTo>
                  <a:lnTo>
                    <a:pt x="80" y="24"/>
                  </a:lnTo>
                  <a:lnTo>
                    <a:pt x="72" y="24"/>
                  </a:lnTo>
                  <a:lnTo>
                    <a:pt x="64" y="40"/>
                  </a:lnTo>
                  <a:lnTo>
                    <a:pt x="48" y="40"/>
                  </a:lnTo>
                  <a:lnTo>
                    <a:pt x="48" y="32"/>
                  </a:lnTo>
                  <a:lnTo>
                    <a:pt x="40" y="32"/>
                  </a:lnTo>
                  <a:lnTo>
                    <a:pt x="40" y="40"/>
                  </a:lnTo>
                  <a:lnTo>
                    <a:pt x="40" y="48"/>
                  </a:lnTo>
                  <a:lnTo>
                    <a:pt x="32" y="48"/>
                  </a:lnTo>
                  <a:lnTo>
                    <a:pt x="24" y="48"/>
                  </a:lnTo>
                  <a:lnTo>
                    <a:pt x="16" y="48"/>
                  </a:lnTo>
                  <a:lnTo>
                    <a:pt x="0" y="56"/>
                  </a:lnTo>
                  <a:lnTo>
                    <a:pt x="0" y="64"/>
                  </a:lnTo>
                  <a:lnTo>
                    <a:pt x="16" y="72"/>
                  </a:lnTo>
                  <a:lnTo>
                    <a:pt x="32" y="72"/>
                  </a:lnTo>
                  <a:lnTo>
                    <a:pt x="32" y="80"/>
                  </a:lnTo>
                  <a:lnTo>
                    <a:pt x="40" y="88"/>
                  </a:lnTo>
                  <a:lnTo>
                    <a:pt x="40" y="104"/>
                  </a:lnTo>
                  <a:lnTo>
                    <a:pt x="48" y="104"/>
                  </a:lnTo>
                  <a:lnTo>
                    <a:pt x="48" y="120"/>
                  </a:lnTo>
                  <a:lnTo>
                    <a:pt x="40" y="152"/>
                  </a:lnTo>
                  <a:lnTo>
                    <a:pt x="48" y="160"/>
                  </a:lnTo>
                  <a:lnTo>
                    <a:pt x="56" y="160"/>
                  </a:lnTo>
                  <a:lnTo>
                    <a:pt x="72" y="160"/>
                  </a:lnTo>
                  <a:lnTo>
                    <a:pt x="80" y="160"/>
                  </a:lnTo>
                  <a:lnTo>
                    <a:pt x="88" y="168"/>
                  </a:lnTo>
                  <a:lnTo>
                    <a:pt x="96" y="168"/>
                  </a:lnTo>
                  <a:lnTo>
                    <a:pt x="104" y="152"/>
                  </a:lnTo>
                  <a:lnTo>
                    <a:pt x="112" y="152"/>
                  </a:lnTo>
                  <a:lnTo>
                    <a:pt x="128" y="152"/>
                  </a:lnTo>
                  <a:lnTo>
                    <a:pt x="153" y="136"/>
                  </a:lnTo>
                  <a:lnTo>
                    <a:pt x="161" y="136"/>
                  </a:lnTo>
                  <a:lnTo>
                    <a:pt x="153" y="128"/>
                  </a:lnTo>
                  <a:lnTo>
                    <a:pt x="145" y="12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76" name="Freeform 697"/>
            <p:cNvSpPr/>
            <p:nvPr/>
          </p:nvSpPr>
          <p:spPr bwMode="auto">
            <a:xfrm>
              <a:off x="4580225" y="2681292"/>
              <a:ext cx="203971" cy="193004"/>
            </a:xfrm>
            <a:custGeom>
              <a:avLst/>
              <a:gdLst>
                <a:gd name="T0" fmla="*/ 2147483647 w 152"/>
                <a:gd name="T1" fmla="*/ 0 h 144"/>
                <a:gd name="T2" fmla="*/ 2147483647 w 152"/>
                <a:gd name="T3" fmla="*/ 0 h 144"/>
                <a:gd name="T4" fmla="*/ 2147483647 w 152"/>
                <a:gd name="T5" fmla="*/ 0 h 144"/>
                <a:gd name="T6" fmla="*/ 2147483647 w 152"/>
                <a:gd name="T7" fmla="*/ 0 h 144"/>
                <a:gd name="T8" fmla="*/ 2147483647 w 152"/>
                <a:gd name="T9" fmla="*/ 2147483647 h 144"/>
                <a:gd name="T10" fmla="*/ 2147483647 w 152"/>
                <a:gd name="T11" fmla="*/ 2147483647 h 144"/>
                <a:gd name="T12" fmla="*/ 2147483647 w 152"/>
                <a:gd name="T13" fmla="*/ 2147483647 h 144"/>
                <a:gd name="T14" fmla="*/ 2147483647 w 152"/>
                <a:gd name="T15" fmla="*/ 2147483647 h 144"/>
                <a:gd name="T16" fmla="*/ 0 w 152"/>
                <a:gd name="T17" fmla="*/ 2147483647 h 144"/>
                <a:gd name="T18" fmla="*/ 2147483647 w 152"/>
                <a:gd name="T19" fmla="*/ 2147483647 h 144"/>
                <a:gd name="T20" fmla="*/ 2147483647 w 152"/>
                <a:gd name="T21" fmla="*/ 2147483647 h 144"/>
                <a:gd name="T22" fmla="*/ 2147483647 w 152"/>
                <a:gd name="T23" fmla="*/ 2147483647 h 144"/>
                <a:gd name="T24" fmla="*/ 2147483647 w 152"/>
                <a:gd name="T25" fmla="*/ 2147483647 h 144"/>
                <a:gd name="T26" fmla="*/ 2147483647 w 152"/>
                <a:gd name="T27" fmla="*/ 2147483647 h 144"/>
                <a:gd name="T28" fmla="*/ 2147483647 w 152"/>
                <a:gd name="T29" fmla="*/ 2147483647 h 144"/>
                <a:gd name="T30" fmla="*/ 2147483647 w 152"/>
                <a:gd name="T31" fmla="*/ 2147483647 h 144"/>
                <a:gd name="T32" fmla="*/ 2147483647 w 152"/>
                <a:gd name="T33" fmla="*/ 2147483647 h 144"/>
                <a:gd name="T34" fmla="*/ 2147483647 w 152"/>
                <a:gd name="T35" fmla="*/ 2147483647 h 144"/>
                <a:gd name="T36" fmla="*/ 2147483647 w 152"/>
                <a:gd name="T37" fmla="*/ 2147483647 h 144"/>
                <a:gd name="T38" fmla="*/ 2147483647 w 152"/>
                <a:gd name="T39" fmla="*/ 2147483647 h 144"/>
                <a:gd name="T40" fmla="*/ 2147483647 w 152"/>
                <a:gd name="T41" fmla="*/ 2147483647 h 144"/>
                <a:gd name="T42" fmla="*/ 2147483647 w 152"/>
                <a:gd name="T43" fmla="*/ 2147483647 h 144"/>
                <a:gd name="T44" fmla="*/ 2147483647 w 152"/>
                <a:gd name="T45" fmla="*/ 2147483647 h 144"/>
                <a:gd name="T46" fmla="*/ 2147483647 w 152"/>
                <a:gd name="T47" fmla="*/ 2147483647 h 144"/>
                <a:gd name="T48" fmla="*/ 2147483647 w 152"/>
                <a:gd name="T49" fmla="*/ 2147483647 h 144"/>
                <a:gd name="T50" fmla="*/ 2147483647 w 152"/>
                <a:gd name="T51" fmla="*/ 2147483647 h 144"/>
                <a:gd name="T52" fmla="*/ 2147483647 w 152"/>
                <a:gd name="T53" fmla="*/ 2147483647 h 144"/>
                <a:gd name="T54" fmla="*/ 2147483647 w 152"/>
                <a:gd name="T55" fmla="*/ 2147483647 h 144"/>
                <a:gd name="T56" fmla="*/ 2147483647 w 152"/>
                <a:gd name="T57" fmla="*/ 2147483647 h 144"/>
                <a:gd name="T58" fmla="*/ 2147483647 w 152"/>
                <a:gd name="T59" fmla="*/ 2147483647 h 144"/>
                <a:gd name="T60" fmla="*/ 2147483647 w 152"/>
                <a:gd name="T61" fmla="*/ 0 h 1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52"/>
                <a:gd name="T94" fmla="*/ 0 h 144"/>
                <a:gd name="T95" fmla="*/ 152 w 152"/>
                <a:gd name="T96" fmla="*/ 144 h 14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52" h="144">
                  <a:moveTo>
                    <a:pt x="88" y="0"/>
                  </a:moveTo>
                  <a:lnTo>
                    <a:pt x="72" y="0"/>
                  </a:lnTo>
                  <a:lnTo>
                    <a:pt x="56" y="0"/>
                  </a:lnTo>
                  <a:lnTo>
                    <a:pt x="48" y="0"/>
                  </a:lnTo>
                  <a:lnTo>
                    <a:pt x="40" y="8"/>
                  </a:lnTo>
                  <a:lnTo>
                    <a:pt x="24" y="8"/>
                  </a:lnTo>
                  <a:lnTo>
                    <a:pt x="8" y="16"/>
                  </a:lnTo>
                  <a:lnTo>
                    <a:pt x="8" y="24"/>
                  </a:lnTo>
                  <a:lnTo>
                    <a:pt x="0" y="32"/>
                  </a:lnTo>
                  <a:lnTo>
                    <a:pt x="8" y="40"/>
                  </a:lnTo>
                  <a:lnTo>
                    <a:pt x="16" y="48"/>
                  </a:lnTo>
                  <a:lnTo>
                    <a:pt x="24" y="40"/>
                  </a:lnTo>
                  <a:lnTo>
                    <a:pt x="40" y="48"/>
                  </a:lnTo>
                  <a:lnTo>
                    <a:pt x="56" y="72"/>
                  </a:lnTo>
                  <a:lnTo>
                    <a:pt x="64" y="88"/>
                  </a:lnTo>
                  <a:lnTo>
                    <a:pt x="96" y="104"/>
                  </a:lnTo>
                  <a:lnTo>
                    <a:pt x="112" y="128"/>
                  </a:lnTo>
                  <a:lnTo>
                    <a:pt x="120" y="144"/>
                  </a:lnTo>
                  <a:lnTo>
                    <a:pt x="128" y="128"/>
                  </a:lnTo>
                  <a:lnTo>
                    <a:pt x="128" y="112"/>
                  </a:lnTo>
                  <a:lnTo>
                    <a:pt x="144" y="120"/>
                  </a:lnTo>
                  <a:lnTo>
                    <a:pt x="152" y="120"/>
                  </a:lnTo>
                  <a:lnTo>
                    <a:pt x="128" y="96"/>
                  </a:lnTo>
                  <a:lnTo>
                    <a:pt x="112" y="88"/>
                  </a:lnTo>
                  <a:lnTo>
                    <a:pt x="104" y="80"/>
                  </a:lnTo>
                  <a:lnTo>
                    <a:pt x="88" y="56"/>
                  </a:lnTo>
                  <a:lnTo>
                    <a:pt x="80" y="40"/>
                  </a:lnTo>
                  <a:lnTo>
                    <a:pt x="80" y="24"/>
                  </a:lnTo>
                  <a:lnTo>
                    <a:pt x="88" y="24"/>
                  </a:lnTo>
                  <a:lnTo>
                    <a:pt x="88" y="16"/>
                  </a:lnTo>
                  <a:lnTo>
                    <a:pt x="88" y="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77" name="Freeform 698"/>
            <p:cNvSpPr/>
            <p:nvPr/>
          </p:nvSpPr>
          <p:spPr bwMode="auto">
            <a:xfrm>
              <a:off x="4557196" y="2455389"/>
              <a:ext cx="162299" cy="203971"/>
            </a:xfrm>
            <a:custGeom>
              <a:avLst/>
              <a:gdLst>
                <a:gd name="T0" fmla="*/ 2147483647 w 121"/>
                <a:gd name="T1" fmla="*/ 2147483647 h 152"/>
                <a:gd name="T2" fmla="*/ 2147483647 w 121"/>
                <a:gd name="T3" fmla="*/ 2147483647 h 152"/>
                <a:gd name="T4" fmla="*/ 2147483647 w 121"/>
                <a:gd name="T5" fmla="*/ 2147483647 h 152"/>
                <a:gd name="T6" fmla="*/ 2147483647 w 121"/>
                <a:gd name="T7" fmla="*/ 2147483647 h 152"/>
                <a:gd name="T8" fmla="*/ 2147483647 w 121"/>
                <a:gd name="T9" fmla="*/ 2147483647 h 152"/>
                <a:gd name="T10" fmla="*/ 2147483647 w 121"/>
                <a:gd name="T11" fmla="*/ 2147483647 h 152"/>
                <a:gd name="T12" fmla="*/ 2147483647 w 121"/>
                <a:gd name="T13" fmla="*/ 2147483647 h 152"/>
                <a:gd name="T14" fmla="*/ 2147483647 w 121"/>
                <a:gd name="T15" fmla="*/ 2147483647 h 152"/>
                <a:gd name="T16" fmla="*/ 0 w 121"/>
                <a:gd name="T17" fmla="*/ 2147483647 h 152"/>
                <a:gd name="T18" fmla="*/ 2147483647 w 121"/>
                <a:gd name="T19" fmla="*/ 2147483647 h 152"/>
                <a:gd name="T20" fmla="*/ 2147483647 w 121"/>
                <a:gd name="T21" fmla="*/ 2147483647 h 152"/>
                <a:gd name="T22" fmla="*/ 2147483647 w 121"/>
                <a:gd name="T23" fmla="*/ 2147483647 h 152"/>
                <a:gd name="T24" fmla="*/ 2147483647 w 121"/>
                <a:gd name="T25" fmla="*/ 2147483647 h 152"/>
                <a:gd name="T26" fmla="*/ 2147483647 w 121"/>
                <a:gd name="T27" fmla="*/ 2147483647 h 152"/>
                <a:gd name="T28" fmla="*/ 2147483647 w 121"/>
                <a:gd name="T29" fmla="*/ 2147483647 h 152"/>
                <a:gd name="T30" fmla="*/ 2147483647 w 121"/>
                <a:gd name="T31" fmla="*/ 2147483647 h 152"/>
                <a:gd name="T32" fmla="*/ 2147483647 w 121"/>
                <a:gd name="T33" fmla="*/ 2147483647 h 152"/>
                <a:gd name="T34" fmla="*/ 2147483647 w 121"/>
                <a:gd name="T35" fmla="*/ 2147483647 h 152"/>
                <a:gd name="T36" fmla="*/ 2147483647 w 121"/>
                <a:gd name="T37" fmla="*/ 2147483647 h 152"/>
                <a:gd name="T38" fmla="*/ 2147483647 w 121"/>
                <a:gd name="T39" fmla="*/ 2147483647 h 152"/>
                <a:gd name="T40" fmla="*/ 2147483647 w 121"/>
                <a:gd name="T41" fmla="*/ 2147483647 h 152"/>
                <a:gd name="T42" fmla="*/ 2147483647 w 121"/>
                <a:gd name="T43" fmla="*/ 2147483647 h 152"/>
                <a:gd name="T44" fmla="*/ 2147483647 w 121"/>
                <a:gd name="T45" fmla="*/ 2147483647 h 152"/>
                <a:gd name="T46" fmla="*/ 2147483647 w 121"/>
                <a:gd name="T47" fmla="*/ 2147483647 h 152"/>
                <a:gd name="T48" fmla="*/ 2147483647 w 121"/>
                <a:gd name="T49" fmla="*/ 2147483647 h 152"/>
                <a:gd name="T50" fmla="*/ 2147483647 w 121"/>
                <a:gd name="T51" fmla="*/ 2147483647 h 152"/>
                <a:gd name="T52" fmla="*/ 2147483647 w 121"/>
                <a:gd name="T53" fmla="*/ 2147483647 h 152"/>
                <a:gd name="T54" fmla="*/ 2147483647 w 121"/>
                <a:gd name="T55" fmla="*/ 2147483647 h 152"/>
                <a:gd name="T56" fmla="*/ 2147483647 w 121"/>
                <a:gd name="T57" fmla="*/ 2147483647 h 152"/>
                <a:gd name="T58" fmla="*/ 2147483647 w 121"/>
                <a:gd name="T59" fmla="*/ 2147483647 h 152"/>
                <a:gd name="T60" fmla="*/ 2147483647 w 121"/>
                <a:gd name="T61" fmla="*/ 2147483647 h 152"/>
                <a:gd name="T62" fmla="*/ 2147483647 w 121"/>
                <a:gd name="T63" fmla="*/ 2147483647 h 152"/>
                <a:gd name="T64" fmla="*/ 2147483647 w 121"/>
                <a:gd name="T65" fmla="*/ 2147483647 h 152"/>
                <a:gd name="T66" fmla="*/ 2147483647 w 121"/>
                <a:gd name="T67" fmla="*/ 2147483647 h 152"/>
                <a:gd name="T68" fmla="*/ 2147483647 w 121"/>
                <a:gd name="T69" fmla="*/ 2147483647 h 152"/>
                <a:gd name="T70" fmla="*/ 2147483647 w 121"/>
                <a:gd name="T71" fmla="*/ 2147483647 h 152"/>
                <a:gd name="T72" fmla="*/ 2147483647 w 121"/>
                <a:gd name="T73" fmla="*/ 2147483647 h 152"/>
                <a:gd name="T74" fmla="*/ 2147483647 w 121"/>
                <a:gd name="T75" fmla="*/ 2147483647 h 152"/>
                <a:gd name="T76" fmla="*/ 2147483647 w 121"/>
                <a:gd name="T77" fmla="*/ 2147483647 h 152"/>
                <a:gd name="T78" fmla="*/ 2147483647 w 121"/>
                <a:gd name="T79" fmla="*/ 2147483647 h 152"/>
                <a:gd name="T80" fmla="*/ 2147483647 w 121"/>
                <a:gd name="T81" fmla="*/ 2147483647 h 152"/>
                <a:gd name="T82" fmla="*/ 2147483647 w 121"/>
                <a:gd name="T83" fmla="*/ 2147483647 h 152"/>
                <a:gd name="T84" fmla="*/ 2147483647 w 121"/>
                <a:gd name="T85" fmla="*/ 2147483647 h 152"/>
                <a:gd name="T86" fmla="*/ 2147483647 w 121"/>
                <a:gd name="T87" fmla="*/ 2147483647 h 152"/>
                <a:gd name="T88" fmla="*/ 2147483647 w 121"/>
                <a:gd name="T89" fmla="*/ 2147483647 h 152"/>
                <a:gd name="T90" fmla="*/ 2147483647 w 121"/>
                <a:gd name="T91" fmla="*/ 0 h 152"/>
                <a:gd name="T92" fmla="*/ 2147483647 w 121"/>
                <a:gd name="T93" fmla="*/ 2147483647 h 152"/>
                <a:gd name="T94" fmla="*/ 2147483647 w 121"/>
                <a:gd name="T95" fmla="*/ 2147483647 h 152"/>
                <a:gd name="T96" fmla="*/ 2147483647 w 121"/>
                <a:gd name="T97" fmla="*/ 2147483647 h 152"/>
                <a:gd name="T98" fmla="*/ 2147483647 w 121"/>
                <a:gd name="T99" fmla="*/ 2147483647 h 152"/>
                <a:gd name="T100" fmla="*/ 2147483647 w 121"/>
                <a:gd name="T101" fmla="*/ 2147483647 h 152"/>
                <a:gd name="T102" fmla="*/ 2147483647 w 121"/>
                <a:gd name="T103" fmla="*/ 2147483647 h 15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1"/>
                <a:gd name="T157" fmla="*/ 0 h 152"/>
                <a:gd name="T158" fmla="*/ 121 w 121"/>
                <a:gd name="T159" fmla="*/ 152 h 15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1" h="152">
                  <a:moveTo>
                    <a:pt x="25" y="40"/>
                  </a:moveTo>
                  <a:lnTo>
                    <a:pt x="17" y="48"/>
                  </a:lnTo>
                  <a:lnTo>
                    <a:pt x="17" y="64"/>
                  </a:lnTo>
                  <a:lnTo>
                    <a:pt x="9" y="72"/>
                  </a:lnTo>
                  <a:lnTo>
                    <a:pt x="9" y="80"/>
                  </a:lnTo>
                  <a:lnTo>
                    <a:pt x="9" y="88"/>
                  </a:lnTo>
                  <a:lnTo>
                    <a:pt x="9" y="96"/>
                  </a:lnTo>
                  <a:lnTo>
                    <a:pt x="9" y="104"/>
                  </a:lnTo>
                  <a:lnTo>
                    <a:pt x="0" y="112"/>
                  </a:lnTo>
                  <a:lnTo>
                    <a:pt x="17" y="120"/>
                  </a:lnTo>
                  <a:lnTo>
                    <a:pt x="25" y="120"/>
                  </a:lnTo>
                  <a:lnTo>
                    <a:pt x="33" y="128"/>
                  </a:lnTo>
                  <a:lnTo>
                    <a:pt x="25" y="136"/>
                  </a:lnTo>
                  <a:lnTo>
                    <a:pt x="25" y="152"/>
                  </a:lnTo>
                  <a:lnTo>
                    <a:pt x="33" y="152"/>
                  </a:lnTo>
                  <a:lnTo>
                    <a:pt x="41" y="152"/>
                  </a:lnTo>
                  <a:lnTo>
                    <a:pt x="49" y="152"/>
                  </a:lnTo>
                  <a:lnTo>
                    <a:pt x="57" y="152"/>
                  </a:lnTo>
                  <a:lnTo>
                    <a:pt x="65" y="152"/>
                  </a:lnTo>
                  <a:lnTo>
                    <a:pt x="73" y="152"/>
                  </a:lnTo>
                  <a:lnTo>
                    <a:pt x="89" y="152"/>
                  </a:lnTo>
                  <a:lnTo>
                    <a:pt x="97" y="152"/>
                  </a:lnTo>
                  <a:lnTo>
                    <a:pt x="97" y="144"/>
                  </a:lnTo>
                  <a:lnTo>
                    <a:pt x="97" y="136"/>
                  </a:lnTo>
                  <a:lnTo>
                    <a:pt x="105" y="136"/>
                  </a:lnTo>
                  <a:lnTo>
                    <a:pt x="105" y="128"/>
                  </a:lnTo>
                  <a:lnTo>
                    <a:pt x="97" y="112"/>
                  </a:lnTo>
                  <a:lnTo>
                    <a:pt x="89" y="104"/>
                  </a:lnTo>
                  <a:lnTo>
                    <a:pt x="81" y="104"/>
                  </a:lnTo>
                  <a:lnTo>
                    <a:pt x="89" y="96"/>
                  </a:lnTo>
                  <a:lnTo>
                    <a:pt x="97" y="96"/>
                  </a:lnTo>
                  <a:lnTo>
                    <a:pt x="105" y="88"/>
                  </a:lnTo>
                  <a:lnTo>
                    <a:pt x="113" y="88"/>
                  </a:lnTo>
                  <a:lnTo>
                    <a:pt x="121" y="88"/>
                  </a:lnTo>
                  <a:lnTo>
                    <a:pt x="121" y="72"/>
                  </a:lnTo>
                  <a:lnTo>
                    <a:pt x="113" y="56"/>
                  </a:lnTo>
                  <a:lnTo>
                    <a:pt x="113" y="48"/>
                  </a:lnTo>
                  <a:lnTo>
                    <a:pt x="113" y="40"/>
                  </a:lnTo>
                  <a:lnTo>
                    <a:pt x="113" y="32"/>
                  </a:lnTo>
                  <a:lnTo>
                    <a:pt x="113" y="24"/>
                  </a:lnTo>
                  <a:lnTo>
                    <a:pt x="97" y="16"/>
                  </a:lnTo>
                  <a:lnTo>
                    <a:pt x="81" y="24"/>
                  </a:lnTo>
                  <a:lnTo>
                    <a:pt x="73" y="16"/>
                  </a:lnTo>
                  <a:lnTo>
                    <a:pt x="73" y="8"/>
                  </a:lnTo>
                  <a:lnTo>
                    <a:pt x="57" y="8"/>
                  </a:lnTo>
                  <a:lnTo>
                    <a:pt x="49" y="0"/>
                  </a:lnTo>
                  <a:lnTo>
                    <a:pt x="49" y="8"/>
                  </a:lnTo>
                  <a:lnTo>
                    <a:pt x="41" y="24"/>
                  </a:lnTo>
                  <a:lnTo>
                    <a:pt x="41" y="32"/>
                  </a:lnTo>
                  <a:lnTo>
                    <a:pt x="33" y="32"/>
                  </a:lnTo>
                  <a:lnTo>
                    <a:pt x="25" y="32"/>
                  </a:lnTo>
                  <a:lnTo>
                    <a:pt x="25" y="4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78" name="Freeform 699"/>
            <p:cNvSpPr/>
            <p:nvPr/>
          </p:nvSpPr>
          <p:spPr bwMode="auto">
            <a:xfrm>
              <a:off x="4525394" y="2499254"/>
              <a:ext cx="65797" cy="74570"/>
            </a:xfrm>
            <a:custGeom>
              <a:avLst/>
              <a:gdLst>
                <a:gd name="T0" fmla="*/ 2147483647 w 49"/>
                <a:gd name="T1" fmla="*/ 2147483647 h 56"/>
                <a:gd name="T2" fmla="*/ 2147483647 w 49"/>
                <a:gd name="T3" fmla="*/ 2147483647 h 56"/>
                <a:gd name="T4" fmla="*/ 2147483647 w 49"/>
                <a:gd name="T5" fmla="*/ 2147483647 h 56"/>
                <a:gd name="T6" fmla="*/ 2147483647 w 49"/>
                <a:gd name="T7" fmla="*/ 2147483647 h 56"/>
                <a:gd name="T8" fmla="*/ 2147483647 w 49"/>
                <a:gd name="T9" fmla="*/ 2147483647 h 56"/>
                <a:gd name="T10" fmla="*/ 2147483647 w 49"/>
                <a:gd name="T11" fmla="*/ 2147483647 h 56"/>
                <a:gd name="T12" fmla="*/ 2147483647 w 49"/>
                <a:gd name="T13" fmla="*/ 2147483647 h 56"/>
                <a:gd name="T14" fmla="*/ 2147483647 w 49"/>
                <a:gd name="T15" fmla="*/ 2147483647 h 56"/>
                <a:gd name="T16" fmla="*/ 2147483647 w 49"/>
                <a:gd name="T17" fmla="*/ 2147483647 h 56"/>
                <a:gd name="T18" fmla="*/ 2147483647 w 49"/>
                <a:gd name="T19" fmla="*/ 0 h 56"/>
                <a:gd name="T20" fmla="*/ 2147483647 w 49"/>
                <a:gd name="T21" fmla="*/ 0 h 56"/>
                <a:gd name="T22" fmla="*/ 2147483647 w 49"/>
                <a:gd name="T23" fmla="*/ 2147483647 h 56"/>
                <a:gd name="T24" fmla="*/ 2147483647 w 49"/>
                <a:gd name="T25" fmla="*/ 2147483647 h 56"/>
                <a:gd name="T26" fmla="*/ 2147483647 w 49"/>
                <a:gd name="T27" fmla="*/ 2147483647 h 56"/>
                <a:gd name="T28" fmla="*/ 2147483647 w 49"/>
                <a:gd name="T29" fmla="*/ 2147483647 h 56"/>
                <a:gd name="T30" fmla="*/ 0 w 49"/>
                <a:gd name="T31" fmla="*/ 2147483647 h 56"/>
                <a:gd name="T32" fmla="*/ 2147483647 w 49"/>
                <a:gd name="T33" fmla="*/ 2147483647 h 56"/>
                <a:gd name="T34" fmla="*/ 2147483647 w 49"/>
                <a:gd name="T35" fmla="*/ 2147483647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9"/>
                <a:gd name="T55" fmla="*/ 0 h 56"/>
                <a:gd name="T56" fmla="*/ 49 w 49"/>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9" h="56">
                  <a:moveTo>
                    <a:pt x="16" y="48"/>
                  </a:moveTo>
                  <a:lnTo>
                    <a:pt x="24" y="48"/>
                  </a:lnTo>
                  <a:lnTo>
                    <a:pt x="24" y="56"/>
                  </a:lnTo>
                  <a:lnTo>
                    <a:pt x="33" y="56"/>
                  </a:lnTo>
                  <a:lnTo>
                    <a:pt x="33" y="48"/>
                  </a:lnTo>
                  <a:lnTo>
                    <a:pt x="33" y="40"/>
                  </a:lnTo>
                  <a:lnTo>
                    <a:pt x="41" y="32"/>
                  </a:lnTo>
                  <a:lnTo>
                    <a:pt x="41" y="16"/>
                  </a:lnTo>
                  <a:lnTo>
                    <a:pt x="49" y="8"/>
                  </a:lnTo>
                  <a:lnTo>
                    <a:pt x="49" y="0"/>
                  </a:lnTo>
                  <a:lnTo>
                    <a:pt x="41" y="0"/>
                  </a:lnTo>
                  <a:lnTo>
                    <a:pt x="24" y="8"/>
                  </a:lnTo>
                  <a:lnTo>
                    <a:pt x="24" y="16"/>
                  </a:lnTo>
                  <a:lnTo>
                    <a:pt x="16" y="8"/>
                  </a:lnTo>
                  <a:lnTo>
                    <a:pt x="8" y="32"/>
                  </a:lnTo>
                  <a:lnTo>
                    <a:pt x="0" y="40"/>
                  </a:lnTo>
                  <a:lnTo>
                    <a:pt x="8" y="48"/>
                  </a:lnTo>
                  <a:lnTo>
                    <a:pt x="16" y="4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79" name="Freeform 700"/>
            <p:cNvSpPr/>
            <p:nvPr/>
          </p:nvSpPr>
          <p:spPr bwMode="auto">
            <a:xfrm>
              <a:off x="4580225" y="2681292"/>
              <a:ext cx="203971" cy="193004"/>
            </a:xfrm>
            <a:custGeom>
              <a:avLst/>
              <a:gdLst>
                <a:gd name="T0" fmla="*/ 2147483647 w 152"/>
                <a:gd name="T1" fmla="*/ 0 h 144"/>
                <a:gd name="T2" fmla="*/ 2147483647 w 152"/>
                <a:gd name="T3" fmla="*/ 0 h 144"/>
                <a:gd name="T4" fmla="*/ 2147483647 w 152"/>
                <a:gd name="T5" fmla="*/ 0 h 144"/>
                <a:gd name="T6" fmla="*/ 2147483647 w 152"/>
                <a:gd name="T7" fmla="*/ 0 h 144"/>
                <a:gd name="T8" fmla="*/ 2147483647 w 152"/>
                <a:gd name="T9" fmla="*/ 0 h 144"/>
                <a:gd name="T10" fmla="*/ 2147483647 w 152"/>
                <a:gd name="T11" fmla="*/ 2147483647 h 144"/>
                <a:gd name="T12" fmla="*/ 2147483647 w 152"/>
                <a:gd name="T13" fmla="*/ 2147483647 h 144"/>
                <a:gd name="T14" fmla="*/ 2147483647 w 152"/>
                <a:gd name="T15" fmla="*/ 2147483647 h 144"/>
                <a:gd name="T16" fmla="*/ 2147483647 w 152"/>
                <a:gd name="T17" fmla="*/ 2147483647 h 144"/>
                <a:gd name="T18" fmla="*/ 2147483647 w 152"/>
                <a:gd name="T19" fmla="*/ 2147483647 h 144"/>
                <a:gd name="T20" fmla="*/ 2147483647 w 152"/>
                <a:gd name="T21" fmla="*/ 2147483647 h 144"/>
                <a:gd name="T22" fmla="*/ 0 w 152"/>
                <a:gd name="T23" fmla="*/ 2147483647 h 144"/>
                <a:gd name="T24" fmla="*/ 2147483647 w 152"/>
                <a:gd name="T25" fmla="*/ 2147483647 h 144"/>
                <a:gd name="T26" fmla="*/ 2147483647 w 152"/>
                <a:gd name="T27" fmla="*/ 2147483647 h 144"/>
                <a:gd name="T28" fmla="*/ 2147483647 w 152"/>
                <a:gd name="T29" fmla="*/ 2147483647 h 144"/>
                <a:gd name="T30" fmla="*/ 2147483647 w 152"/>
                <a:gd name="T31" fmla="*/ 2147483647 h 144"/>
                <a:gd name="T32" fmla="*/ 2147483647 w 152"/>
                <a:gd name="T33" fmla="*/ 2147483647 h 144"/>
                <a:gd name="T34" fmla="*/ 2147483647 w 152"/>
                <a:gd name="T35" fmla="*/ 2147483647 h 144"/>
                <a:gd name="T36" fmla="*/ 2147483647 w 152"/>
                <a:gd name="T37" fmla="*/ 2147483647 h 144"/>
                <a:gd name="T38" fmla="*/ 2147483647 w 152"/>
                <a:gd name="T39" fmla="*/ 2147483647 h 144"/>
                <a:gd name="T40" fmla="*/ 2147483647 w 152"/>
                <a:gd name="T41" fmla="*/ 2147483647 h 144"/>
                <a:gd name="T42" fmla="*/ 2147483647 w 152"/>
                <a:gd name="T43" fmla="*/ 2147483647 h 144"/>
                <a:gd name="T44" fmla="*/ 2147483647 w 152"/>
                <a:gd name="T45" fmla="*/ 2147483647 h 144"/>
                <a:gd name="T46" fmla="*/ 2147483647 w 152"/>
                <a:gd name="T47" fmla="*/ 2147483647 h 144"/>
                <a:gd name="T48" fmla="*/ 2147483647 w 152"/>
                <a:gd name="T49" fmla="*/ 2147483647 h 144"/>
                <a:gd name="T50" fmla="*/ 2147483647 w 152"/>
                <a:gd name="T51" fmla="*/ 2147483647 h 144"/>
                <a:gd name="T52" fmla="*/ 2147483647 w 152"/>
                <a:gd name="T53" fmla="*/ 2147483647 h 144"/>
                <a:gd name="T54" fmla="*/ 2147483647 w 152"/>
                <a:gd name="T55" fmla="*/ 2147483647 h 144"/>
                <a:gd name="T56" fmla="*/ 2147483647 w 152"/>
                <a:gd name="T57" fmla="*/ 2147483647 h 144"/>
                <a:gd name="T58" fmla="*/ 2147483647 w 152"/>
                <a:gd name="T59" fmla="*/ 2147483647 h 144"/>
                <a:gd name="T60" fmla="*/ 2147483647 w 152"/>
                <a:gd name="T61" fmla="*/ 2147483647 h 144"/>
                <a:gd name="T62" fmla="*/ 2147483647 w 152"/>
                <a:gd name="T63" fmla="*/ 2147483647 h 144"/>
                <a:gd name="T64" fmla="*/ 2147483647 w 152"/>
                <a:gd name="T65" fmla="*/ 2147483647 h 144"/>
                <a:gd name="T66" fmla="*/ 2147483647 w 152"/>
                <a:gd name="T67" fmla="*/ 0 h 1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2"/>
                <a:gd name="T103" fmla="*/ 0 h 144"/>
                <a:gd name="T104" fmla="*/ 152 w 152"/>
                <a:gd name="T105" fmla="*/ 144 h 14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2" h="144">
                  <a:moveTo>
                    <a:pt x="88" y="0"/>
                  </a:moveTo>
                  <a:lnTo>
                    <a:pt x="72" y="0"/>
                  </a:lnTo>
                  <a:lnTo>
                    <a:pt x="56" y="0"/>
                  </a:lnTo>
                  <a:lnTo>
                    <a:pt x="48" y="0"/>
                  </a:lnTo>
                  <a:lnTo>
                    <a:pt x="40" y="8"/>
                  </a:lnTo>
                  <a:lnTo>
                    <a:pt x="24" y="8"/>
                  </a:lnTo>
                  <a:lnTo>
                    <a:pt x="8" y="16"/>
                  </a:lnTo>
                  <a:lnTo>
                    <a:pt x="8" y="24"/>
                  </a:lnTo>
                  <a:lnTo>
                    <a:pt x="0" y="32"/>
                  </a:lnTo>
                  <a:lnTo>
                    <a:pt x="8" y="40"/>
                  </a:lnTo>
                  <a:lnTo>
                    <a:pt x="16" y="48"/>
                  </a:lnTo>
                  <a:lnTo>
                    <a:pt x="24" y="40"/>
                  </a:lnTo>
                  <a:lnTo>
                    <a:pt x="40" y="48"/>
                  </a:lnTo>
                  <a:lnTo>
                    <a:pt x="56" y="72"/>
                  </a:lnTo>
                  <a:lnTo>
                    <a:pt x="64" y="88"/>
                  </a:lnTo>
                  <a:lnTo>
                    <a:pt x="96" y="104"/>
                  </a:lnTo>
                  <a:lnTo>
                    <a:pt x="112" y="128"/>
                  </a:lnTo>
                  <a:lnTo>
                    <a:pt x="120" y="144"/>
                  </a:lnTo>
                  <a:lnTo>
                    <a:pt x="128" y="128"/>
                  </a:lnTo>
                  <a:lnTo>
                    <a:pt x="128" y="112"/>
                  </a:lnTo>
                  <a:lnTo>
                    <a:pt x="144" y="120"/>
                  </a:lnTo>
                  <a:lnTo>
                    <a:pt x="152" y="120"/>
                  </a:lnTo>
                  <a:lnTo>
                    <a:pt x="128" y="96"/>
                  </a:lnTo>
                  <a:lnTo>
                    <a:pt x="112" y="88"/>
                  </a:lnTo>
                  <a:lnTo>
                    <a:pt x="104" y="80"/>
                  </a:lnTo>
                  <a:lnTo>
                    <a:pt x="88" y="56"/>
                  </a:lnTo>
                  <a:lnTo>
                    <a:pt x="80" y="40"/>
                  </a:lnTo>
                  <a:lnTo>
                    <a:pt x="80" y="24"/>
                  </a:lnTo>
                  <a:lnTo>
                    <a:pt x="88" y="24"/>
                  </a:lnTo>
                  <a:lnTo>
                    <a:pt x="88" y="16"/>
                  </a:lnTo>
                  <a:lnTo>
                    <a:pt x="88" y="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80" name="Freeform 701"/>
            <p:cNvSpPr/>
            <p:nvPr/>
          </p:nvSpPr>
          <p:spPr bwMode="auto">
            <a:xfrm>
              <a:off x="4525394" y="2499254"/>
              <a:ext cx="65797" cy="74570"/>
            </a:xfrm>
            <a:custGeom>
              <a:avLst/>
              <a:gdLst>
                <a:gd name="T0" fmla="*/ 2147483647 w 49"/>
                <a:gd name="T1" fmla="*/ 2147483647 h 56"/>
                <a:gd name="T2" fmla="*/ 2147483647 w 49"/>
                <a:gd name="T3" fmla="*/ 2147483647 h 56"/>
                <a:gd name="T4" fmla="*/ 2147483647 w 49"/>
                <a:gd name="T5" fmla="*/ 2147483647 h 56"/>
                <a:gd name="T6" fmla="*/ 2147483647 w 49"/>
                <a:gd name="T7" fmla="*/ 2147483647 h 56"/>
                <a:gd name="T8" fmla="*/ 2147483647 w 49"/>
                <a:gd name="T9" fmla="*/ 2147483647 h 56"/>
                <a:gd name="T10" fmla="*/ 2147483647 w 49"/>
                <a:gd name="T11" fmla="*/ 2147483647 h 56"/>
                <a:gd name="T12" fmla="*/ 2147483647 w 49"/>
                <a:gd name="T13" fmla="*/ 2147483647 h 56"/>
                <a:gd name="T14" fmla="*/ 2147483647 w 49"/>
                <a:gd name="T15" fmla="*/ 2147483647 h 56"/>
                <a:gd name="T16" fmla="*/ 2147483647 w 49"/>
                <a:gd name="T17" fmla="*/ 2147483647 h 56"/>
                <a:gd name="T18" fmla="*/ 2147483647 w 49"/>
                <a:gd name="T19" fmla="*/ 0 h 56"/>
                <a:gd name="T20" fmla="*/ 2147483647 w 49"/>
                <a:gd name="T21" fmla="*/ 0 h 56"/>
                <a:gd name="T22" fmla="*/ 2147483647 w 49"/>
                <a:gd name="T23" fmla="*/ 0 h 56"/>
                <a:gd name="T24" fmla="*/ 2147483647 w 49"/>
                <a:gd name="T25" fmla="*/ 2147483647 h 56"/>
                <a:gd name="T26" fmla="*/ 2147483647 w 49"/>
                <a:gd name="T27" fmla="*/ 2147483647 h 56"/>
                <a:gd name="T28" fmla="*/ 2147483647 w 49"/>
                <a:gd name="T29" fmla="*/ 2147483647 h 56"/>
                <a:gd name="T30" fmla="*/ 2147483647 w 49"/>
                <a:gd name="T31" fmla="*/ 2147483647 h 56"/>
                <a:gd name="T32" fmla="*/ 0 w 49"/>
                <a:gd name="T33" fmla="*/ 2147483647 h 56"/>
                <a:gd name="T34" fmla="*/ 2147483647 w 49"/>
                <a:gd name="T35" fmla="*/ 2147483647 h 56"/>
                <a:gd name="T36" fmla="*/ 2147483647 w 49"/>
                <a:gd name="T37" fmla="*/ 2147483647 h 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9"/>
                <a:gd name="T58" fmla="*/ 0 h 56"/>
                <a:gd name="T59" fmla="*/ 49 w 49"/>
                <a:gd name="T60" fmla="*/ 56 h 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9" h="56">
                  <a:moveTo>
                    <a:pt x="16" y="48"/>
                  </a:moveTo>
                  <a:lnTo>
                    <a:pt x="24" y="48"/>
                  </a:lnTo>
                  <a:lnTo>
                    <a:pt x="24" y="56"/>
                  </a:lnTo>
                  <a:lnTo>
                    <a:pt x="33" y="56"/>
                  </a:lnTo>
                  <a:lnTo>
                    <a:pt x="33" y="48"/>
                  </a:lnTo>
                  <a:lnTo>
                    <a:pt x="33" y="40"/>
                  </a:lnTo>
                  <a:lnTo>
                    <a:pt x="41" y="32"/>
                  </a:lnTo>
                  <a:lnTo>
                    <a:pt x="41" y="16"/>
                  </a:lnTo>
                  <a:lnTo>
                    <a:pt x="49" y="8"/>
                  </a:lnTo>
                  <a:lnTo>
                    <a:pt x="49" y="0"/>
                  </a:lnTo>
                  <a:lnTo>
                    <a:pt x="41" y="0"/>
                  </a:lnTo>
                  <a:lnTo>
                    <a:pt x="24" y="8"/>
                  </a:lnTo>
                  <a:lnTo>
                    <a:pt x="24" y="16"/>
                  </a:lnTo>
                  <a:lnTo>
                    <a:pt x="16" y="8"/>
                  </a:lnTo>
                  <a:lnTo>
                    <a:pt x="8" y="32"/>
                  </a:lnTo>
                  <a:lnTo>
                    <a:pt x="0" y="40"/>
                  </a:lnTo>
                  <a:lnTo>
                    <a:pt x="8" y="48"/>
                  </a:lnTo>
                  <a:lnTo>
                    <a:pt x="16" y="4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81" name="Freeform 702"/>
            <p:cNvSpPr/>
            <p:nvPr/>
          </p:nvSpPr>
          <p:spPr bwMode="auto">
            <a:xfrm>
              <a:off x="4806128" y="2799726"/>
              <a:ext cx="106372" cy="107468"/>
            </a:xfrm>
            <a:custGeom>
              <a:avLst/>
              <a:gdLst>
                <a:gd name="T0" fmla="*/ 2147483647 w 80"/>
                <a:gd name="T1" fmla="*/ 2147483647 h 80"/>
                <a:gd name="T2" fmla="*/ 2147483647 w 80"/>
                <a:gd name="T3" fmla="*/ 0 h 80"/>
                <a:gd name="T4" fmla="*/ 2147483647 w 80"/>
                <a:gd name="T5" fmla="*/ 2147483647 h 80"/>
                <a:gd name="T6" fmla="*/ 2147483647 w 80"/>
                <a:gd name="T7" fmla="*/ 2147483647 h 80"/>
                <a:gd name="T8" fmla="*/ 2147483647 w 80"/>
                <a:gd name="T9" fmla="*/ 2147483647 h 80"/>
                <a:gd name="T10" fmla="*/ 2147483647 w 80"/>
                <a:gd name="T11" fmla="*/ 2147483647 h 80"/>
                <a:gd name="T12" fmla="*/ 2147483647 w 80"/>
                <a:gd name="T13" fmla="*/ 2147483647 h 80"/>
                <a:gd name="T14" fmla="*/ 2147483647 w 80"/>
                <a:gd name="T15" fmla="*/ 2147483647 h 80"/>
                <a:gd name="T16" fmla="*/ 0 w 80"/>
                <a:gd name="T17" fmla="*/ 2147483647 h 80"/>
                <a:gd name="T18" fmla="*/ 2147483647 w 80"/>
                <a:gd name="T19" fmla="*/ 2147483647 h 80"/>
                <a:gd name="T20" fmla="*/ 2147483647 w 80"/>
                <a:gd name="T21" fmla="*/ 2147483647 h 80"/>
                <a:gd name="T22" fmla="*/ 2147483647 w 80"/>
                <a:gd name="T23" fmla="*/ 2147483647 h 80"/>
                <a:gd name="T24" fmla="*/ 2147483647 w 80"/>
                <a:gd name="T25" fmla="*/ 2147483647 h 80"/>
                <a:gd name="T26" fmla="*/ 2147483647 w 80"/>
                <a:gd name="T27" fmla="*/ 2147483647 h 80"/>
                <a:gd name="T28" fmla="*/ 2147483647 w 80"/>
                <a:gd name="T29" fmla="*/ 2147483647 h 80"/>
                <a:gd name="T30" fmla="*/ 2147483647 w 80"/>
                <a:gd name="T31" fmla="*/ 2147483647 h 80"/>
                <a:gd name="T32" fmla="*/ 2147483647 w 80"/>
                <a:gd name="T33" fmla="*/ 2147483647 h 80"/>
                <a:gd name="T34" fmla="*/ 2147483647 w 80"/>
                <a:gd name="T35" fmla="*/ 2147483647 h 80"/>
                <a:gd name="T36" fmla="*/ 2147483647 w 80"/>
                <a:gd name="T37" fmla="*/ 2147483647 h 80"/>
                <a:gd name="T38" fmla="*/ 2147483647 w 80"/>
                <a:gd name="T39" fmla="*/ 2147483647 h 80"/>
                <a:gd name="T40" fmla="*/ 2147483647 w 80"/>
                <a:gd name="T41" fmla="*/ 2147483647 h 80"/>
                <a:gd name="T42" fmla="*/ 2147483647 w 80"/>
                <a:gd name="T43" fmla="*/ 2147483647 h 80"/>
                <a:gd name="T44" fmla="*/ 2147483647 w 80"/>
                <a:gd name="T45" fmla="*/ 2147483647 h 80"/>
                <a:gd name="T46" fmla="*/ 2147483647 w 80"/>
                <a:gd name="T47" fmla="*/ 2147483647 h 8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0"/>
                <a:gd name="T73" fmla="*/ 0 h 80"/>
                <a:gd name="T74" fmla="*/ 80 w 80"/>
                <a:gd name="T75" fmla="*/ 80 h 8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0" h="80">
                  <a:moveTo>
                    <a:pt x="80" y="8"/>
                  </a:moveTo>
                  <a:lnTo>
                    <a:pt x="80" y="0"/>
                  </a:lnTo>
                  <a:lnTo>
                    <a:pt x="80" y="8"/>
                  </a:lnTo>
                  <a:lnTo>
                    <a:pt x="64" y="8"/>
                  </a:lnTo>
                  <a:lnTo>
                    <a:pt x="40" y="8"/>
                  </a:lnTo>
                  <a:lnTo>
                    <a:pt x="32" y="8"/>
                  </a:lnTo>
                  <a:lnTo>
                    <a:pt x="16" y="16"/>
                  </a:lnTo>
                  <a:lnTo>
                    <a:pt x="8" y="24"/>
                  </a:lnTo>
                  <a:lnTo>
                    <a:pt x="0" y="32"/>
                  </a:lnTo>
                  <a:lnTo>
                    <a:pt x="8" y="48"/>
                  </a:lnTo>
                  <a:lnTo>
                    <a:pt x="24" y="48"/>
                  </a:lnTo>
                  <a:lnTo>
                    <a:pt x="16" y="56"/>
                  </a:lnTo>
                  <a:lnTo>
                    <a:pt x="16" y="72"/>
                  </a:lnTo>
                  <a:lnTo>
                    <a:pt x="32" y="80"/>
                  </a:lnTo>
                  <a:lnTo>
                    <a:pt x="40" y="72"/>
                  </a:lnTo>
                  <a:lnTo>
                    <a:pt x="40" y="64"/>
                  </a:lnTo>
                  <a:lnTo>
                    <a:pt x="56" y="56"/>
                  </a:lnTo>
                  <a:lnTo>
                    <a:pt x="40" y="40"/>
                  </a:lnTo>
                  <a:lnTo>
                    <a:pt x="40" y="32"/>
                  </a:lnTo>
                  <a:lnTo>
                    <a:pt x="32" y="24"/>
                  </a:lnTo>
                  <a:lnTo>
                    <a:pt x="56" y="16"/>
                  </a:lnTo>
                  <a:lnTo>
                    <a:pt x="72" y="16"/>
                  </a:lnTo>
                  <a:lnTo>
                    <a:pt x="80" y="16"/>
                  </a:lnTo>
                  <a:lnTo>
                    <a:pt x="80" y="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82" name="Freeform 703"/>
            <p:cNvSpPr/>
            <p:nvPr/>
          </p:nvSpPr>
          <p:spPr bwMode="auto">
            <a:xfrm>
              <a:off x="4546230" y="1833608"/>
              <a:ext cx="441936" cy="525279"/>
            </a:xfrm>
            <a:custGeom>
              <a:avLst/>
              <a:gdLst>
                <a:gd name="T0" fmla="*/ 2147483647 w 329"/>
                <a:gd name="T1" fmla="*/ 2147483647 h 392"/>
                <a:gd name="T2" fmla="*/ 2147483647 w 329"/>
                <a:gd name="T3" fmla="*/ 2147483647 h 392"/>
                <a:gd name="T4" fmla="*/ 2147483647 w 329"/>
                <a:gd name="T5" fmla="*/ 2147483647 h 392"/>
                <a:gd name="T6" fmla="*/ 2147483647 w 329"/>
                <a:gd name="T7" fmla="*/ 2147483647 h 392"/>
                <a:gd name="T8" fmla="*/ 2147483647 w 329"/>
                <a:gd name="T9" fmla="*/ 2147483647 h 392"/>
                <a:gd name="T10" fmla="*/ 2147483647 w 329"/>
                <a:gd name="T11" fmla="*/ 2147483647 h 392"/>
                <a:gd name="T12" fmla="*/ 2147483647 w 329"/>
                <a:gd name="T13" fmla="*/ 2147483647 h 392"/>
                <a:gd name="T14" fmla="*/ 2147483647 w 329"/>
                <a:gd name="T15" fmla="*/ 2147483647 h 392"/>
                <a:gd name="T16" fmla="*/ 2147483647 w 329"/>
                <a:gd name="T17" fmla="*/ 2147483647 h 392"/>
                <a:gd name="T18" fmla="*/ 2147483647 w 329"/>
                <a:gd name="T19" fmla="*/ 2147483647 h 392"/>
                <a:gd name="T20" fmla="*/ 2147483647 w 329"/>
                <a:gd name="T21" fmla="*/ 2147483647 h 392"/>
                <a:gd name="T22" fmla="*/ 2147483647 w 329"/>
                <a:gd name="T23" fmla="*/ 2147483647 h 392"/>
                <a:gd name="T24" fmla="*/ 2147483647 w 329"/>
                <a:gd name="T25" fmla="*/ 2147483647 h 392"/>
                <a:gd name="T26" fmla="*/ 2147483647 w 329"/>
                <a:gd name="T27" fmla="*/ 2147483647 h 392"/>
                <a:gd name="T28" fmla="*/ 2147483647 w 329"/>
                <a:gd name="T29" fmla="*/ 2147483647 h 392"/>
                <a:gd name="T30" fmla="*/ 2147483647 w 329"/>
                <a:gd name="T31" fmla="*/ 2147483647 h 392"/>
                <a:gd name="T32" fmla="*/ 2147483647 w 329"/>
                <a:gd name="T33" fmla="*/ 2147483647 h 392"/>
                <a:gd name="T34" fmla="*/ 2147483647 w 329"/>
                <a:gd name="T35" fmla="*/ 2147483647 h 392"/>
                <a:gd name="T36" fmla="*/ 2147483647 w 329"/>
                <a:gd name="T37" fmla="*/ 2147483647 h 392"/>
                <a:gd name="T38" fmla="*/ 2147483647 w 329"/>
                <a:gd name="T39" fmla="*/ 2147483647 h 392"/>
                <a:gd name="T40" fmla="*/ 2147483647 w 329"/>
                <a:gd name="T41" fmla="*/ 2147483647 h 392"/>
                <a:gd name="T42" fmla="*/ 2147483647 w 329"/>
                <a:gd name="T43" fmla="*/ 2147483647 h 392"/>
                <a:gd name="T44" fmla="*/ 2147483647 w 329"/>
                <a:gd name="T45" fmla="*/ 2147483647 h 392"/>
                <a:gd name="T46" fmla="*/ 2147483647 w 329"/>
                <a:gd name="T47" fmla="*/ 2147483647 h 392"/>
                <a:gd name="T48" fmla="*/ 2147483647 w 329"/>
                <a:gd name="T49" fmla="*/ 2147483647 h 392"/>
                <a:gd name="T50" fmla="*/ 2147483647 w 329"/>
                <a:gd name="T51" fmla="*/ 2147483647 h 392"/>
                <a:gd name="T52" fmla="*/ 2147483647 w 329"/>
                <a:gd name="T53" fmla="*/ 2147483647 h 392"/>
                <a:gd name="T54" fmla="*/ 2147483647 w 329"/>
                <a:gd name="T55" fmla="*/ 2147483647 h 392"/>
                <a:gd name="T56" fmla="*/ 2147483647 w 329"/>
                <a:gd name="T57" fmla="*/ 2147483647 h 392"/>
                <a:gd name="T58" fmla="*/ 2147483647 w 329"/>
                <a:gd name="T59" fmla="*/ 2147483647 h 392"/>
                <a:gd name="T60" fmla="*/ 2147483647 w 329"/>
                <a:gd name="T61" fmla="*/ 2147483647 h 392"/>
                <a:gd name="T62" fmla="*/ 2147483647 w 329"/>
                <a:gd name="T63" fmla="*/ 2147483647 h 392"/>
                <a:gd name="T64" fmla="*/ 2147483647 w 329"/>
                <a:gd name="T65" fmla="*/ 2147483647 h 392"/>
                <a:gd name="T66" fmla="*/ 2147483647 w 329"/>
                <a:gd name="T67" fmla="*/ 2147483647 h 392"/>
                <a:gd name="T68" fmla="*/ 2147483647 w 329"/>
                <a:gd name="T69" fmla="*/ 2147483647 h 392"/>
                <a:gd name="T70" fmla="*/ 2147483647 w 329"/>
                <a:gd name="T71" fmla="*/ 2147483647 h 392"/>
                <a:gd name="T72" fmla="*/ 2147483647 w 329"/>
                <a:gd name="T73" fmla="*/ 2147483647 h 392"/>
                <a:gd name="T74" fmla="*/ 2147483647 w 329"/>
                <a:gd name="T75" fmla="*/ 2147483647 h 392"/>
                <a:gd name="T76" fmla="*/ 0 w 329"/>
                <a:gd name="T77" fmla="*/ 2147483647 h 392"/>
                <a:gd name="T78" fmla="*/ 2147483647 w 329"/>
                <a:gd name="T79" fmla="*/ 2147483647 h 392"/>
                <a:gd name="T80" fmla="*/ 2147483647 w 329"/>
                <a:gd name="T81" fmla="*/ 2147483647 h 392"/>
                <a:gd name="T82" fmla="*/ 2147483647 w 329"/>
                <a:gd name="T83" fmla="*/ 2147483647 h 392"/>
                <a:gd name="T84" fmla="*/ 2147483647 w 329"/>
                <a:gd name="T85" fmla="*/ 2147483647 h 392"/>
                <a:gd name="T86" fmla="*/ 2147483647 w 329"/>
                <a:gd name="T87" fmla="*/ 2147483647 h 3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9"/>
                <a:gd name="T133" fmla="*/ 0 h 392"/>
                <a:gd name="T134" fmla="*/ 329 w 329"/>
                <a:gd name="T135" fmla="*/ 392 h 39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9" h="392">
                  <a:moveTo>
                    <a:pt x="89" y="352"/>
                  </a:moveTo>
                  <a:lnTo>
                    <a:pt x="97" y="344"/>
                  </a:lnTo>
                  <a:lnTo>
                    <a:pt x="97" y="328"/>
                  </a:lnTo>
                  <a:lnTo>
                    <a:pt x="97" y="320"/>
                  </a:lnTo>
                  <a:lnTo>
                    <a:pt x="105" y="312"/>
                  </a:lnTo>
                  <a:lnTo>
                    <a:pt x="97" y="304"/>
                  </a:lnTo>
                  <a:lnTo>
                    <a:pt x="89" y="280"/>
                  </a:lnTo>
                  <a:lnTo>
                    <a:pt x="97" y="264"/>
                  </a:lnTo>
                  <a:lnTo>
                    <a:pt x="97" y="248"/>
                  </a:lnTo>
                  <a:lnTo>
                    <a:pt x="105" y="240"/>
                  </a:lnTo>
                  <a:lnTo>
                    <a:pt x="121" y="240"/>
                  </a:lnTo>
                  <a:lnTo>
                    <a:pt x="121" y="224"/>
                  </a:lnTo>
                  <a:lnTo>
                    <a:pt x="113" y="216"/>
                  </a:lnTo>
                  <a:lnTo>
                    <a:pt x="121" y="200"/>
                  </a:lnTo>
                  <a:lnTo>
                    <a:pt x="129" y="176"/>
                  </a:lnTo>
                  <a:lnTo>
                    <a:pt x="137" y="176"/>
                  </a:lnTo>
                  <a:lnTo>
                    <a:pt x="145" y="152"/>
                  </a:lnTo>
                  <a:lnTo>
                    <a:pt x="153" y="144"/>
                  </a:lnTo>
                  <a:lnTo>
                    <a:pt x="145" y="128"/>
                  </a:lnTo>
                  <a:lnTo>
                    <a:pt x="153" y="120"/>
                  </a:lnTo>
                  <a:lnTo>
                    <a:pt x="161" y="112"/>
                  </a:lnTo>
                  <a:lnTo>
                    <a:pt x="169" y="112"/>
                  </a:lnTo>
                  <a:lnTo>
                    <a:pt x="177" y="96"/>
                  </a:lnTo>
                  <a:lnTo>
                    <a:pt x="185" y="96"/>
                  </a:lnTo>
                  <a:lnTo>
                    <a:pt x="193" y="96"/>
                  </a:lnTo>
                  <a:lnTo>
                    <a:pt x="193" y="88"/>
                  </a:lnTo>
                  <a:lnTo>
                    <a:pt x="201" y="80"/>
                  </a:lnTo>
                  <a:lnTo>
                    <a:pt x="209" y="80"/>
                  </a:lnTo>
                  <a:lnTo>
                    <a:pt x="209" y="72"/>
                  </a:lnTo>
                  <a:lnTo>
                    <a:pt x="217" y="80"/>
                  </a:lnTo>
                  <a:lnTo>
                    <a:pt x="225" y="88"/>
                  </a:lnTo>
                  <a:lnTo>
                    <a:pt x="233" y="88"/>
                  </a:lnTo>
                  <a:lnTo>
                    <a:pt x="249" y="88"/>
                  </a:lnTo>
                  <a:lnTo>
                    <a:pt x="265" y="80"/>
                  </a:lnTo>
                  <a:lnTo>
                    <a:pt x="273" y="56"/>
                  </a:lnTo>
                  <a:lnTo>
                    <a:pt x="281" y="48"/>
                  </a:lnTo>
                  <a:lnTo>
                    <a:pt x="297" y="48"/>
                  </a:lnTo>
                  <a:lnTo>
                    <a:pt x="313" y="56"/>
                  </a:lnTo>
                  <a:lnTo>
                    <a:pt x="313" y="72"/>
                  </a:lnTo>
                  <a:lnTo>
                    <a:pt x="305" y="80"/>
                  </a:lnTo>
                  <a:lnTo>
                    <a:pt x="313" y="72"/>
                  </a:lnTo>
                  <a:lnTo>
                    <a:pt x="305" y="80"/>
                  </a:lnTo>
                  <a:lnTo>
                    <a:pt x="321" y="64"/>
                  </a:lnTo>
                  <a:lnTo>
                    <a:pt x="329" y="56"/>
                  </a:lnTo>
                  <a:lnTo>
                    <a:pt x="321" y="48"/>
                  </a:lnTo>
                  <a:lnTo>
                    <a:pt x="321" y="40"/>
                  </a:lnTo>
                  <a:lnTo>
                    <a:pt x="329" y="24"/>
                  </a:lnTo>
                  <a:lnTo>
                    <a:pt x="321" y="16"/>
                  </a:lnTo>
                  <a:lnTo>
                    <a:pt x="305" y="0"/>
                  </a:lnTo>
                  <a:lnTo>
                    <a:pt x="289" y="16"/>
                  </a:lnTo>
                  <a:lnTo>
                    <a:pt x="273" y="8"/>
                  </a:lnTo>
                  <a:lnTo>
                    <a:pt x="265" y="8"/>
                  </a:lnTo>
                  <a:lnTo>
                    <a:pt x="249" y="8"/>
                  </a:lnTo>
                  <a:lnTo>
                    <a:pt x="233" y="24"/>
                  </a:lnTo>
                  <a:lnTo>
                    <a:pt x="225" y="24"/>
                  </a:lnTo>
                  <a:lnTo>
                    <a:pt x="217" y="24"/>
                  </a:lnTo>
                  <a:lnTo>
                    <a:pt x="209" y="32"/>
                  </a:lnTo>
                  <a:lnTo>
                    <a:pt x="201" y="32"/>
                  </a:lnTo>
                  <a:lnTo>
                    <a:pt x="193" y="56"/>
                  </a:lnTo>
                  <a:lnTo>
                    <a:pt x="169" y="56"/>
                  </a:lnTo>
                  <a:lnTo>
                    <a:pt x="161" y="80"/>
                  </a:lnTo>
                  <a:lnTo>
                    <a:pt x="161" y="88"/>
                  </a:lnTo>
                  <a:lnTo>
                    <a:pt x="145" y="88"/>
                  </a:lnTo>
                  <a:lnTo>
                    <a:pt x="129" y="112"/>
                  </a:lnTo>
                  <a:lnTo>
                    <a:pt x="129" y="128"/>
                  </a:lnTo>
                  <a:lnTo>
                    <a:pt x="113" y="152"/>
                  </a:lnTo>
                  <a:lnTo>
                    <a:pt x="105" y="168"/>
                  </a:lnTo>
                  <a:lnTo>
                    <a:pt x="97" y="184"/>
                  </a:lnTo>
                  <a:lnTo>
                    <a:pt x="89" y="200"/>
                  </a:lnTo>
                  <a:lnTo>
                    <a:pt x="65" y="240"/>
                  </a:lnTo>
                  <a:lnTo>
                    <a:pt x="49" y="256"/>
                  </a:lnTo>
                  <a:lnTo>
                    <a:pt x="33" y="264"/>
                  </a:lnTo>
                  <a:lnTo>
                    <a:pt x="25" y="280"/>
                  </a:lnTo>
                  <a:lnTo>
                    <a:pt x="17" y="288"/>
                  </a:lnTo>
                  <a:lnTo>
                    <a:pt x="8" y="296"/>
                  </a:lnTo>
                  <a:lnTo>
                    <a:pt x="8" y="304"/>
                  </a:lnTo>
                  <a:lnTo>
                    <a:pt x="0" y="320"/>
                  </a:lnTo>
                  <a:lnTo>
                    <a:pt x="0" y="336"/>
                  </a:lnTo>
                  <a:lnTo>
                    <a:pt x="8" y="352"/>
                  </a:lnTo>
                  <a:lnTo>
                    <a:pt x="8" y="368"/>
                  </a:lnTo>
                  <a:lnTo>
                    <a:pt x="8" y="384"/>
                  </a:lnTo>
                  <a:lnTo>
                    <a:pt x="25" y="392"/>
                  </a:lnTo>
                  <a:lnTo>
                    <a:pt x="41" y="392"/>
                  </a:lnTo>
                  <a:lnTo>
                    <a:pt x="65" y="376"/>
                  </a:lnTo>
                  <a:lnTo>
                    <a:pt x="73" y="368"/>
                  </a:lnTo>
                  <a:lnTo>
                    <a:pt x="81" y="368"/>
                  </a:lnTo>
                  <a:lnTo>
                    <a:pt x="81" y="376"/>
                  </a:lnTo>
                  <a:lnTo>
                    <a:pt x="81" y="368"/>
                  </a:lnTo>
                  <a:lnTo>
                    <a:pt x="89" y="352"/>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83" name="Freeform 704"/>
            <p:cNvSpPr/>
            <p:nvPr/>
          </p:nvSpPr>
          <p:spPr bwMode="auto">
            <a:xfrm>
              <a:off x="4654795" y="1941076"/>
              <a:ext cx="214937" cy="504443"/>
            </a:xfrm>
            <a:custGeom>
              <a:avLst/>
              <a:gdLst>
                <a:gd name="T0" fmla="*/ 2147483647 w 160"/>
                <a:gd name="T1" fmla="*/ 2147483647 h 376"/>
                <a:gd name="T2" fmla="*/ 2147483647 w 160"/>
                <a:gd name="T3" fmla="*/ 2147483647 h 376"/>
                <a:gd name="T4" fmla="*/ 2147483647 w 160"/>
                <a:gd name="T5" fmla="*/ 2147483647 h 376"/>
                <a:gd name="T6" fmla="*/ 2147483647 w 160"/>
                <a:gd name="T7" fmla="*/ 2147483647 h 376"/>
                <a:gd name="T8" fmla="*/ 2147483647 w 160"/>
                <a:gd name="T9" fmla="*/ 0 h 376"/>
                <a:gd name="T10" fmla="*/ 2147483647 w 160"/>
                <a:gd name="T11" fmla="*/ 2147483647 h 376"/>
                <a:gd name="T12" fmla="*/ 2147483647 w 160"/>
                <a:gd name="T13" fmla="*/ 2147483647 h 376"/>
                <a:gd name="T14" fmla="*/ 2147483647 w 160"/>
                <a:gd name="T15" fmla="*/ 2147483647 h 376"/>
                <a:gd name="T16" fmla="*/ 2147483647 w 160"/>
                <a:gd name="T17" fmla="*/ 2147483647 h 376"/>
                <a:gd name="T18" fmla="*/ 2147483647 w 160"/>
                <a:gd name="T19" fmla="*/ 2147483647 h 376"/>
                <a:gd name="T20" fmla="*/ 2147483647 w 160"/>
                <a:gd name="T21" fmla="*/ 2147483647 h 376"/>
                <a:gd name="T22" fmla="*/ 2147483647 w 160"/>
                <a:gd name="T23" fmla="*/ 2147483647 h 376"/>
                <a:gd name="T24" fmla="*/ 2147483647 w 160"/>
                <a:gd name="T25" fmla="*/ 2147483647 h 376"/>
                <a:gd name="T26" fmla="*/ 2147483647 w 160"/>
                <a:gd name="T27" fmla="*/ 2147483647 h 376"/>
                <a:gd name="T28" fmla="*/ 2147483647 w 160"/>
                <a:gd name="T29" fmla="*/ 2147483647 h 376"/>
                <a:gd name="T30" fmla="*/ 2147483647 w 160"/>
                <a:gd name="T31" fmla="*/ 2147483647 h 376"/>
                <a:gd name="T32" fmla="*/ 2147483647 w 160"/>
                <a:gd name="T33" fmla="*/ 2147483647 h 376"/>
                <a:gd name="T34" fmla="*/ 2147483647 w 160"/>
                <a:gd name="T35" fmla="*/ 2147483647 h 376"/>
                <a:gd name="T36" fmla="*/ 0 w 160"/>
                <a:gd name="T37" fmla="*/ 2147483647 h 376"/>
                <a:gd name="T38" fmla="*/ 2147483647 w 160"/>
                <a:gd name="T39" fmla="*/ 2147483647 h 376"/>
                <a:gd name="T40" fmla="*/ 2147483647 w 160"/>
                <a:gd name="T41" fmla="*/ 2147483647 h 376"/>
                <a:gd name="T42" fmla="*/ 2147483647 w 160"/>
                <a:gd name="T43" fmla="*/ 2147483647 h 376"/>
                <a:gd name="T44" fmla="*/ 2147483647 w 160"/>
                <a:gd name="T45" fmla="*/ 2147483647 h 376"/>
                <a:gd name="T46" fmla="*/ 2147483647 w 160"/>
                <a:gd name="T47" fmla="*/ 2147483647 h 376"/>
                <a:gd name="T48" fmla="*/ 2147483647 w 160"/>
                <a:gd name="T49" fmla="*/ 2147483647 h 376"/>
                <a:gd name="T50" fmla="*/ 2147483647 w 160"/>
                <a:gd name="T51" fmla="*/ 2147483647 h 376"/>
                <a:gd name="T52" fmla="*/ 2147483647 w 160"/>
                <a:gd name="T53" fmla="*/ 2147483647 h 376"/>
                <a:gd name="T54" fmla="*/ 2147483647 w 160"/>
                <a:gd name="T55" fmla="*/ 2147483647 h 376"/>
                <a:gd name="T56" fmla="*/ 2147483647 w 160"/>
                <a:gd name="T57" fmla="*/ 2147483647 h 376"/>
                <a:gd name="T58" fmla="*/ 2147483647 w 160"/>
                <a:gd name="T59" fmla="*/ 2147483647 h 376"/>
                <a:gd name="T60" fmla="*/ 2147483647 w 160"/>
                <a:gd name="T61" fmla="*/ 2147483647 h 376"/>
                <a:gd name="T62" fmla="*/ 2147483647 w 160"/>
                <a:gd name="T63" fmla="*/ 2147483647 h 376"/>
                <a:gd name="T64" fmla="*/ 2147483647 w 160"/>
                <a:gd name="T65" fmla="*/ 2147483647 h 376"/>
                <a:gd name="T66" fmla="*/ 2147483647 w 160"/>
                <a:gd name="T67" fmla="*/ 2147483647 h 3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0"/>
                <a:gd name="T103" fmla="*/ 0 h 376"/>
                <a:gd name="T104" fmla="*/ 160 w 160"/>
                <a:gd name="T105" fmla="*/ 376 h 3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0" h="376">
                  <a:moveTo>
                    <a:pt x="160" y="88"/>
                  </a:moveTo>
                  <a:lnTo>
                    <a:pt x="160" y="80"/>
                  </a:lnTo>
                  <a:lnTo>
                    <a:pt x="160" y="72"/>
                  </a:lnTo>
                  <a:lnTo>
                    <a:pt x="160" y="56"/>
                  </a:lnTo>
                  <a:lnTo>
                    <a:pt x="160" y="40"/>
                  </a:lnTo>
                  <a:lnTo>
                    <a:pt x="152" y="24"/>
                  </a:lnTo>
                  <a:lnTo>
                    <a:pt x="144" y="24"/>
                  </a:lnTo>
                  <a:lnTo>
                    <a:pt x="136" y="16"/>
                  </a:lnTo>
                  <a:lnTo>
                    <a:pt x="128" y="8"/>
                  </a:lnTo>
                  <a:lnTo>
                    <a:pt x="120" y="0"/>
                  </a:lnTo>
                  <a:lnTo>
                    <a:pt x="112" y="8"/>
                  </a:lnTo>
                  <a:lnTo>
                    <a:pt x="112" y="16"/>
                  </a:lnTo>
                  <a:lnTo>
                    <a:pt x="104" y="16"/>
                  </a:lnTo>
                  <a:lnTo>
                    <a:pt x="96" y="16"/>
                  </a:lnTo>
                  <a:lnTo>
                    <a:pt x="88" y="32"/>
                  </a:lnTo>
                  <a:lnTo>
                    <a:pt x="80" y="32"/>
                  </a:lnTo>
                  <a:lnTo>
                    <a:pt x="72" y="40"/>
                  </a:lnTo>
                  <a:lnTo>
                    <a:pt x="64" y="48"/>
                  </a:lnTo>
                  <a:lnTo>
                    <a:pt x="72" y="64"/>
                  </a:lnTo>
                  <a:lnTo>
                    <a:pt x="64" y="72"/>
                  </a:lnTo>
                  <a:lnTo>
                    <a:pt x="56" y="96"/>
                  </a:lnTo>
                  <a:lnTo>
                    <a:pt x="48" y="96"/>
                  </a:lnTo>
                  <a:lnTo>
                    <a:pt x="40" y="120"/>
                  </a:lnTo>
                  <a:lnTo>
                    <a:pt x="32" y="136"/>
                  </a:lnTo>
                  <a:lnTo>
                    <a:pt x="40" y="144"/>
                  </a:lnTo>
                  <a:lnTo>
                    <a:pt x="40" y="160"/>
                  </a:lnTo>
                  <a:lnTo>
                    <a:pt x="24" y="160"/>
                  </a:lnTo>
                  <a:lnTo>
                    <a:pt x="16" y="168"/>
                  </a:lnTo>
                  <a:lnTo>
                    <a:pt x="16" y="184"/>
                  </a:lnTo>
                  <a:lnTo>
                    <a:pt x="8" y="200"/>
                  </a:lnTo>
                  <a:lnTo>
                    <a:pt x="16" y="224"/>
                  </a:lnTo>
                  <a:lnTo>
                    <a:pt x="24" y="232"/>
                  </a:lnTo>
                  <a:lnTo>
                    <a:pt x="16" y="240"/>
                  </a:lnTo>
                  <a:lnTo>
                    <a:pt x="16" y="248"/>
                  </a:lnTo>
                  <a:lnTo>
                    <a:pt x="16" y="264"/>
                  </a:lnTo>
                  <a:lnTo>
                    <a:pt x="8" y="272"/>
                  </a:lnTo>
                  <a:lnTo>
                    <a:pt x="0" y="288"/>
                  </a:lnTo>
                  <a:lnTo>
                    <a:pt x="0" y="296"/>
                  </a:lnTo>
                  <a:lnTo>
                    <a:pt x="8" y="312"/>
                  </a:lnTo>
                  <a:lnTo>
                    <a:pt x="8" y="328"/>
                  </a:lnTo>
                  <a:lnTo>
                    <a:pt x="16" y="352"/>
                  </a:lnTo>
                  <a:lnTo>
                    <a:pt x="16" y="360"/>
                  </a:lnTo>
                  <a:lnTo>
                    <a:pt x="24" y="368"/>
                  </a:lnTo>
                  <a:lnTo>
                    <a:pt x="24" y="376"/>
                  </a:lnTo>
                  <a:lnTo>
                    <a:pt x="40" y="376"/>
                  </a:lnTo>
                  <a:lnTo>
                    <a:pt x="40" y="368"/>
                  </a:lnTo>
                  <a:lnTo>
                    <a:pt x="48" y="360"/>
                  </a:lnTo>
                  <a:lnTo>
                    <a:pt x="64" y="360"/>
                  </a:lnTo>
                  <a:lnTo>
                    <a:pt x="72" y="344"/>
                  </a:lnTo>
                  <a:lnTo>
                    <a:pt x="72" y="312"/>
                  </a:lnTo>
                  <a:lnTo>
                    <a:pt x="72" y="296"/>
                  </a:lnTo>
                  <a:lnTo>
                    <a:pt x="80" y="296"/>
                  </a:lnTo>
                  <a:lnTo>
                    <a:pt x="96" y="288"/>
                  </a:lnTo>
                  <a:lnTo>
                    <a:pt x="96" y="272"/>
                  </a:lnTo>
                  <a:lnTo>
                    <a:pt x="88" y="256"/>
                  </a:lnTo>
                  <a:lnTo>
                    <a:pt x="80" y="248"/>
                  </a:lnTo>
                  <a:lnTo>
                    <a:pt x="80" y="224"/>
                  </a:lnTo>
                  <a:lnTo>
                    <a:pt x="80" y="200"/>
                  </a:lnTo>
                  <a:lnTo>
                    <a:pt x="96" y="184"/>
                  </a:lnTo>
                  <a:lnTo>
                    <a:pt x="104" y="176"/>
                  </a:lnTo>
                  <a:lnTo>
                    <a:pt x="128" y="160"/>
                  </a:lnTo>
                  <a:lnTo>
                    <a:pt x="136" y="144"/>
                  </a:lnTo>
                  <a:lnTo>
                    <a:pt x="128" y="136"/>
                  </a:lnTo>
                  <a:lnTo>
                    <a:pt x="136" y="120"/>
                  </a:lnTo>
                  <a:lnTo>
                    <a:pt x="152" y="104"/>
                  </a:lnTo>
                  <a:lnTo>
                    <a:pt x="160" y="112"/>
                  </a:lnTo>
                  <a:lnTo>
                    <a:pt x="160" y="104"/>
                  </a:lnTo>
                  <a:lnTo>
                    <a:pt x="160" y="8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84" name="Freeform 705"/>
            <p:cNvSpPr/>
            <p:nvPr/>
          </p:nvSpPr>
          <p:spPr bwMode="auto">
            <a:xfrm>
              <a:off x="4837930" y="2531056"/>
              <a:ext cx="311439" cy="203971"/>
            </a:xfrm>
            <a:custGeom>
              <a:avLst/>
              <a:gdLst>
                <a:gd name="T0" fmla="*/ 2147483647 w 232"/>
                <a:gd name="T1" fmla="*/ 2147483647 h 152"/>
                <a:gd name="T2" fmla="*/ 2147483647 w 232"/>
                <a:gd name="T3" fmla="*/ 2147483647 h 152"/>
                <a:gd name="T4" fmla="*/ 2147483647 w 232"/>
                <a:gd name="T5" fmla="*/ 2147483647 h 152"/>
                <a:gd name="T6" fmla="*/ 2147483647 w 232"/>
                <a:gd name="T7" fmla="*/ 2147483647 h 152"/>
                <a:gd name="T8" fmla="*/ 2147483647 w 232"/>
                <a:gd name="T9" fmla="*/ 2147483647 h 152"/>
                <a:gd name="T10" fmla="*/ 2147483647 w 232"/>
                <a:gd name="T11" fmla="*/ 2147483647 h 152"/>
                <a:gd name="T12" fmla="*/ 2147483647 w 232"/>
                <a:gd name="T13" fmla="*/ 2147483647 h 152"/>
                <a:gd name="T14" fmla="*/ 2147483647 w 232"/>
                <a:gd name="T15" fmla="*/ 2147483647 h 152"/>
                <a:gd name="T16" fmla="*/ 2147483647 w 232"/>
                <a:gd name="T17" fmla="*/ 2147483647 h 152"/>
                <a:gd name="T18" fmla="*/ 2147483647 w 232"/>
                <a:gd name="T19" fmla="*/ 2147483647 h 152"/>
                <a:gd name="T20" fmla="*/ 2147483647 w 232"/>
                <a:gd name="T21" fmla="*/ 2147483647 h 152"/>
                <a:gd name="T22" fmla="*/ 2147483647 w 232"/>
                <a:gd name="T23" fmla="*/ 0 h 152"/>
                <a:gd name="T24" fmla="*/ 2147483647 w 232"/>
                <a:gd name="T25" fmla="*/ 0 h 152"/>
                <a:gd name="T26" fmla="*/ 2147483647 w 232"/>
                <a:gd name="T27" fmla="*/ 2147483647 h 152"/>
                <a:gd name="T28" fmla="*/ 2147483647 w 232"/>
                <a:gd name="T29" fmla="*/ 2147483647 h 152"/>
                <a:gd name="T30" fmla="*/ 2147483647 w 232"/>
                <a:gd name="T31" fmla="*/ 2147483647 h 152"/>
                <a:gd name="T32" fmla="*/ 2147483647 w 232"/>
                <a:gd name="T33" fmla="*/ 2147483647 h 152"/>
                <a:gd name="T34" fmla="*/ 2147483647 w 232"/>
                <a:gd name="T35" fmla="*/ 2147483647 h 152"/>
                <a:gd name="T36" fmla="*/ 2147483647 w 232"/>
                <a:gd name="T37" fmla="*/ 2147483647 h 152"/>
                <a:gd name="T38" fmla="*/ 2147483647 w 232"/>
                <a:gd name="T39" fmla="*/ 2147483647 h 152"/>
                <a:gd name="T40" fmla="*/ 2147483647 w 232"/>
                <a:gd name="T41" fmla="*/ 2147483647 h 152"/>
                <a:gd name="T42" fmla="*/ 2147483647 w 232"/>
                <a:gd name="T43" fmla="*/ 2147483647 h 152"/>
                <a:gd name="T44" fmla="*/ 0 w 232"/>
                <a:gd name="T45" fmla="*/ 2147483647 h 152"/>
                <a:gd name="T46" fmla="*/ 0 w 232"/>
                <a:gd name="T47" fmla="*/ 2147483647 h 152"/>
                <a:gd name="T48" fmla="*/ 2147483647 w 232"/>
                <a:gd name="T49" fmla="*/ 2147483647 h 152"/>
                <a:gd name="T50" fmla="*/ 2147483647 w 232"/>
                <a:gd name="T51" fmla="*/ 2147483647 h 152"/>
                <a:gd name="T52" fmla="*/ 2147483647 w 232"/>
                <a:gd name="T53" fmla="*/ 2147483647 h 152"/>
                <a:gd name="T54" fmla="*/ 2147483647 w 232"/>
                <a:gd name="T55" fmla="*/ 2147483647 h 152"/>
                <a:gd name="T56" fmla="*/ 2147483647 w 232"/>
                <a:gd name="T57" fmla="*/ 2147483647 h 152"/>
                <a:gd name="T58" fmla="*/ 2147483647 w 232"/>
                <a:gd name="T59" fmla="*/ 2147483647 h 152"/>
                <a:gd name="T60" fmla="*/ 2147483647 w 232"/>
                <a:gd name="T61" fmla="*/ 2147483647 h 152"/>
                <a:gd name="T62" fmla="*/ 2147483647 w 232"/>
                <a:gd name="T63" fmla="*/ 2147483647 h 152"/>
                <a:gd name="T64" fmla="*/ 2147483647 w 232"/>
                <a:gd name="T65" fmla="*/ 2147483647 h 152"/>
                <a:gd name="T66" fmla="*/ 2147483647 w 232"/>
                <a:gd name="T67" fmla="*/ 2147483647 h 152"/>
                <a:gd name="T68" fmla="*/ 2147483647 w 232"/>
                <a:gd name="T69" fmla="*/ 2147483647 h 152"/>
                <a:gd name="T70" fmla="*/ 2147483647 w 232"/>
                <a:gd name="T71" fmla="*/ 2147483647 h 152"/>
                <a:gd name="T72" fmla="*/ 2147483647 w 232"/>
                <a:gd name="T73" fmla="*/ 2147483647 h 152"/>
                <a:gd name="T74" fmla="*/ 2147483647 w 232"/>
                <a:gd name="T75" fmla="*/ 2147483647 h 152"/>
                <a:gd name="T76" fmla="*/ 2147483647 w 232"/>
                <a:gd name="T77" fmla="*/ 2147483647 h 152"/>
                <a:gd name="T78" fmla="*/ 2147483647 w 232"/>
                <a:gd name="T79" fmla="*/ 2147483647 h 152"/>
                <a:gd name="T80" fmla="*/ 2147483647 w 232"/>
                <a:gd name="T81" fmla="*/ 2147483647 h 152"/>
                <a:gd name="T82" fmla="*/ 2147483647 w 232"/>
                <a:gd name="T83" fmla="*/ 2147483647 h 152"/>
                <a:gd name="T84" fmla="*/ 2147483647 w 232"/>
                <a:gd name="T85" fmla="*/ 2147483647 h 152"/>
                <a:gd name="T86" fmla="*/ 2147483647 w 232"/>
                <a:gd name="T87" fmla="*/ 2147483647 h 152"/>
                <a:gd name="T88" fmla="*/ 2147483647 w 232"/>
                <a:gd name="T89" fmla="*/ 2147483647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2"/>
                <a:gd name="T136" fmla="*/ 0 h 152"/>
                <a:gd name="T137" fmla="*/ 232 w 232"/>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2" h="152">
                  <a:moveTo>
                    <a:pt x="216" y="88"/>
                  </a:moveTo>
                  <a:lnTo>
                    <a:pt x="224" y="88"/>
                  </a:lnTo>
                  <a:lnTo>
                    <a:pt x="232" y="64"/>
                  </a:lnTo>
                  <a:lnTo>
                    <a:pt x="232" y="56"/>
                  </a:lnTo>
                  <a:lnTo>
                    <a:pt x="208" y="48"/>
                  </a:lnTo>
                  <a:lnTo>
                    <a:pt x="192" y="40"/>
                  </a:lnTo>
                  <a:lnTo>
                    <a:pt x="184" y="40"/>
                  </a:lnTo>
                  <a:lnTo>
                    <a:pt x="168" y="32"/>
                  </a:lnTo>
                  <a:lnTo>
                    <a:pt x="160" y="16"/>
                  </a:lnTo>
                  <a:lnTo>
                    <a:pt x="136" y="8"/>
                  </a:lnTo>
                  <a:lnTo>
                    <a:pt x="128" y="8"/>
                  </a:lnTo>
                  <a:lnTo>
                    <a:pt x="128" y="0"/>
                  </a:lnTo>
                  <a:lnTo>
                    <a:pt x="120" y="0"/>
                  </a:lnTo>
                  <a:lnTo>
                    <a:pt x="112" y="24"/>
                  </a:lnTo>
                  <a:lnTo>
                    <a:pt x="96" y="24"/>
                  </a:lnTo>
                  <a:lnTo>
                    <a:pt x="72" y="24"/>
                  </a:lnTo>
                  <a:lnTo>
                    <a:pt x="48" y="16"/>
                  </a:lnTo>
                  <a:lnTo>
                    <a:pt x="32" y="16"/>
                  </a:lnTo>
                  <a:lnTo>
                    <a:pt x="24" y="16"/>
                  </a:lnTo>
                  <a:lnTo>
                    <a:pt x="24" y="32"/>
                  </a:lnTo>
                  <a:lnTo>
                    <a:pt x="16" y="40"/>
                  </a:lnTo>
                  <a:lnTo>
                    <a:pt x="8" y="64"/>
                  </a:lnTo>
                  <a:lnTo>
                    <a:pt x="0" y="64"/>
                  </a:lnTo>
                  <a:lnTo>
                    <a:pt x="0" y="72"/>
                  </a:lnTo>
                  <a:lnTo>
                    <a:pt x="8" y="80"/>
                  </a:lnTo>
                  <a:lnTo>
                    <a:pt x="16" y="88"/>
                  </a:lnTo>
                  <a:lnTo>
                    <a:pt x="48" y="80"/>
                  </a:lnTo>
                  <a:lnTo>
                    <a:pt x="72" y="80"/>
                  </a:lnTo>
                  <a:lnTo>
                    <a:pt x="96" y="96"/>
                  </a:lnTo>
                  <a:lnTo>
                    <a:pt x="104" y="112"/>
                  </a:lnTo>
                  <a:lnTo>
                    <a:pt x="88" y="120"/>
                  </a:lnTo>
                  <a:lnTo>
                    <a:pt x="88" y="136"/>
                  </a:lnTo>
                  <a:lnTo>
                    <a:pt x="96" y="136"/>
                  </a:lnTo>
                  <a:lnTo>
                    <a:pt x="104" y="128"/>
                  </a:lnTo>
                  <a:lnTo>
                    <a:pt x="120" y="120"/>
                  </a:lnTo>
                  <a:lnTo>
                    <a:pt x="136" y="120"/>
                  </a:lnTo>
                  <a:lnTo>
                    <a:pt x="144" y="128"/>
                  </a:lnTo>
                  <a:lnTo>
                    <a:pt x="136" y="136"/>
                  </a:lnTo>
                  <a:lnTo>
                    <a:pt x="152" y="152"/>
                  </a:lnTo>
                  <a:lnTo>
                    <a:pt x="184" y="136"/>
                  </a:lnTo>
                  <a:lnTo>
                    <a:pt x="168" y="128"/>
                  </a:lnTo>
                  <a:lnTo>
                    <a:pt x="176" y="112"/>
                  </a:lnTo>
                  <a:lnTo>
                    <a:pt x="200" y="112"/>
                  </a:lnTo>
                  <a:lnTo>
                    <a:pt x="208" y="104"/>
                  </a:lnTo>
                  <a:lnTo>
                    <a:pt x="216" y="8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85" name="Freeform 706"/>
            <p:cNvSpPr/>
            <p:nvPr/>
          </p:nvSpPr>
          <p:spPr bwMode="auto">
            <a:xfrm>
              <a:off x="5019968" y="2531056"/>
              <a:ext cx="32898" cy="20835"/>
            </a:xfrm>
            <a:custGeom>
              <a:avLst/>
              <a:gdLst>
                <a:gd name="T0" fmla="*/ 2147483647 w 24"/>
                <a:gd name="T1" fmla="*/ 2147483647 h 16"/>
                <a:gd name="T2" fmla="*/ 2147483647 w 24"/>
                <a:gd name="T3" fmla="*/ 0 h 16"/>
                <a:gd name="T4" fmla="*/ 0 w 24"/>
                <a:gd name="T5" fmla="*/ 2147483647 h 16"/>
                <a:gd name="T6" fmla="*/ 2147483647 w 24"/>
                <a:gd name="T7" fmla="*/ 2147483647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24" y="16"/>
                  </a:moveTo>
                  <a:lnTo>
                    <a:pt x="8" y="0"/>
                  </a:lnTo>
                  <a:lnTo>
                    <a:pt x="0" y="8"/>
                  </a:lnTo>
                  <a:lnTo>
                    <a:pt x="24" y="1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86" name="Freeform 707"/>
            <p:cNvSpPr/>
            <p:nvPr/>
          </p:nvSpPr>
          <p:spPr bwMode="auto">
            <a:xfrm>
              <a:off x="4806128" y="2799726"/>
              <a:ext cx="106372" cy="107468"/>
            </a:xfrm>
            <a:custGeom>
              <a:avLst/>
              <a:gdLst>
                <a:gd name="T0" fmla="*/ 2147483647 w 80"/>
                <a:gd name="T1" fmla="*/ 2147483647 h 80"/>
                <a:gd name="T2" fmla="*/ 2147483647 w 80"/>
                <a:gd name="T3" fmla="*/ 0 h 80"/>
                <a:gd name="T4" fmla="*/ 2147483647 w 80"/>
                <a:gd name="T5" fmla="*/ 2147483647 h 80"/>
                <a:gd name="T6" fmla="*/ 2147483647 w 80"/>
                <a:gd name="T7" fmla="*/ 2147483647 h 80"/>
                <a:gd name="T8" fmla="*/ 2147483647 w 80"/>
                <a:gd name="T9" fmla="*/ 2147483647 h 80"/>
                <a:gd name="T10" fmla="*/ 2147483647 w 80"/>
                <a:gd name="T11" fmla="*/ 2147483647 h 80"/>
                <a:gd name="T12" fmla="*/ 2147483647 w 80"/>
                <a:gd name="T13" fmla="*/ 2147483647 h 80"/>
                <a:gd name="T14" fmla="*/ 2147483647 w 80"/>
                <a:gd name="T15" fmla="*/ 2147483647 h 80"/>
                <a:gd name="T16" fmla="*/ 2147483647 w 80"/>
                <a:gd name="T17" fmla="*/ 2147483647 h 80"/>
                <a:gd name="T18" fmla="*/ 2147483647 w 80"/>
                <a:gd name="T19" fmla="*/ 2147483647 h 80"/>
                <a:gd name="T20" fmla="*/ 0 w 80"/>
                <a:gd name="T21" fmla="*/ 2147483647 h 80"/>
                <a:gd name="T22" fmla="*/ 2147483647 w 80"/>
                <a:gd name="T23" fmla="*/ 2147483647 h 80"/>
                <a:gd name="T24" fmla="*/ 2147483647 w 80"/>
                <a:gd name="T25" fmla="*/ 2147483647 h 80"/>
                <a:gd name="T26" fmla="*/ 2147483647 w 80"/>
                <a:gd name="T27" fmla="*/ 2147483647 h 80"/>
                <a:gd name="T28" fmla="*/ 2147483647 w 80"/>
                <a:gd name="T29" fmla="*/ 2147483647 h 80"/>
                <a:gd name="T30" fmla="*/ 2147483647 w 80"/>
                <a:gd name="T31" fmla="*/ 2147483647 h 80"/>
                <a:gd name="T32" fmla="*/ 2147483647 w 80"/>
                <a:gd name="T33" fmla="*/ 2147483647 h 80"/>
                <a:gd name="T34" fmla="*/ 2147483647 w 80"/>
                <a:gd name="T35" fmla="*/ 2147483647 h 80"/>
                <a:gd name="T36" fmla="*/ 2147483647 w 80"/>
                <a:gd name="T37" fmla="*/ 2147483647 h 80"/>
                <a:gd name="T38" fmla="*/ 2147483647 w 80"/>
                <a:gd name="T39" fmla="*/ 2147483647 h 80"/>
                <a:gd name="T40" fmla="*/ 2147483647 w 80"/>
                <a:gd name="T41" fmla="*/ 2147483647 h 80"/>
                <a:gd name="T42" fmla="*/ 2147483647 w 80"/>
                <a:gd name="T43" fmla="*/ 2147483647 h 80"/>
                <a:gd name="T44" fmla="*/ 2147483647 w 80"/>
                <a:gd name="T45" fmla="*/ 2147483647 h 80"/>
                <a:gd name="T46" fmla="*/ 2147483647 w 80"/>
                <a:gd name="T47" fmla="*/ 2147483647 h 80"/>
                <a:gd name="T48" fmla="*/ 2147483647 w 80"/>
                <a:gd name="T49" fmla="*/ 2147483647 h 80"/>
                <a:gd name="T50" fmla="*/ 2147483647 w 80"/>
                <a:gd name="T51" fmla="*/ 2147483647 h 80"/>
                <a:gd name="T52" fmla="*/ 2147483647 w 80"/>
                <a:gd name="T53" fmla="*/ 2147483647 h 8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0"/>
                <a:gd name="T82" fmla="*/ 0 h 80"/>
                <a:gd name="T83" fmla="*/ 80 w 80"/>
                <a:gd name="T84" fmla="*/ 80 h 8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0" h="80">
                  <a:moveTo>
                    <a:pt x="80" y="8"/>
                  </a:moveTo>
                  <a:lnTo>
                    <a:pt x="80" y="0"/>
                  </a:lnTo>
                  <a:lnTo>
                    <a:pt x="80" y="8"/>
                  </a:lnTo>
                  <a:lnTo>
                    <a:pt x="64" y="8"/>
                  </a:lnTo>
                  <a:lnTo>
                    <a:pt x="40" y="8"/>
                  </a:lnTo>
                  <a:lnTo>
                    <a:pt x="32" y="8"/>
                  </a:lnTo>
                  <a:lnTo>
                    <a:pt x="16" y="16"/>
                  </a:lnTo>
                  <a:lnTo>
                    <a:pt x="8" y="24"/>
                  </a:lnTo>
                  <a:lnTo>
                    <a:pt x="0" y="32"/>
                  </a:lnTo>
                  <a:lnTo>
                    <a:pt x="8" y="48"/>
                  </a:lnTo>
                  <a:lnTo>
                    <a:pt x="24" y="48"/>
                  </a:lnTo>
                  <a:lnTo>
                    <a:pt x="16" y="56"/>
                  </a:lnTo>
                  <a:lnTo>
                    <a:pt x="16" y="72"/>
                  </a:lnTo>
                  <a:lnTo>
                    <a:pt x="32" y="80"/>
                  </a:lnTo>
                  <a:lnTo>
                    <a:pt x="40" y="72"/>
                  </a:lnTo>
                  <a:lnTo>
                    <a:pt x="40" y="64"/>
                  </a:lnTo>
                  <a:lnTo>
                    <a:pt x="56" y="56"/>
                  </a:lnTo>
                  <a:lnTo>
                    <a:pt x="40" y="40"/>
                  </a:lnTo>
                  <a:lnTo>
                    <a:pt x="40" y="32"/>
                  </a:lnTo>
                  <a:lnTo>
                    <a:pt x="32" y="24"/>
                  </a:lnTo>
                  <a:lnTo>
                    <a:pt x="56" y="16"/>
                  </a:lnTo>
                  <a:lnTo>
                    <a:pt x="72" y="16"/>
                  </a:lnTo>
                  <a:lnTo>
                    <a:pt x="80" y="16"/>
                  </a:lnTo>
                  <a:lnTo>
                    <a:pt x="80" y="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87" name="Freeform 708"/>
            <p:cNvSpPr/>
            <p:nvPr/>
          </p:nvSpPr>
          <p:spPr bwMode="auto">
            <a:xfrm>
              <a:off x="5019968" y="2531056"/>
              <a:ext cx="32898" cy="20835"/>
            </a:xfrm>
            <a:custGeom>
              <a:avLst/>
              <a:gdLst>
                <a:gd name="T0" fmla="*/ 2147483647 w 24"/>
                <a:gd name="T1" fmla="*/ 2147483647 h 16"/>
                <a:gd name="T2" fmla="*/ 2147483647 w 24"/>
                <a:gd name="T3" fmla="*/ 0 h 16"/>
                <a:gd name="T4" fmla="*/ 0 w 24"/>
                <a:gd name="T5" fmla="*/ 2147483647 h 16"/>
                <a:gd name="T6" fmla="*/ 2147483647 w 24"/>
                <a:gd name="T7" fmla="*/ 2147483647 h 16"/>
                <a:gd name="T8" fmla="*/ 2147483647 w 24"/>
                <a:gd name="T9" fmla="*/ 2147483647 h 16"/>
                <a:gd name="T10" fmla="*/ 0 60000 65536"/>
                <a:gd name="T11" fmla="*/ 0 60000 65536"/>
                <a:gd name="T12" fmla="*/ 0 60000 65536"/>
                <a:gd name="T13" fmla="*/ 0 60000 65536"/>
                <a:gd name="T14" fmla="*/ 0 60000 65536"/>
                <a:gd name="T15" fmla="*/ 0 w 24"/>
                <a:gd name="T16" fmla="*/ 0 h 16"/>
                <a:gd name="T17" fmla="*/ 24 w 24"/>
                <a:gd name="T18" fmla="*/ 16 h 16"/>
              </a:gdLst>
              <a:ahLst/>
              <a:cxnLst>
                <a:cxn ang="T10">
                  <a:pos x="T0" y="T1"/>
                </a:cxn>
                <a:cxn ang="T11">
                  <a:pos x="T2" y="T3"/>
                </a:cxn>
                <a:cxn ang="T12">
                  <a:pos x="T4" y="T5"/>
                </a:cxn>
                <a:cxn ang="T13">
                  <a:pos x="T6" y="T7"/>
                </a:cxn>
                <a:cxn ang="T14">
                  <a:pos x="T8" y="T9"/>
                </a:cxn>
              </a:cxnLst>
              <a:rect l="T15" t="T16" r="T17" b="T18"/>
              <a:pathLst>
                <a:path w="24" h="16">
                  <a:moveTo>
                    <a:pt x="24" y="16"/>
                  </a:moveTo>
                  <a:lnTo>
                    <a:pt x="8" y="0"/>
                  </a:lnTo>
                  <a:lnTo>
                    <a:pt x="0" y="8"/>
                  </a:lnTo>
                  <a:lnTo>
                    <a:pt x="24" y="1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88" name="Freeform 709"/>
            <p:cNvSpPr/>
            <p:nvPr/>
          </p:nvSpPr>
          <p:spPr bwMode="auto">
            <a:xfrm>
              <a:off x="4806128" y="2638524"/>
              <a:ext cx="171072" cy="117338"/>
            </a:xfrm>
            <a:custGeom>
              <a:avLst/>
              <a:gdLst>
                <a:gd name="T0" fmla="*/ 2147483647 w 128"/>
                <a:gd name="T1" fmla="*/ 2147483647 h 88"/>
                <a:gd name="T2" fmla="*/ 2147483647 w 128"/>
                <a:gd name="T3" fmla="*/ 2147483647 h 88"/>
                <a:gd name="T4" fmla="*/ 2147483647 w 128"/>
                <a:gd name="T5" fmla="*/ 2147483647 h 88"/>
                <a:gd name="T6" fmla="*/ 2147483647 w 128"/>
                <a:gd name="T7" fmla="*/ 0 h 88"/>
                <a:gd name="T8" fmla="*/ 2147483647 w 128"/>
                <a:gd name="T9" fmla="*/ 0 h 88"/>
                <a:gd name="T10" fmla="*/ 2147483647 w 128"/>
                <a:gd name="T11" fmla="*/ 2147483647 h 88"/>
                <a:gd name="T12" fmla="*/ 2147483647 w 128"/>
                <a:gd name="T13" fmla="*/ 0 h 88"/>
                <a:gd name="T14" fmla="*/ 2147483647 w 128"/>
                <a:gd name="T15" fmla="*/ 2147483647 h 88"/>
                <a:gd name="T16" fmla="*/ 2147483647 w 128"/>
                <a:gd name="T17" fmla="*/ 2147483647 h 88"/>
                <a:gd name="T18" fmla="*/ 0 w 128"/>
                <a:gd name="T19" fmla="*/ 2147483647 h 88"/>
                <a:gd name="T20" fmla="*/ 2147483647 w 128"/>
                <a:gd name="T21" fmla="*/ 2147483647 h 88"/>
                <a:gd name="T22" fmla="*/ 2147483647 w 128"/>
                <a:gd name="T23" fmla="*/ 2147483647 h 88"/>
                <a:gd name="T24" fmla="*/ 2147483647 w 128"/>
                <a:gd name="T25" fmla="*/ 2147483647 h 88"/>
                <a:gd name="T26" fmla="*/ 2147483647 w 128"/>
                <a:gd name="T27" fmla="*/ 2147483647 h 88"/>
                <a:gd name="T28" fmla="*/ 2147483647 w 128"/>
                <a:gd name="T29" fmla="*/ 2147483647 h 88"/>
                <a:gd name="T30" fmla="*/ 2147483647 w 128"/>
                <a:gd name="T31" fmla="*/ 2147483647 h 88"/>
                <a:gd name="T32" fmla="*/ 2147483647 w 128"/>
                <a:gd name="T33" fmla="*/ 2147483647 h 88"/>
                <a:gd name="T34" fmla="*/ 2147483647 w 128"/>
                <a:gd name="T35" fmla="*/ 2147483647 h 88"/>
                <a:gd name="T36" fmla="*/ 2147483647 w 128"/>
                <a:gd name="T37" fmla="*/ 2147483647 h 8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8"/>
                <a:gd name="T58" fmla="*/ 0 h 88"/>
                <a:gd name="T59" fmla="*/ 128 w 128"/>
                <a:gd name="T60" fmla="*/ 88 h 8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8" h="88">
                  <a:moveTo>
                    <a:pt x="112" y="40"/>
                  </a:moveTo>
                  <a:lnTo>
                    <a:pt x="128" y="32"/>
                  </a:lnTo>
                  <a:lnTo>
                    <a:pt x="120" y="16"/>
                  </a:lnTo>
                  <a:lnTo>
                    <a:pt x="96" y="0"/>
                  </a:lnTo>
                  <a:lnTo>
                    <a:pt x="72" y="0"/>
                  </a:lnTo>
                  <a:lnTo>
                    <a:pt x="40" y="8"/>
                  </a:lnTo>
                  <a:lnTo>
                    <a:pt x="32" y="0"/>
                  </a:lnTo>
                  <a:lnTo>
                    <a:pt x="24" y="24"/>
                  </a:lnTo>
                  <a:lnTo>
                    <a:pt x="16" y="40"/>
                  </a:lnTo>
                  <a:lnTo>
                    <a:pt x="0" y="40"/>
                  </a:lnTo>
                  <a:lnTo>
                    <a:pt x="32" y="80"/>
                  </a:lnTo>
                  <a:lnTo>
                    <a:pt x="40" y="80"/>
                  </a:lnTo>
                  <a:lnTo>
                    <a:pt x="64" y="80"/>
                  </a:lnTo>
                  <a:lnTo>
                    <a:pt x="88" y="80"/>
                  </a:lnTo>
                  <a:lnTo>
                    <a:pt x="112" y="88"/>
                  </a:lnTo>
                  <a:lnTo>
                    <a:pt x="112" y="64"/>
                  </a:lnTo>
                  <a:lnTo>
                    <a:pt x="120" y="56"/>
                  </a:lnTo>
                  <a:lnTo>
                    <a:pt x="112" y="56"/>
                  </a:lnTo>
                  <a:lnTo>
                    <a:pt x="112" y="4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89" name="Freeform 710"/>
            <p:cNvSpPr/>
            <p:nvPr/>
          </p:nvSpPr>
          <p:spPr bwMode="auto">
            <a:xfrm>
              <a:off x="4806128" y="2692258"/>
              <a:ext cx="42768" cy="53735"/>
            </a:xfrm>
            <a:custGeom>
              <a:avLst/>
              <a:gdLst>
                <a:gd name="T0" fmla="*/ 2147483647 w 32"/>
                <a:gd name="T1" fmla="*/ 2147483647 h 40"/>
                <a:gd name="T2" fmla="*/ 2147483647 w 32"/>
                <a:gd name="T3" fmla="*/ 2147483647 h 40"/>
                <a:gd name="T4" fmla="*/ 0 w 32"/>
                <a:gd name="T5" fmla="*/ 0 h 40"/>
                <a:gd name="T6" fmla="*/ 2147483647 w 32"/>
                <a:gd name="T7" fmla="*/ 2147483647 h 40"/>
                <a:gd name="T8" fmla="*/ 2147483647 w 32"/>
                <a:gd name="T9" fmla="*/ 2147483647 h 40"/>
                <a:gd name="T10" fmla="*/ 0 60000 65536"/>
                <a:gd name="T11" fmla="*/ 0 60000 65536"/>
                <a:gd name="T12" fmla="*/ 0 60000 65536"/>
                <a:gd name="T13" fmla="*/ 0 60000 65536"/>
                <a:gd name="T14" fmla="*/ 0 60000 65536"/>
                <a:gd name="T15" fmla="*/ 0 w 32"/>
                <a:gd name="T16" fmla="*/ 0 h 40"/>
                <a:gd name="T17" fmla="*/ 32 w 32"/>
                <a:gd name="T18" fmla="*/ 40 h 40"/>
              </a:gdLst>
              <a:ahLst/>
              <a:cxnLst>
                <a:cxn ang="T10">
                  <a:pos x="T0" y="T1"/>
                </a:cxn>
                <a:cxn ang="T11">
                  <a:pos x="T2" y="T3"/>
                </a:cxn>
                <a:cxn ang="T12">
                  <a:pos x="T4" y="T5"/>
                </a:cxn>
                <a:cxn ang="T13">
                  <a:pos x="T6" y="T7"/>
                </a:cxn>
                <a:cxn ang="T14">
                  <a:pos x="T8" y="T9"/>
                </a:cxn>
              </a:cxnLst>
              <a:rect l="T15" t="T16" r="T17" b="T18"/>
              <a:pathLst>
                <a:path w="32" h="40">
                  <a:moveTo>
                    <a:pt x="32" y="32"/>
                  </a:moveTo>
                  <a:lnTo>
                    <a:pt x="32" y="40"/>
                  </a:lnTo>
                  <a:lnTo>
                    <a:pt x="0" y="0"/>
                  </a:lnTo>
                  <a:lnTo>
                    <a:pt x="8" y="16"/>
                  </a:lnTo>
                  <a:lnTo>
                    <a:pt x="32" y="32"/>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90" name="Freeform 711"/>
            <p:cNvSpPr/>
            <p:nvPr/>
          </p:nvSpPr>
          <p:spPr bwMode="auto">
            <a:xfrm>
              <a:off x="4665761" y="2573824"/>
              <a:ext cx="118435" cy="64701"/>
            </a:xfrm>
            <a:custGeom>
              <a:avLst/>
              <a:gdLst>
                <a:gd name="T0" fmla="*/ 2147483647 w 88"/>
                <a:gd name="T1" fmla="*/ 2147483647 h 48"/>
                <a:gd name="T2" fmla="*/ 2147483647 w 88"/>
                <a:gd name="T3" fmla="*/ 2147483647 h 48"/>
                <a:gd name="T4" fmla="*/ 2147483647 w 88"/>
                <a:gd name="T5" fmla="*/ 2147483647 h 48"/>
                <a:gd name="T6" fmla="*/ 2147483647 w 88"/>
                <a:gd name="T7" fmla="*/ 2147483647 h 48"/>
                <a:gd name="T8" fmla="*/ 2147483647 w 88"/>
                <a:gd name="T9" fmla="*/ 2147483647 h 48"/>
                <a:gd name="T10" fmla="*/ 2147483647 w 88"/>
                <a:gd name="T11" fmla="*/ 2147483647 h 48"/>
                <a:gd name="T12" fmla="*/ 2147483647 w 88"/>
                <a:gd name="T13" fmla="*/ 2147483647 h 48"/>
                <a:gd name="T14" fmla="*/ 2147483647 w 88"/>
                <a:gd name="T15" fmla="*/ 2147483647 h 48"/>
                <a:gd name="T16" fmla="*/ 2147483647 w 88"/>
                <a:gd name="T17" fmla="*/ 2147483647 h 48"/>
                <a:gd name="T18" fmla="*/ 2147483647 w 88"/>
                <a:gd name="T19" fmla="*/ 0 h 48"/>
                <a:gd name="T20" fmla="*/ 2147483647 w 88"/>
                <a:gd name="T21" fmla="*/ 0 h 48"/>
                <a:gd name="T22" fmla="*/ 2147483647 w 88"/>
                <a:gd name="T23" fmla="*/ 0 h 48"/>
                <a:gd name="T24" fmla="*/ 2147483647 w 88"/>
                <a:gd name="T25" fmla="*/ 2147483647 h 48"/>
                <a:gd name="T26" fmla="*/ 2147483647 w 88"/>
                <a:gd name="T27" fmla="*/ 2147483647 h 48"/>
                <a:gd name="T28" fmla="*/ 0 w 88"/>
                <a:gd name="T29" fmla="*/ 2147483647 h 48"/>
                <a:gd name="T30" fmla="*/ 2147483647 w 88"/>
                <a:gd name="T31" fmla="*/ 2147483647 h 48"/>
                <a:gd name="T32" fmla="*/ 2147483647 w 88"/>
                <a:gd name="T33" fmla="*/ 2147483647 h 48"/>
                <a:gd name="T34" fmla="*/ 2147483647 w 88"/>
                <a:gd name="T35" fmla="*/ 2147483647 h 48"/>
                <a:gd name="T36" fmla="*/ 2147483647 w 88"/>
                <a:gd name="T37" fmla="*/ 2147483647 h 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8"/>
                <a:gd name="T58" fmla="*/ 0 h 48"/>
                <a:gd name="T59" fmla="*/ 88 w 88"/>
                <a:gd name="T60" fmla="*/ 48 h 4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8" h="48">
                  <a:moveTo>
                    <a:pt x="40" y="40"/>
                  </a:moveTo>
                  <a:lnTo>
                    <a:pt x="56" y="40"/>
                  </a:lnTo>
                  <a:lnTo>
                    <a:pt x="64" y="40"/>
                  </a:lnTo>
                  <a:lnTo>
                    <a:pt x="64" y="48"/>
                  </a:lnTo>
                  <a:lnTo>
                    <a:pt x="80" y="40"/>
                  </a:lnTo>
                  <a:lnTo>
                    <a:pt x="80" y="32"/>
                  </a:lnTo>
                  <a:lnTo>
                    <a:pt x="88" y="24"/>
                  </a:lnTo>
                  <a:lnTo>
                    <a:pt x="72" y="16"/>
                  </a:lnTo>
                  <a:lnTo>
                    <a:pt x="56" y="8"/>
                  </a:lnTo>
                  <a:lnTo>
                    <a:pt x="40" y="0"/>
                  </a:lnTo>
                  <a:lnTo>
                    <a:pt x="32" y="0"/>
                  </a:lnTo>
                  <a:lnTo>
                    <a:pt x="24" y="0"/>
                  </a:lnTo>
                  <a:lnTo>
                    <a:pt x="16" y="8"/>
                  </a:lnTo>
                  <a:lnTo>
                    <a:pt x="8" y="8"/>
                  </a:lnTo>
                  <a:lnTo>
                    <a:pt x="0" y="16"/>
                  </a:lnTo>
                  <a:lnTo>
                    <a:pt x="8" y="16"/>
                  </a:lnTo>
                  <a:lnTo>
                    <a:pt x="16" y="24"/>
                  </a:lnTo>
                  <a:lnTo>
                    <a:pt x="24" y="40"/>
                  </a:lnTo>
                  <a:lnTo>
                    <a:pt x="40" y="4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91" name="Freeform 712"/>
            <p:cNvSpPr/>
            <p:nvPr/>
          </p:nvSpPr>
          <p:spPr bwMode="auto">
            <a:xfrm>
              <a:off x="4741428" y="2638524"/>
              <a:ext cx="107468" cy="64700"/>
            </a:xfrm>
            <a:custGeom>
              <a:avLst/>
              <a:gdLst>
                <a:gd name="T0" fmla="*/ 2147483647 w 80"/>
                <a:gd name="T1" fmla="*/ 0 h 48"/>
                <a:gd name="T2" fmla="*/ 2147483647 w 80"/>
                <a:gd name="T3" fmla="*/ 0 h 48"/>
                <a:gd name="T4" fmla="*/ 2147483647 w 80"/>
                <a:gd name="T5" fmla="*/ 2147483647 h 48"/>
                <a:gd name="T6" fmla="*/ 2147483647 w 80"/>
                <a:gd name="T7" fmla="*/ 2147483647 h 48"/>
                <a:gd name="T8" fmla="*/ 2147483647 w 80"/>
                <a:gd name="T9" fmla="*/ 2147483647 h 48"/>
                <a:gd name="T10" fmla="*/ 2147483647 w 80"/>
                <a:gd name="T11" fmla="*/ 2147483647 h 48"/>
                <a:gd name="T12" fmla="*/ 2147483647 w 80"/>
                <a:gd name="T13" fmla="*/ 2147483647 h 48"/>
                <a:gd name="T14" fmla="*/ 0 w 80"/>
                <a:gd name="T15" fmla="*/ 2147483647 h 48"/>
                <a:gd name="T16" fmla="*/ 0 w 80"/>
                <a:gd name="T17" fmla="*/ 2147483647 h 48"/>
                <a:gd name="T18" fmla="*/ 2147483647 w 80"/>
                <a:gd name="T19" fmla="*/ 2147483647 h 48"/>
                <a:gd name="T20" fmla="*/ 2147483647 w 80"/>
                <a:gd name="T21" fmla="*/ 2147483647 h 48"/>
                <a:gd name="T22" fmla="*/ 2147483647 w 80"/>
                <a:gd name="T23" fmla="*/ 2147483647 h 48"/>
                <a:gd name="T24" fmla="*/ 2147483647 w 80"/>
                <a:gd name="T25" fmla="*/ 2147483647 h 48"/>
                <a:gd name="T26" fmla="*/ 2147483647 w 80"/>
                <a:gd name="T27" fmla="*/ 2147483647 h 48"/>
                <a:gd name="T28" fmla="*/ 2147483647 w 80"/>
                <a:gd name="T29" fmla="*/ 0 h 48"/>
                <a:gd name="T30" fmla="*/ 2147483647 w 80"/>
                <a:gd name="T31" fmla="*/ 0 h 48"/>
                <a:gd name="T32" fmla="*/ 2147483647 w 80"/>
                <a:gd name="T33" fmla="*/ 0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0"/>
                <a:gd name="T52" fmla="*/ 0 h 48"/>
                <a:gd name="T53" fmla="*/ 80 w 80"/>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0" h="48">
                  <a:moveTo>
                    <a:pt x="56" y="0"/>
                  </a:moveTo>
                  <a:lnTo>
                    <a:pt x="48" y="0"/>
                  </a:lnTo>
                  <a:lnTo>
                    <a:pt x="32" y="8"/>
                  </a:lnTo>
                  <a:lnTo>
                    <a:pt x="24" y="8"/>
                  </a:lnTo>
                  <a:lnTo>
                    <a:pt x="16" y="8"/>
                  </a:lnTo>
                  <a:lnTo>
                    <a:pt x="8" y="8"/>
                  </a:lnTo>
                  <a:lnTo>
                    <a:pt x="8" y="16"/>
                  </a:lnTo>
                  <a:lnTo>
                    <a:pt x="0" y="24"/>
                  </a:lnTo>
                  <a:lnTo>
                    <a:pt x="0" y="32"/>
                  </a:lnTo>
                  <a:lnTo>
                    <a:pt x="16" y="40"/>
                  </a:lnTo>
                  <a:lnTo>
                    <a:pt x="32" y="48"/>
                  </a:lnTo>
                  <a:lnTo>
                    <a:pt x="48" y="40"/>
                  </a:lnTo>
                  <a:lnTo>
                    <a:pt x="64" y="40"/>
                  </a:lnTo>
                  <a:lnTo>
                    <a:pt x="72" y="24"/>
                  </a:lnTo>
                  <a:lnTo>
                    <a:pt x="80" y="0"/>
                  </a:lnTo>
                  <a:lnTo>
                    <a:pt x="72" y="0"/>
                  </a:lnTo>
                  <a:lnTo>
                    <a:pt x="56" y="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92" name="Freeform 713"/>
            <p:cNvSpPr/>
            <p:nvPr/>
          </p:nvSpPr>
          <p:spPr bwMode="auto">
            <a:xfrm>
              <a:off x="4752394" y="2605626"/>
              <a:ext cx="96502" cy="43865"/>
            </a:xfrm>
            <a:custGeom>
              <a:avLst/>
              <a:gdLst>
                <a:gd name="T0" fmla="*/ 2147483647 w 72"/>
                <a:gd name="T1" fmla="*/ 2147483647 h 32"/>
                <a:gd name="T2" fmla="*/ 2147483647 w 72"/>
                <a:gd name="T3" fmla="*/ 0 h 32"/>
                <a:gd name="T4" fmla="*/ 2147483647 w 72"/>
                <a:gd name="T5" fmla="*/ 2147483647 h 32"/>
                <a:gd name="T6" fmla="*/ 2147483647 w 72"/>
                <a:gd name="T7" fmla="*/ 2147483647 h 32"/>
                <a:gd name="T8" fmla="*/ 0 w 72"/>
                <a:gd name="T9" fmla="*/ 2147483647 h 32"/>
                <a:gd name="T10" fmla="*/ 0 w 72"/>
                <a:gd name="T11" fmla="*/ 2147483647 h 32"/>
                <a:gd name="T12" fmla="*/ 2147483647 w 72"/>
                <a:gd name="T13" fmla="*/ 2147483647 h 32"/>
                <a:gd name="T14" fmla="*/ 2147483647 w 72"/>
                <a:gd name="T15" fmla="*/ 2147483647 h 32"/>
                <a:gd name="T16" fmla="*/ 2147483647 w 72"/>
                <a:gd name="T17" fmla="*/ 2147483647 h 32"/>
                <a:gd name="T18" fmla="*/ 2147483647 w 72"/>
                <a:gd name="T19" fmla="*/ 2147483647 h 32"/>
                <a:gd name="T20" fmla="*/ 2147483647 w 72"/>
                <a:gd name="T21" fmla="*/ 2147483647 h 32"/>
                <a:gd name="T22" fmla="*/ 2147483647 w 72"/>
                <a:gd name="T23" fmla="*/ 2147483647 h 32"/>
                <a:gd name="T24" fmla="*/ 2147483647 w 72"/>
                <a:gd name="T25" fmla="*/ 2147483647 h 32"/>
                <a:gd name="T26" fmla="*/ 2147483647 w 72"/>
                <a:gd name="T27" fmla="*/ 2147483647 h 32"/>
                <a:gd name="T28" fmla="*/ 2147483647 w 72"/>
                <a:gd name="T29" fmla="*/ 2147483647 h 32"/>
                <a:gd name="T30" fmla="*/ 2147483647 w 72"/>
                <a:gd name="T31" fmla="*/ 2147483647 h 32"/>
                <a:gd name="T32" fmla="*/ 2147483647 w 72"/>
                <a:gd name="T33" fmla="*/ 2147483647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32"/>
                <a:gd name="T53" fmla="*/ 72 w 72"/>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32">
                  <a:moveTo>
                    <a:pt x="40" y="8"/>
                  </a:moveTo>
                  <a:lnTo>
                    <a:pt x="24" y="0"/>
                  </a:lnTo>
                  <a:lnTo>
                    <a:pt x="16" y="8"/>
                  </a:lnTo>
                  <a:lnTo>
                    <a:pt x="16" y="16"/>
                  </a:lnTo>
                  <a:lnTo>
                    <a:pt x="0" y="24"/>
                  </a:lnTo>
                  <a:lnTo>
                    <a:pt x="0" y="32"/>
                  </a:lnTo>
                  <a:lnTo>
                    <a:pt x="8" y="32"/>
                  </a:lnTo>
                  <a:lnTo>
                    <a:pt x="16" y="32"/>
                  </a:lnTo>
                  <a:lnTo>
                    <a:pt x="24" y="32"/>
                  </a:lnTo>
                  <a:lnTo>
                    <a:pt x="40" y="24"/>
                  </a:lnTo>
                  <a:lnTo>
                    <a:pt x="48" y="24"/>
                  </a:lnTo>
                  <a:lnTo>
                    <a:pt x="64" y="24"/>
                  </a:lnTo>
                  <a:lnTo>
                    <a:pt x="72" y="24"/>
                  </a:lnTo>
                  <a:lnTo>
                    <a:pt x="64" y="16"/>
                  </a:lnTo>
                  <a:lnTo>
                    <a:pt x="64" y="8"/>
                  </a:lnTo>
                  <a:lnTo>
                    <a:pt x="56" y="8"/>
                  </a:lnTo>
                  <a:lnTo>
                    <a:pt x="40" y="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93" name="Freeform 714"/>
            <p:cNvSpPr/>
            <p:nvPr/>
          </p:nvSpPr>
          <p:spPr bwMode="auto">
            <a:xfrm>
              <a:off x="4806128" y="2692258"/>
              <a:ext cx="42768" cy="53735"/>
            </a:xfrm>
            <a:custGeom>
              <a:avLst/>
              <a:gdLst>
                <a:gd name="T0" fmla="*/ 2147483647 w 32"/>
                <a:gd name="T1" fmla="*/ 2147483647 h 40"/>
                <a:gd name="T2" fmla="*/ 2147483647 w 32"/>
                <a:gd name="T3" fmla="*/ 2147483647 h 40"/>
                <a:gd name="T4" fmla="*/ 0 w 32"/>
                <a:gd name="T5" fmla="*/ 0 h 40"/>
                <a:gd name="T6" fmla="*/ 2147483647 w 32"/>
                <a:gd name="T7" fmla="*/ 2147483647 h 40"/>
                <a:gd name="T8" fmla="*/ 2147483647 w 32"/>
                <a:gd name="T9" fmla="*/ 2147483647 h 40"/>
                <a:gd name="T10" fmla="*/ 0 60000 65536"/>
                <a:gd name="T11" fmla="*/ 0 60000 65536"/>
                <a:gd name="T12" fmla="*/ 0 60000 65536"/>
                <a:gd name="T13" fmla="*/ 0 60000 65536"/>
                <a:gd name="T14" fmla="*/ 0 60000 65536"/>
                <a:gd name="T15" fmla="*/ 0 w 32"/>
                <a:gd name="T16" fmla="*/ 0 h 40"/>
                <a:gd name="T17" fmla="*/ 32 w 32"/>
                <a:gd name="T18" fmla="*/ 40 h 40"/>
              </a:gdLst>
              <a:ahLst/>
              <a:cxnLst>
                <a:cxn ang="T10">
                  <a:pos x="T0" y="T1"/>
                </a:cxn>
                <a:cxn ang="T11">
                  <a:pos x="T2" y="T3"/>
                </a:cxn>
                <a:cxn ang="T12">
                  <a:pos x="T4" y="T5"/>
                </a:cxn>
                <a:cxn ang="T13">
                  <a:pos x="T6" y="T7"/>
                </a:cxn>
                <a:cxn ang="T14">
                  <a:pos x="T8" y="T9"/>
                </a:cxn>
              </a:cxnLst>
              <a:rect l="T15" t="T16" r="T17" b="T18"/>
              <a:pathLst>
                <a:path w="32" h="40">
                  <a:moveTo>
                    <a:pt x="32" y="32"/>
                  </a:moveTo>
                  <a:lnTo>
                    <a:pt x="32" y="40"/>
                  </a:lnTo>
                  <a:lnTo>
                    <a:pt x="0" y="0"/>
                  </a:lnTo>
                  <a:lnTo>
                    <a:pt x="8" y="16"/>
                  </a:lnTo>
                  <a:lnTo>
                    <a:pt x="32" y="32"/>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94" name="Freeform 715"/>
            <p:cNvSpPr/>
            <p:nvPr/>
          </p:nvSpPr>
          <p:spPr bwMode="auto">
            <a:xfrm>
              <a:off x="4752394" y="2605626"/>
              <a:ext cx="96502" cy="43865"/>
            </a:xfrm>
            <a:custGeom>
              <a:avLst/>
              <a:gdLst>
                <a:gd name="T0" fmla="*/ 2147483647 w 72"/>
                <a:gd name="T1" fmla="*/ 2147483647 h 32"/>
                <a:gd name="T2" fmla="*/ 2147483647 w 72"/>
                <a:gd name="T3" fmla="*/ 0 h 32"/>
                <a:gd name="T4" fmla="*/ 2147483647 w 72"/>
                <a:gd name="T5" fmla="*/ 0 h 32"/>
                <a:gd name="T6" fmla="*/ 2147483647 w 72"/>
                <a:gd name="T7" fmla="*/ 2147483647 h 32"/>
                <a:gd name="T8" fmla="*/ 2147483647 w 72"/>
                <a:gd name="T9" fmla="*/ 2147483647 h 32"/>
                <a:gd name="T10" fmla="*/ 0 w 72"/>
                <a:gd name="T11" fmla="*/ 2147483647 h 32"/>
                <a:gd name="T12" fmla="*/ 0 w 72"/>
                <a:gd name="T13" fmla="*/ 2147483647 h 32"/>
                <a:gd name="T14" fmla="*/ 0 w 72"/>
                <a:gd name="T15" fmla="*/ 2147483647 h 32"/>
                <a:gd name="T16" fmla="*/ 2147483647 w 72"/>
                <a:gd name="T17" fmla="*/ 2147483647 h 32"/>
                <a:gd name="T18" fmla="*/ 2147483647 w 72"/>
                <a:gd name="T19" fmla="*/ 2147483647 h 32"/>
                <a:gd name="T20" fmla="*/ 2147483647 w 72"/>
                <a:gd name="T21" fmla="*/ 2147483647 h 32"/>
                <a:gd name="T22" fmla="*/ 2147483647 w 72"/>
                <a:gd name="T23" fmla="*/ 2147483647 h 32"/>
                <a:gd name="T24" fmla="*/ 2147483647 w 72"/>
                <a:gd name="T25" fmla="*/ 2147483647 h 32"/>
                <a:gd name="T26" fmla="*/ 2147483647 w 72"/>
                <a:gd name="T27" fmla="*/ 2147483647 h 32"/>
                <a:gd name="T28" fmla="*/ 2147483647 w 72"/>
                <a:gd name="T29" fmla="*/ 2147483647 h 32"/>
                <a:gd name="T30" fmla="*/ 2147483647 w 72"/>
                <a:gd name="T31" fmla="*/ 2147483647 h 32"/>
                <a:gd name="T32" fmla="*/ 2147483647 w 72"/>
                <a:gd name="T33" fmla="*/ 2147483647 h 32"/>
                <a:gd name="T34" fmla="*/ 2147483647 w 72"/>
                <a:gd name="T35" fmla="*/ 2147483647 h 32"/>
                <a:gd name="T36" fmla="*/ 2147483647 w 72"/>
                <a:gd name="T37" fmla="*/ 2147483647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32"/>
                <a:gd name="T59" fmla="*/ 72 w 72"/>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32">
                  <a:moveTo>
                    <a:pt x="40" y="8"/>
                  </a:moveTo>
                  <a:lnTo>
                    <a:pt x="24" y="0"/>
                  </a:lnTo>
                  <a:lnTo>
                    <a:pt x="16" y="8"/>
                  </a:lnTo>
                  <a:lnTo>
                    <a:pt x="16" y="16"/>
                  </a:lnTo>
                  <a:lnTo>
                    <a:pt x="0" y="24"/>
                  </a:lnTo>
                  <a:lnTo>
                    <a:pt x="0" y="32"/>
                  </a:lnTo>
                  <a:lnTo>
                    <a:pt x="8" y="32"/>
                  </a:lnTo>
                  <a:lnTo>
                    <a:pt x="16" y="32"/>
                  </a:lnTo>
                  <a:lnTo>
                    <a:pt x="24" y="32"/>
                  </a:lnTo>
                  <a:lnTo>
                    <a:pt x="40" y="24"/>
                  </a:lnTo>
                  <a:lnTo>
                    <a:pt x="48" y="24"/>
                  </a:lnTo>
                  <a:lnTo>
                    <a:pt x="64" y="24"/>
                  </a:lnTo>
                  <a:lnTo>
                    <a:pt x="72" y="24"/>
                  </a:lnTo>
                  <a:lnTo>
                    <a:pt x="64" y="16"/>
                  </a:lnTo>
                  <a:lnTo>
                    <a:pt x="64" y="8"/>
                  </a:lnTo>
                  <a:lnTo>
                    <a:pt x="56" y="8"/>
                  </a:lnTo>
                  <a:lnTo>
                    <a:pt x="40" y="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95" name="Freeform 716"/>
            <p:cNvSpPr/>
            <p:nvPr/>
          </p:nvSpPr>
          <p:spPr bwMode="auto">
            <a:xfrm>
              <a:off x="4848896" y="2745993"/>
              <a:ext cx="117338" cy="96502"/>
            </a:xfrm>
            <a:custGeom>
              <a:avLst/>
              <a:gdLst>
                <a:gd name="T0" fmla="*/ 2147483647 w 88"/>
                <a:gd name="T1" fmla="*/ 0 h 72"/>
                <a:gd name="T2" fmla="*/ 2147483647 w 88"/>
                <a:gd name="T3" fmla="*/ 0 h 72"/>
                <a:gd name="T4" fmla="*/ 0 w 88"/>
                <a:gd name="T5" fmla="*/ 0 h 72"/>
                <a:gd name="T6" fmla="*/ 0 w 88"/>
                <a:gd name="T7" fmla="*/ 2147483647 h 72"/>
                <a:gd name="T8" fmla="*/ 2147483647 w 88"/>
                <a:gd name="T9" fmla="*/ 2147483647 h 72"/>
                <a:gd name="T10" fmla="*/ 0 w 88"/>
                <a:gd name="T11" fmla="*/ 2147483647 h 72"/>
                <a:gd name="T12" fmla="*/ 2147483647 w 88"/>
                <a:gd name="T13" fmla="*/ 2147483647 h 72"/>
                <a:gd name="T14" fmla="*/ 2147483647 w 88"/>
                <a:gd name="T15" fmla="*/ 2147483647 h 72"/>
                <a:gd name="T16" fmla="*/ 2147483647 w 88"/>
                <a:gd name="T17" fmla="*/ 2147483647 h 72"/>
                <a:gd name="T18" fmla="*/ 2147483647 w 88"/>
                <a:gd name="T19" fmla="*/ 2147483647 h 72"/>
                <a:gd name="T20" fmla="*/ 2147483647 w 88"/>
                <a:gd name="T21" fmla="*/ 2147483647 h 72"/>
                <a:gd name="T22" fmla="*/ 2147483647 w 88"/>
                <a:gd name="T23" fmla="*/ 2147483647 h 72"/>
                <a:gd name="T24" fmla="*/ 2147483647 w 88"/>
                <a:gd name="T25" fmla="*/ 2147483647 h 72"/>
                <a:gd name="T26" fmla="*/ 2147483647 w 88"/>
                <a:gd name="T27" fmla="*/ 2147483647 h 72"/>
                <a:gd name="T28" fmla="*/ 2147483647 w 88"/>
                <a:gd name="T29" fmla="*/ 2147483647 h 72"/>
                <a:gd name="T30" fmla="*/ 2147483647 w 88"/>
                <a:gd name="T31" fmla="*/ 2147483647 h 72"/>
                <a:gd name="T32" fmla="*/ 2147483647 w 88"/>
                <a:gd name="T33" fmla="*/ 2147483647 h 72"/>
                <a:gd name="T34" fmla="*/ 2147483647 w 88"/>
                <a:gd name="T35" fmla="*/ 2147483647 h 72"/>
                <a:gd name="T36" fmla="*/ 2147483647 w 88"/>
                <a:gd name="T37" fmla="*/ 2147483647 h 72"/>
                <a:gd name="T38" fmla="*/ 2147483647 w 88"/>
                <a:gd name="T39" fmla="*/ 2147483647 h 72"/>
                <a:gd name="T40" fmla="*/ 2147483647 w 88"/>
                <a:gd name="T41" fmla="*/ 2147483647 h 72"/>
                <a:gd name="T42" fmla="*/ 2147483647 w 88"/>
                <a:gd name="T43" fmla="*/ 0 h 72"/>
                <a:gd name="T44" fmla="*/ 2147483647 w 88"/>
                <a:gd name="T45" fmla="*/ 0 h 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8"/>
                <a:gd name="T70" fmla="*/ 0 h 72"/>
                <a:gd name="T71" fmla="*/ 88 w 88"/>
                <a:gd name="T72" fmla="*/ 72 h 7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8" h="72">
                  <a:moveTo>
                    <a:pt x="32" y="0"/>
                  </a:moveTo>
                  <a:lnTo>
                    <a:pt x="8" y="0"/>
                  </a:lnTo>
                  <a:lnTo>
                    <a:pt x="0" y="0"/>
                  </a:lnTo>
                  <a:lnTo>
                    <a:pt x="0" y="8"/>
                  </a:lnTo>
                  <a:lnTo>
                    <a:pt x="8" y="16"/>
                  </a:lnTo>
                  <a:lnTo>
                    <a:pt x="0" y="32"/>
                  </a:lnTo>
                  <a:lnTo>
                    <a:pt x="8" y="40"/>
                  </a:lnTo>
                  <a:lnTo>
                    <a:pt x="8" y="48"/>
                  </a:lnTo>
                  <a:lnTo>
                    <a:pt x="32" y="48"/>
                  </a:lnTo>
                  <a:lnTo>
                    <a:pt x="48" y="48"/>
                  </a:lnTo>
                  <a:lnTo>
                    <a:pt x="48" y="40"/>
                  </a:lnTo>
                  <a:lnTo>
                    <a:pt x="48" y="48"/>
                  </a:lnTo>
                  <a:lnTo>
                    <a:pt x="48" y="56"/>
                  </a:lnTo>
                  <a:lnTo>
                    <a:pt x="40" y="56"/>
                  </a:lnTo>
                  <a:lnTo>
                    <a:pt x="48" y="72"/>
                  </a:lnTo>
                  <a:lnTo>
                    <a:pt x="64" y="64"/>
                  </a:lnTo>
                  <a:lnTo>
                    <a:pt x="80" y="64"/>
                  </a:lnTo>
                  <a:lnTo>
                    <a:pt x="88" y="48"/>
                  </a:lnTo>
                  <a:lnTo>
                    <a:pt x="64" y="40"/>
                  </a:lnTo>
                  <a:lnTo>
                    <a:pt x="64" y="24"/>
                  </a:lnTo>
                  <a:lnTo>
                    <a:pt x="80" y="8"/>
                  </a:lnTo>
                  <a:lnTo>
                    <a:pt x="56" y="0"/>
                  </a:lnTo>
                  <a:lnTo>
                    <a:pt x="32" y="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96" name="Freeform 717"/>
            <p:cNvSpPr/>
            <p:nvPr/>
          </p:nvSpPr>
          <p:spPr bwMode="auto">
            <a:xfrm>
              <a:off x="4773229" y="2692258"/>
              <a:ext cx="85536" cy="150237"/>
            </a:xfrm>
            <a:custGeom>
              <a:avLst/>
              <a:gdLst>
                <a:gd name="T0" fmla="*/ 2147483647 w 64"/>
                <a:gd name="T1" fmla="*/ 2147483647 h 112"/>
                <a:gd name="T2" fmla="*/ 2147483647 w 64"/>
                <a:gd name="T3" fmla="*/ 2147483647 h 112"/>
                <a:gd name="T4" fmla="*/ 2147483647 w 64"/>
                <a:gd name="T5" fmla="*/ 2147483647 h 112"/>
                <a:gd name="T6" fmla="*/ 2147483647 w 64"/>
                <a:gd name="T7" fmla="*/ 2147483647 h 112"/>
                <a:gd name="T8" fmla="*/ 2147483647 w 64"/>
                <a:gd name="T9" fmla="*/ 2147483647 h 112"/>
                <a:gd name="T10" fmla="*/ 2147483647 w 64"/>
                <a:gd name="T11" fmla="*/ 2147483647 h 112"/>
                <a:gd name="T12" fmla="*/ 2147483647 w 64"/>
                <a:gd name="T13" fmla="*/ 2147483647 h 112"/>
                <a:gd name="T14" fmla="*/ 2147483647 w 64"/>
                <a:gd name="T15" fmla="*/ 2147483647 h 112"/>
                <a:gd name="T16" fmla="*/ 2147483647 w 64"/>
                <a:gd name="T17" fmla="*/ 2147483647 h 112"/>
                <a:gd name="T18" fmla="*/ 2147483647 w 64"/>
                <a:gd name="T19" fmla="*/ 2147483647 h 112"/>
                <a:gd name="T20" fmla="*/ 2147483647 w 64"/>
                <a:gd name="T21" fmla="*/ 0 h 112"/>
                <a:gd name="T22" fmla="*/ 2147483647 w 64"/>
                <a:gd name="T23" fmla="*/ 2147483647 h 112"/>
                <a:gd name="T24" fmla="*/ 2147483647 w 64"/>
                <a:gd name="T25" fmla="*/ 2147483647 h 112"/>
                <a:gd name="T26" fmla="*/ 2147483647 w 64"/>
                <a:gd name="T27" fmla="*/ 2147483647 h 112"/>
                <a:gd name="T28" fmla="*/ 2147483647 w 64"/>
                <a:gd name="T29" fmla="*/ 2147483647 h 112"/>
                <a:gd name="T30" fmla="*/ 2147483647 w 64"/>
                <a:gd name="T31" fmla="*/ 2147483647 h 112"/>
                <a:gd name="T32" fmla="*/ 0 w 64"/>
                <a:gd name="T33" fmla="*/ 2147483647 h 112"/>
                <a:gd name="T34" fmla="*/ 2147483647 w 64"/>
                <a:gd name="T35" fmla="*/ 2147483647 h 112"/>
                <a:gd name="T36" fmla="*/ 2147483647 w 64"/>
                <a:gd name="T37" fmla="*/ 2147483647 h 112"/>
                <a:gd name="T38" fmla="*/ 2147483647 w 64"/>
                <a:gd name="T39" fmla="*/ 2147483647 h 112"/>
                <a:gd name="T40" fmla="*/ 2147483647 w 64"/>
                <a:gd name="T41" fmla="*/ 2147483647 h 112"/>
                <a:gd name="T42" fmla="*/ 2147483647 w 64"/>
                <a:gd name="T43" fmla="*/ 2147483647 h 11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4"/>
                <a:gd name="T67" fmla="*/ 0 h 112"/>
                <a:gd name="T68" fmla="*/ 64 w 64"/>
                <a:gd name="T69" fmla="*/ 112 h 11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4" h="112">
                  <a:moveTo>
                    <a:pt x="40" y="96"/>
                  </a:moveTo>
                  <a:lnTo>
                    <a:pt x="56" y="88"/>
                  </a:lnTo>
                  <a:lnTo>
                    <a:pt x="64" y="88"/>
                  </a:lnTo>
                  <a:lnTo>
                    <a:pt x="64" y="80"/>
                  </a:lnTo>
                  <a:lnTo>
                    <a:pt x="56" y="72"/>
                  </a:lnTo>
                  <a:lnTo>
                    <a:pt x="64" y="56"/>
                  </a:lnTo>
                  <a:lnTo>
                    <a:pt x="56" y="48"/>
                  </a:lnTo>
                  <a:lnTo>
                    <a:pt x="56" y="40"/>
                  </a:lnTo>
                  <a:lnTo>
                    <a:pt x="56" y="32"/>
                  </a:lnTo>
                  <a:lnTo>
                    <a:pt x="32" y="16"/>
                  </a:lnTo>
                  <a:lnTo>
                    <a:pt x="24" y="0"/>
                  </a:lnTo>
                  <a:lnTo>
                    <a:pt x="8" y="8"/>
                  </a:lnTo>
                  <a:lnTo>
                    <a:pt x="16" y="16"/>
                  </a:lnTo>
                  <a:lnTo>
                    <a:pt x="16" y="24"/>
                  </a:lnTo>
                  <a:lnTo>
                    <a:pt x="16" y="40"/>
                  </a:lnTo>
                  <a:lnTo>
                    <a:pt x="8" y="56"/>
                  </a:lnTo>
                  <a:lnTo>
                    <a:pt x="0" y="72"/>
                  </a:lnTo>
                  <a:lnTo>
                    <a:pt x="16" y="88"/>
                  </a:lnTo>
                  <a:lnTo>
                    <a:pt x="16" y="96"/>
                  </a:lnTo>
                  <a:lnTo>
                    <a:pt x="24" y="112"/>
                  </a:lnTo>
                  <a:lnTo>
                    <a:pt x="32" y="104"/>
                  </a:lnTo>
                  <a:lnTo>
                    <a:pt x="40" y="9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97" name="Freeform 718"/>
            <p:cNvSpPr/>
            <p:nvPr/>
          </p:nvSpPr>
          <p:spPr bwMode="auto">
            <a:xfrm>
              <a:off x="4698659" y="2670326"/>
              <a:ext cx="96502" cy="118435"/>
            </a:xfrm>
            <a:custGeom>
              <a:avLst/>
              <a:gdLst>
                <a:gd name="T0" fmla="*/ 2147483647 w 72"/>
                <a:gd name="T1" fmla="*/ 2147483647 h 88"/>
                <a:gd name="T2" fmla="*/ 2147483647 w 72"/>
                <a:gd name="T3" fmla="*/ 2147483647 h 88"/>
                <a:gd name="T4" fmla="*/ 2147483647 w 72"/>
                <a:gd name="T5" fmla="*/ 2147483647 h 88"/>
                <a:gd name="T6" fmla="*/ 2147483647 w 72"/>
                <a:gd name="T7" fmla="*/ 2147483647 h 88"/>
                <a:gd name="T8" fmla="*/ 2147483647 w 72"/>
                <a:gd name="T9" fmla="*/ 2147483647 h 88"/>
                <a:gd name="T10" fmla="*/ 2147483647 w 72"/>
                <a:gd name="T11" fmla="*/ 2147483647 h 88"/>
                <a:gd name="T12" fmla="*/ 2147483647 w 72"/>
                <a:gd name="T13" fmla="*/ 0 h 88"/>
                <a:gd name="T14" fmla="*/ 2147483647 w 72"/>
                <a:gd name="T15" fmla="*/ 2147483647 h 88"/>
                <a:gd name="T16" fmla="*/ 0 w 72"/>
                <a:gd name="T17" fmla="*/ 2147483647 h 88"/>
                <a:gd name="T18" fmla="*/ 0 w 72"/>
                <a:gd name="T19" fmla="*/ 2147483647 h 88"/>
                <a:gd name="T20" fmla="*/ 0 w 72"/>
                <a:gd name="T21" fmla="*/ 2147483647 h 88"/>
                <a:gd name="T22" fmla="*/ 2147483647 w 72"/>
                <a:gd name="T23" fmla="*/ 2147483647 h 88"/>
                <a:gd name="T24" fmla="*/ 2147483647 w 72"/>
                <a:gd name="T25" fmla="*/ 2147483647 h 88"/>
                <a:gd name="T26" fmla="*/ 2147483647 w 72"/>
                <a:gd name="T27" fmla="*/ 2147483647 h 88"/>
                <a:gd name="T28" fmla="*/ 2147483647 w 72"/>
                <a:gd name="T29" fmla="*/ 2147483647 h 88"/>
                <a:gd name="T30" fmla="*/ 2147483647 w 72"/>
                <a:gd name="T31" fmla="*/ 2147483647 h 88"/>
                <a:gd name="T32" fmla="*/ 2147483647 w 72"/>
                <a:gd name="T33" fmla="*/ 2147483647 h 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88"/>
                <a:gd name="T53" fmla="*/ 72 w 72"/>
                <a:gd name="T54" fmla="*/ 88 h 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88">
                  <a:moveTo>
                    <a:pt x="72" y="56"/>
                  </a:moveTo>
                  <a:lnTo>
                    <a:pt x="72" y="40"/>
                  </a:lnTo>
                  <a:lnTo>
                    <a:pt x="72" y="32"/>
                  </a:lnTo>
                  <a:lnTo>
                    <a:pt x="64" y="24"/>
                  </a:lnTo>
                  <a:lnTo>
                    <a:pt x="48" y="16"/>
                  </a:lnTo>
                  <a:lnTo>
                    <a:pt x="32" y="8"/>
                  </a:lnTo>
                  <a:lnTo>
                    <a:pt x="32" y="0"/>
                  </a:lnTo>
                  <a:lnTo>
                    <a:pt x="16" y="8"/>
                  </a:lnTo>
                  <a:lnTo>
                    <a:pt x="0" y="8"/>
                  </a:lnTo>
                  <a:lnTo>
                    <a:pt x="0" y="24"/>
                  </a:lnTo>
                  <a:lnTo>
                    <a:pt x="0" y="32"/>
                  </a:lnTo>
                  <a:lnTo>
                    <a:pt x="8" y="32"/>
                  </a:lnTo>
                  <a:lnTo>
                    <a:pt x="24" y="48"/>
                  </a:lnTo>
                  <a:lnTo>
                    <a:pt x="32" y="72"/>
                  </a:lnTo>
                  <a:lnTo>
                    <a:pt x="56" y="88"/>
                  </a:lnTo>
                  <a:lnTo>
                    <a:pt x="64" y="72"/>
                  </a:lnTo>
                  <a:lnTo>
                    <a:pt x="72" y="5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98" name="Freeform 719"/>
            <p:cNvSpPr/>
            <p:nvPr/>
          </p:nvSpPr>
          <p:spPr bwMode="auto">
            <a:xfrm>
              <a:off x="4806128" y="2445520"/>
              <a:ext cx="52638" cy="31802"/>
            </a:xfrm>
            <a:custGeom>
              <a:avLst/>
              <a:gdLst>
                <a:gd name="T0" fmla="*/ 2147483647 w 40"/>
                <a:gd name="T1" fmla="*/ 2147483647 h 24"/>
                <a:gd name="T2" fmla="*/ 2147483647 w 40"/>
                <a:gd name="T3" fmla="*/ 2147483647 h 24"/>
                <a:gd name="T4" fmla="*/ 2147483647 w 40"/>
                <a:gd name="T5" fmla="*/ 2147483647 h 24"/>
                <a:gd name="T6" fmla="*/ 2147483647 w 40"/>
                <a:gd name="T7" fmla="*/ 2147483647 h 24"/>
                <a:gd name="T8" fmla="*/ 2147483647 w 40"/>
                <a:gd name="T9" fmla="*/ 0 h 24"/>
                <a:gd name="T10" fmla="*/ 2147483647 w 40"/>
                <a:gd name="T11" fmla="*/ 0 h 24"/>
                <a:gd name="T12" fmla="*/ 0 w 40"/>
                <a:gd name="T13" fmla="*/ 2147483647 h 24"/>
                <a:gd name="T14" fmla="*/ 0 w 40"/>
                <a:gd name="T15" fmla="*/ 2147483647 h 24"/>
                <a:gd name="T16" fmla="*/ 2147483647 w 40"/>
                <a:gd name="T17" fmla="*/ 2147483647 h 24"/>
                <a:gd name="T18" fmla="*/ 2147483647 w 40"/>
                <a:gd name="T19" fmla="*/ 2147483647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24"/>
                <a:gd name="T32" fmla="*/ 40 w 40"/>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24">
                  <a:moveTo>
                    <a:pt x="32" y="24"/>
                  </a:moveTo>
                  <a:lnTo>
                    <a:pt x="40" y="16"/>
                  </a:lnTo>
                  <a:lnTo>
                    <a:pt x="32" y="8"/>
                  </a:lnTo>
                  <a:lnTo>
                    <a:pt x="24" y="8"/>
                  </a:lnTo>
                  <a:lnTo>
                    <a:pt x="16" y="0"/>
                  </a:lnTo>
                  <a:lnTo>
                    <a:pt x="8" y="0"/>
                  </a:lnTo>
                  <a:lnTo>
                    <a:pt x="0" y="8"/>
                  </a:lnTo>
                  <a:lnTo>
                    <a:pt x="0" y="16"/>
                  </a:lnTo>
                  <a:lnTo>
                    <a:pt x="8" y="24"/>
                  </a:lnTo>
                  <a:lnTo>
                    <a:pt x="32" y="2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99" name="Freeform 720"/>
            <p:cNvSpPr/>
            <p:nvPr/>
          </p:nvSpPr>
          <p:spPr bwMode="auto">
            <a:xfrm>
              <a:off x="4848896" y="2745993"/>
              <a:ext cx="117338" cy="96502"/>
            </a:xfrm>
            <a:custGeom>
              <a:avLst/>
              <a:gdLst>
                <a:gd name="T0" fmla="*/ 2147483647 w 88"/>
                <a:gd name="T1" fmla="*/ 0 h 72"/>
                <a:gd name="T2" fmla="*/ 2147483647 w 88"/>
                <a:gd name="T3" fmla="*/ 0 h 72"/>
                <a:gd name="T4" fmla="*/ 0 w 88"/>
                <a:gd name="T5" fmla="*/ 0 h 72"/>
                <a:gd name="T6" fmla="*/ 0 w 88"/>
                <a:gd name="T7" fmla="*/ 2147483647 h 72"/>
                <a:gd name="T8" fmla="*/ 2147483647 w 88"/>
                <a:gd name="T9" fmla="*/ 2147483647 h 72"/>
                <a:gd name="T10" fmla="*/ 0 w 88"/>
                <a:gd name="T11" fmla="*/ 2147483647 h 72"/>
                <a:gd name="T12" fmla="*/ 2147483647 w 88"/>
                <a:gd name="T13" fmla="*/ 2147483647 h 72"/>
                <a:gd name="T14" fmla="*/ 2147483647 w 88"/>
                <a:gd name="T15" fmla="*/ 2147483647 h 72"/>
                <a:gd name="T16" fmla="*/ 2147483647 w 88"/>
                <a:gd name="T17" fmla="*/ 2147483647 h 72"/>
                <a:gd name="T18" fmla="*/ 2147483647 w 88"/>
                <a:gd name="T19" fmla="*/ 2147483647 h 72"/>
                <a:gd name="T20" fmla="*/ 2147483647 w 88"/>
                <a:gd name="T21" fmla="*/ 2147483647 h 72"/>
                <a:gd name="T22" fmla="*/ 2147483647 w 88"/>
                <a:gd name="T23" fmla="*/ 2147483647 h 72"/>
                <a:gd name="T24" fmla="*/ 2147483647 w 88"/>
                <a:gd name="T25" fmla="*/ 2147483647 h 72"/>
                <a:gd name="T26" fmla="*/ 2147483647 w 88"/>
                <a:gd name="T27" fmla="*/ 2147483647 h 72"/>
                <a:gd name="T28" fmla="*/ 2147483647 w 88"/>
                <a:gd name="T29" fmla="*/ 2147483647 h 72"/>
                <a:gd name="T30" fmla="*/ 2147483647 w 88"/>
                <a:gd name="T31" fmla="*/ 2147483647 h 72"/>
                <a:gd name="T32" fmla="*/ 2147483647 w 88"/>
                <a:gd name="T33" fmla="*/ 2147483647 h 72"/>
                <a:gd name="T34" fmla="*/ 2147483647 w 88"/>
                <a:gd name="T35" fmla="*/ 2147483647 h 72"/>
                <a:gd name="T36" fmla="*/ 2147483647 w 88"/>
                <a:gd name="T37" fmla="*/ 2147483647 h 72"/>
                <a:gd name="T38" fmla="*/ 2147483647 w 88"/>
                <a:gd name="T39" fmla="*/ 2147483647 h 72"/>
                <a:gd name="T40" fmla="*/ 2147483647 w 88"/>
                <a:gd name="T41" fmla="*/ 2147483647 h 72"/>
                <a:gd name="T42" fmla="*/ 2147483647 w 88"/>
                <a:gd name="T43" fmla="*/ 2147483647 h 72"/>
                <a:gd name="T44" fmla="*/ 2147483647 w 88"/>
                <a:gd name="T45" fmla="*/ 2147483647 h 72"/>
                <a:gd name="T46" fmla="*/ 2147483647 w 88"/>
                <a:gd name="T47" fmla="*/ 2147483647 h 72"/>
                <a:gd name="T48" fmla="*/ 2147483647 w 88"/>
                <a:gd name="T49" fmla="*/ 0 h 72"/>
                <a:gd name="T50" fmla="*/ 2147483647 w 88"/>
                <a:gd name="T51" fmla="*/ 0 h 7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8"/>
                <a:gd name="T79" fmla="*/ 0 h 72"/>
                <a:gd name="T80" fmla="*/ 88 w 88"/>
                <a:gd name="T81" fmla="*/ 72 h 7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8" h="72">
                  <a:moveTo>
                    <a:pt x="32" y="0"/>
                  </a:moveTo>
                  <a:lnTo>
                    <a:pt x="8" y="0"/>
                  </a:lnTo>
                  <a:lnTo>
                    <a:pt x="0" y="0"/>
                  </a:lnTo>
                  <a:lnTo>
                    <a:pt x="0" y="8"/>
                  </a:lnTo>
                  <a:lnTo>
                    <a:pt x="8" y="16"/>
                  </a:lnTo>
                  <a:lnTo>
                    <a:pt x="0" y="32"/>
                  </a:lnTo>
                  <a:lnTo>
                    <a:pt x="8" y="40"/>
                  </a:lnTo>
                  <a:lnTo>
                    <a:pt x="8" y="48"/>
                  </a:lnTo>
                  <a:lnTo>
                    <a:pt x="32" y="48"/>
                  </a:lnTo>
                  <a:lnTo>
                    <a:pt x="48" y="48"/>
                  </a:lnTo>
                  <a:lnTo>
                    <a:pt x="48" y="40"/>
                  </a:lnTo>
                  <a:lnTo>
                    <a:pt x="48" y="48"/>
                  </a:lnTo>
                  <a:lnTo>
                    <a:pt x="48" y="56"/>
                  </a:lnTo>
                  <a:lnTo>
                    <a:pt x="40" y="56"/>
                  </a:lnTo>
                  <a:lnTo>
                    <a:pt x="48" y="72"/>
                  </a:lnTo>
                  <a:lnTo>
                    <a:pt x="64" y="64"/>
                  </a:lnTo>
                  <a:lnTo>
                    <a:pt x="80" y="64"/>
                  </a:lnTo>
                  <a:lnTo>
                    <a:pt x="88" y="48"/>
                  </a:lnTo>
                  <a:lnTo>
                    <a:pt x="64" y="40"/>
                  </a:lnTo>
                  <a:lnTo>
                    <a:pt x="64" y="24"/>
                  </a:lnTo>
                  <a:lnTo>
                    <a:pt x="80" y="8"/>
                  </a:lnTo>
                  <a:lnTo>
                    <a:pt x="56" y="0"/>
                  </a:lnTo>
                  <a:lnTo>
                    <a:pt x="32" y="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00" name="Freeform 721"/>
            <p:cNvSpPr/>
            <p:nvPr/>
          </p:nvSpPr>
          <p:spPr bwMode="auto">
            <a:xfrm>
              <a:off x="4806128" y="2445520"/>
              <a:ext cx="52638" cy="31802"/>
            </a:xfrm>
            <a:custGeom>
              <a:avLst/>
              <a:gdLst>
                <a:gd name="T0" fmla="*/ 2147483647 w 40"/>
                <a:gd name="T1" fmla="*/ 2147483647 h 24"/>
                <a:gd name="T2" fmla="*/ 2147483647 w 40"/>
                <a:gd name="T3" fmla="*/ 2147483647 h 24"/>
                <a:gd name="T4" fmla="*/ 2147483647 w 40"/>
                <a:gd name="T5" fmla="*/ 2147483647 h 24"/>
                <a:gd name="T6" fmla="*/ 2147483647 w 40"/>
                <a:gd name="T7" fmla="*/ 2147483647 h 24"/>
                <a:gd name="T8" fmla="*/ 2147483647 w 40"/>
                <a:gd name="T9" fmla="*/ 0 h 24"/>
                <a:gd name="T10" fmla="*/ 2147483647 w 40"/>
                <a:gd name="T11" fmla="*/ 0 h 24"/>
                <a:gd name="T12" fmla="*/ 0 w 40"/>
                <a:gd name="T13" fmla="*/ 2147483647 h 24"/>
                <a:gd name="T14" fmla="*/ 0 w 40"/>
                <a:gd name="T15" fmla="*/ 2147483647 h 24"/>
                <a:gd name="T16" fmla="*/ 2147483647 w 40"/>
                <a:gd name="T17" fmla="*/ 2147483647 h 24"/>
                <a:gd name="T18" fmla="*/ 2147483647 w 40"/>
                <a:gd name="T19" fmla="*/ 2147483647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24"/>
                <a:gd name="T32" fmla="*/ 40 w 40"/>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24">
                  <a:moveTo>
                    <a:pt x="32" y="24"/>
                  </a:moveTo>
                  <a:lnTo>
                    <a:pt x="40" y="16"/>
                  </a:lnTo>
                  <a:lnTo>
                    <a:pt x="32" y="8"/>
                  </a:lnTo>
                  <a:lnTo>
                    <a:pt x="24" y="8"/>
                  </a:lnTo>
                  <a:lnTo>
                    <a:pt x="16" y="0"/>
                  </a:lnTo>
                  <a:lnTo>
                    <a:pt x="8" y="0"/>
                  </a:lnTo>
                  <a:lnTo>
                    <a:pt x="0" y="8"/>
                  </a:lnTo>
                  <a:lnTo>
                    <a:pt x="0" y="16"/>
                  </a:lnTo>
                  <a:lnTo>
                    <a:pt x="8" y="24"/>
                  </a:lnTo>
                  <a:lnTo>
                    <a:pt x="32" y="2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01" name="Freeform 722"/>
            <p:cNvSpPr/>
            <p:nvPr/>
          </p:nvSpPr>
          <p:spPr bwMode="auto">
            <a:xfrm>
              <a:off x="4708529" y="2466355"/>
              <a:ext cx="161202" cy="150237"/>
            </a:xfrm>
            <a:custGeom>
              <a:avLst/>
              <a:gdLst>
                <a:gd name="T0" fmla="*/ 0 w 120"/>
                <a:gd name="T1" fmla="*/ 2147483647 h 112"/>
                <a:gd name="T2" fmla="*/ 0 w 120"/>
                <a:gd name="T3" fmla="*/ 2147483647 h 112"/>
                <a:gd name="T4" fmla="*/ 0 w 120"/>
                <a:gd name="T5" fmla="*/ 2147483647 h 112"/>
                <a:gd name="T6" fmla="*/ 2147483647 w 120"/>
                <a:gd name="T7" fmla="*/ 2147483647 h 112"/>
                <a:gd name="T8" fmla="*/ 2147483647 w 120"/>
                <a:gd name="T9" fmla="*/ 2147483647 h 112"/>
                <a:gd name="T10" fmla="*/ 2147483647 w 120"/>
                <a:gd name="T11" fmla="*/ 2147483647 h 112"/>
                <a:gd name="T12" fmla="*/ 2147483647 w 120"/>
                <a:gd name="T13" fmla="*/ 2147483647 h 112"/>
                <a:gd name="T14" fmla="*/ 2147483647 w 120"/>
                <a:gd name="T15" fmla="*/ 2147483647 h 112"/>
                <a:gd name="T16" fmla="*/ 2147483647 w 120"/>
                <a:gd name="T17" fmla="*/ 2147483647 h 112"/>
                <a:gd name="T18" fmla="*/ 2147483647 w 120"/>
                <a:gd name="T19" fmla="*/ 2147483647 h 112"/>
                <a:gd name="T20" fmla="*/ 2147483647 w 120"/>
                <a:gd name="T21" fmla="*/ 2147483647 h 112"/>
                <a:gd name="T22" fmla="*/ 2147483647 w 120"/>
                <a:gd name="T23" fmla="*/ 2147483647 h 112"/>
                <a:gd name="T24" fmla="*/ 2147483647 w 120"/>
                <a:gd name="T25" fmla="*/ 2147483647 h 112"/>
                <a:gd name="T26" fmla="*/ 2147483647 w 120"/>
                <a:gd name="T27" fmla="*/ 2147483647 h 112"/>
                <a:gd name="T28" fmla="*/ 2147483647 w 120"/>
                <a:gd name="T29" fmla="*/ 2147483647 h 112"/>
                <a:gd name="T30" fmla="*/ 2147483647 w 120"/>
                <a:gd name="T31" fmla="*/ 2147483647 h 112"/>
                <a:gd name="T32" fmla="*/ 2147483647 w 120"/>
                <a:gd name="T33" fmla="*/ 2147483647 h 112"/>
                <a:gd name="T34" fmla="*/ 2147483647 w 120"/>
                <a:gd name="T35" fmla="*/ 2147483647 h 112"/>
                <a:gd name="T36" fmla="*/ 2147483647 w 120"/>
                <a:gd name="T37" fmla="*/ 2147483647 h 112"/>
                <a:gd name="T38" fmla="*/ 2147483647 w 120"/>
                <a:gd name="T39" fmla="*/ 2147483647 h 112"/>
                <a:gd name="T40" fmla="*/ 2147483647 w 120"/>
                <a:gd name="T41" fmla="*/ 2147483647 h 112"/>
                <a:gd name="T42" fmla="*/ 2147483647 w 120"/>
                <a:gd name="T43" fmla="*/ 2147483647 h 112"/>
                <a:gd name="T44" fmla="*/ 2147483647 w 120"/>
                <a:gd name="T45" fmla="*/ 0 h 112"/>
                <a:gd name="T46" fmla="*/ 2147483647 w 120"/>
                <a:gd name="T47" fmla="*/ 0 h 112"/>
                <a:gd name="T48" fmla="*/ 2147483647 w 120"/>
                <a:gd name="T49" fmla="*/ 0 h 112"/>
                <a:gd name="T50" fmla="*/ 2147483647 w 120"/>
                <a:gd name="T51" fmla="*/ 2147483647 h 112"/>
                <a:gd name="T52" fmla="*/ 0 w 120"/>
                <a:gd name="T53" fmla="*/ 2147483647 h 112"/>
                <a:gd name="T54" fmla="*/ 0 w 120"/>
                <a:gd name="T55" fmla="*/ 2147483647 h 112"/>
                <a:gd name="T56" fmla="*/ 0 w 120"/>
                <a:gd name="T57" fmla="*/ 2147483647 h 1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0"/>
                <a:gd name="T88" fmla="*/ 0 h 112"/>
                <a:gd name="T89" fmla="*/ 120 w 120"/>
                <a:gd name="T90" fmla="*/ 112 h 11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0" h="112">
                  <a:moveTo>
                    <a:pt x="0" y="32"/>
                  </a:moveTo>
                  <a:lnTo>
                    <a:pt x="0" y="40"/>
                  </a:lnTo>
                  <a:lnTo>
                    <a:pt x="0" y="48"/>
                  </a:lnTo>
                  <a:lnTo>
                    <a:pt x="8" y="64"/>
                  </a:lnTo>
                  <a:lnTo>
                    <a:pt x="8" y="80"/>
                  </a:lnTo>
                  <a:lnTo>
                    <a:pt x="24" y="88"/>
                  </a:lnTo>
                  <a:lnTo>
                    <a:pt x="40" y="96"/>
                  </a:lnTo>
                  <a:lnTo>
                    <a:pt x="56" y="104"/>
                  </a:lnTo>
                  <a:lnTo>
                    <a:pt x="72" y="112"/>
                  </a:lnTo>
                  <a:lnTo>
                    <a:pt x="88" y="112"/>
                  </a:lnTo>
                  <a:lnTo>
                    <a:pt x="96" y="112"/>
                  </a:lnTo>
                  <a:lnTo>
                    <a:pt x="104" y="112"/>
                  </a:lnTo>
                  <a:lnTo>
                    <a:pt x="112" y="88"/>
                  </a:lnTo>
                  <a:lnTo>
                    <a:pt x="120" y="80"/>
                  </a:lnTo>
                  <a:lnTo>
                    <a:pt x="120" y="64"/>
                  </a:lnTo>
                  <a:lnTo>
                    <a:pt x="120" y="56"/>
                  </a:lnTo>
                  <a:lnTo>
                    <a:pt x="112" y="48"/>
                  </a:lnTo>
                  <a:lnTo>
                    <a:pt x="120" y="40"/>
                  </a:lnTo>
                  <a:lnTo>
                    <a:pt x="120" y="24"/>
                  </a:lnTo>
                  <a:lnTo>
                    <a:pt x="112" y="8"/>
                  </a:lnTo>
                  <a:lnTo>
                    <a:pt x="104" y="8"/>
                  </a:lnTo>
                  <a:lnTo>
                    <a:pt x="80" y="8"/>
                  </a:lnTo>
                  <a:lnTo>
                    <a:pt x="72" y="0"/>
                  </a:lnTo>
                  <a:lnTo>
                    <a:pt x="56" y="0"/>
                  </a:lnTo>
                  <a:lnTo>
                    <a:pt x="48" y="0"/>
                  </a:lnTo>
                  <a:lnTo>
                    <a:pt x="16" y="8"/>
                  </a:lnTo>
                  <a:lnTo>
                    <a:pt x="0" y="16"/>
                  </a:lnTo>
                  <a:lnTo>
                    <a:pt x="0" y="24"/>
                  </a:lnTo>
                  <a:lnTo>
                    <a:pt x="0" y="32"/>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02" name="Freeform 723"/>
            <p:cNvSpPr/>
            <p:nvPr/>
          </p:nvSpPr>
          <p:spPr bwMode="auto">
            <a:xfrm>
              <a:off x="4569258" y="2659360"/>
              <a:ext cx="75667" cy="43865"/>
            </a:xfrm>
            <a:custGeom>
              <a:avLst/>
              <a:gdLst>
                <a:gd name="T0" fmla="*/ 2147483647 w 56"/>
                <a:gd name="T1" fmla="*/ 2147483647 h 32"/>
                <a:gd name="T2" fmla="*/ 2147483647 w 56"/>
                <a:gd name="T3" fmla="*/ 0 h 32"/>
                <a:gd name="T4" fmla="*/ 2147483647 w 56"/>
                <a:gd name="T5" fmla="*/ 0 h 32"/>
                <a:gd name="T6" fmla="*/ 2147483647 w 56"/>
                <a:gd name="T7" fmla="*/ 0 h 32"/>
                <a:gd name="T8" fmla="*/ 2147483647 w 56"/>
                <a:gd name="T9" fmla="*/ 0 h 32"/>
                <a:gd name="T10" fmla="*/ 0 w 56"/>
                <a:gd name="T11" fmla="*/ 2147483647 h 32"/>
                <a:gd name="T12" fmla="*/ 0 w 56"/>
                <a:gd name="T13" fmla="*/ 2147483647 h 32"/>
                <a:gd name="T14" fmla="*/ 2147483647 w 56"/>
                <a:gd name="T15" fmla="*/ 2147483647 h 32"/>
                <a:gd name="T16" fmla="*/ 2147483647 w 56"/>
                <a:gd name="T17" fmla="*/ 2147483647 h 32"/>
                <a:gd name="T18" fmla="*/ 2147483647 w 56"/>
                <a:gd name="T19" fmla="*/ 2147483647 h 32"/>
                <a:gd name="T20" fmla="*/ 2147483647 w 56"/>
                <a:gd name="T21" fmla="*/ 2147483647 h 32"/>
                <a:gd name="T22" fmla="*/ 2147483647 w 56"/>
                <a:gd name="T23" fmla="*/ 2147483647 h 32"/>
                <a:gd name="T24" fmla="*/ 2147483647 w 56"/>
                <a:gd name="T25" fmla="*/ 2147483647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6"/>
                <a:gd name="T40" fmla="*/ 0 h 32"/>
                <a:gd name="T41" fmla="*/ 56 w 56"/>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6" h="32">
                  <a:moveTo>
                    <a:pt x="48" y="8"/>
                  </a:moveTo>
                  <a:lnTo>
                    <a:pt x="40" y="0"/>
                  </a:lnTo>
                  <a:lnTo>
                    <a:pt x="32" y="0"/>
                  </a:lnTo>
                  <a:lnTo>
                    <a:pt x="24" y="0"/>
                  </a:lnTo>
                  <a:lnTo>
                    <a:pt x="16" y="0"/>
                  </a:lnTo>
                  <a:lnTo>
                    <a:pt x="0" y="16"/>
                  </a:lnTo>
                  <a:lnTo>
                    <a:pt x="0" y="24"/>
                  </a:lnTo>
                  <a:lnTo>
                    <a:pt x="8" y="24"/>
                  </a:lnTo>
                  <a:lnTo>
                    <a:pt x="16" y="32"/>
                  </a:lnTo>
                  <a:lnTo>
                    <a:pt x="32" y="24"/>
                  </a:lnTo>
                  <a:lnTo>
                    <a:pt x="48" y="24"/>
                  </a:lnTo>
                  <a:lnTo>
                    <a:pt x="56" y="16"/>
                  </a:lnTo>
                  <a:lnTo>
                    <a:pt x="48" y="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03" name="Freeform 724"/>
            <p:cNvSpPr/>
            <p:nvPr/>
          </p:nvSpPr>
          <p:spPr bwMode="auto">
            <a:xfrm>
              <a:off x="4602157" y="2380819"/>
              <a:ext cx="52638" cy="85536"/>
            </a:xfrm>
            <a:custGeom>
              <a:avLst/>
              <a:gdLst>
                <a:gd name="T0" fmla="*/ 2147483647 w 40"/>
                <a:gd name="T1" fmla="*/ 2147483647 h 64"/>
                <a:gd name="T2" fmla="*/ 2147483647 w 40"/>
                <a:gd name="T3" fmla="*/ 2147483647 h 64"/>
                <a:gd name="T4" fmla="*/ 2147483647 w 40"/>
                <a:gd name="T5" fmla="*/ 2147483647 h 64"/>
                <a:gd name="T6" fmla="*/ 2147483647 w 40"/>
                <a:gd name="T7" fmla="*/ 2147483647 h 64"/>
                <a:gd name="T8" fmla="*/ 2147483647 w 40"/>
                <a:gd name="T9" fmla="*/ 2147483647 h 64"/>
                <a:gd name="T10" fmla="*/ 2147483647 w 40"/>
                <a:gd name="T11" fmla="*/ 2147483647 h 64"/>
                <a:gd name="T12" fmla="*/ 2147483647 w 40"/>
                <a:gd name="T13" fmla="*/ 2147483647 h 64"/>
                <a:gd name="T14" fmla="*/ 2147483647 w 40"/>
                <a:gd name="T15" fmla="*/ 0 h 64"/>
                <a:gd name="T16" fmla="*/ 2147483647 w 40"/>
                <a:gd name="T17" fmla="*/ 2147483647 h 64"/>
                <a:gd name="T18" fmla="*/ 2147483647 w 40"/>
                <a:gd name="T19" fmla="*/ 2147483647 h 64"/>
                <a:gd name="T20" fmla="*/ 0 w 40"/>
                <a:gd name="T21" fmla="*/ 2147483647 h 64"/>
                <a:gd name="T22" fmla="*/ 0 w 40"/>
                <a:gd name="T23" fmla="*/ 2147483647 h 64"/>
                <a:gd name="T24" fmla="*/ 2147483647 w 40"/>
                <a:gd name="T25" fmla="*/ 2147483647 h 64"/>
                <a:gd name="T26" fmla="*/ 2147483647 w 40"/>
                <a:gd name="T27" fmla="*/ 2147483647 h 64"/>
                <a:gd name="T28" fmla="*/ 2147483647 w 40"/>
                <a:gd name="T29" fmla="*/ 2147483647 h 64"/>
                <a:gd name="T30" fmla="*/ 2147483647 w 40"/>
                <a:gd name="T31" fmla="*/ 2147483647 h 6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0"/>
                <a:gd name="T49" fmla="*/ 0 h 64"/>
                <a:gd name="T50" fmla="*/ 40 w 40"/>
                <a:gd name="T51" fmla="*/ 64 h 6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0" h="64">
                  <a:moveTo>
                    <a:pt x="24" y="64"/>
                  </a:moveTo>
                  <a:lnTo>
                    <a:pt x="24" y="48"/>
                  </a:lnTo>
                  <a:lnTo>
                    <a:pt x="24" y="32"/>
                  </a:lnTo>
                  <a:lnTo>
                    <a:pt x="32" y="32"/>
                  </a:lnTo>
                  <a:lnTo>
                    <a:pt x="40" y="24"/>
                  </a:lnTo>
                  <a:lnTo>
                    <a:pt x="32" y="24"/>
                  </a:lnTo>
                  <a:lnTo>
                    <a:pt x="32" y="16"/>
                  </a:lnTo>
                  <a:lnTo>
                    <a:pt x="32" y="0"/>
                  </a:lnTo>
                  <a:lnTo>
                    <a:pt x="16" y="8"/>
                  </a:lnTo>
                  <a:lnTo>
                    <a:pt x="8" y="8"/>
                  </a:lnTo>
                  <a:lnTo>
                    <a:pt x="0" y="24"/>
                  </a:lnTo>
                  <a:lnTo>
                    <a:pt x="0" y="40"/>
                  </a:lnTo>
                  <a:lnTo>
                    <a:pt x="8" y="48"/>
                  </a:lnTo>
                  <a:lnTo>
                    <a:pt x="16" y="64"/>
                  </a:lnTo>
                  <a:lnTo>
                    <a:pt x="16" y="56"/>
                  </a:lnTo>
                  <a:lnTo>
                    <a:pt x="24" y="6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04" name="Freeform 725"/>
            <p:cNvSpPr/>
            <p:nvPr/>
          </p:nvSpPr>
          <p:spPr bwMode="auto">
            <a:xfrm>
              <a:off x="4514428" y="2551891"/>
              <a:ext cx="54831" cy="53735"/>
            </a:xfrm>
            <a:custGeom>
              <a:avLst/>
              <a:gdLst>
                <a:gd name="T0" fmla="*/ 2147483647 w 41"/>
                <a:gd name="T1" fmla="*/ 2147483647 h 40"/>
                <a:gd name="T2" fmla="*/ 2147483647 w 41"/>
                <a:gd name="T3" fmla="*/ 2147483647 h 40"/>
                <a:gd name="T4" fmla="*/ 2147483647 w 41"/>
                <a:gd name="T5" fmla="*/ 2147483647 h 40"/>
                <a:gd name="T6" fmla="*/ 2147483647 w 41"/>
                <a:gd name="T7" fmla="*/ 2147483647 h 40"/>
                <a:gd name="T8" fmla="*/ 2147483647 w 41"/>
                <a:gd name="T9" fmla="*/ 2147483647 h 40"/>
                <a:gd name="T10" fmla="*/ 2147483647 w 41"/>
                <a:gd name="T11" fmla="*/ 2147483647 h 40"/>
                <a:gd name="T12" fmla="*/ 2147483647 w 41"/>
                <a:gd name="T13" fmla="*/ 2147483647 h 40"/>
                <a:gd name="T14" fmla="*/ 2147483647 w 41"/>
                <a:gd name="T15" fmla="*/ 2147483647 h 40"/>
                <a:gd name="T16" fmla="*/ 2147483647 w 41"/>
                <a:gd name="T17" fmla="*/ 2147483647 h 40"/>
                <a:gd name="T18" fmla="*/ 2147483647 w 41"/>
                <a:gd name="T19" fmla="*/ 2147483647 h 40"/>
                <a:gd name="T20" fmla="*/ 2147483647 w 41"/>
                <a:gd name="T21" fmla="*/ 2147483647 h 40"/>
                <a:gd name="T22" fmla="*/ 2147483647 w 41"/>
                <a:gd name="T23" fmla="*/ 0 h 40"/>
                <a:gd name="T24" fmla="*/ 0 w 41"/>
                <a:gd name="T25" fmla="*/ 2147483647 h 40"/>
                <a:gd name="T26" fmla="*/ 0 w 41"/>
                <a:gd name="T27" fmla="*/ 2147483647 h 40"/>
                <a:gd name="T28" fmla="*/ 2147483647 w 41"/>
                <a:gd name="T29" fmla="*/ 2147483647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1"/>
                <a:gd name="T46" fmla="*/ 0 h 40"/>
                <a:gd name="T47" fmla="*/ 41 w 41"/>
                <a:gd name="T48" fmla="*/ 40 h 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1" h="40">
                  <a:moveTo>
                    <a:pt x="8" y="24"/>
                  </a:moveTo>
                  <a:lnTo>
                    <a:pt x="16" y="32"/>
                  </a:lnTo>
                  <a:lnTo>
                    <a:pt x="24" y="32"/>
                  </a:lnTo>
                  <a:lnTo>
                    <a:pt x="32" y="40"/>
                  </a:lnTo>
                  <a:lnTo>
                    <a:pt x="41" y="32"/>
                  </a:lnTo>
                  <a:lnTo>
                    <a:pt x="41" y="24"/>
                  </a:lnTo>
                  <a:lnTo>
                    <a:pt x="41" y="16"/>
                  </a:lnTo>
                  <a:lnTo>
                    <a:pt x="32" y="16"/>
                  </a:lnTo>
                  <a:lnTo>
                    <a:pt x="32" y="8"/>
                  </a:lnTo>
                  <a:lnTo>
                    <a:pt x="24" y="8"/>
                  </a:lnTo>
                  <a:lnTo>
                    <a:pt x="16" y="8"/>
                  </a:lnTo>
                  <a:lnTo>
                    <a:pt x="8" y="0"/>
                  </a:lnTo>
                  <a:lnTo>
                    <a:pt x="0" y="8"/>
                  </a:lnTo>
                  <a:lnTo>
                    <a:pt x="0" y="16"/>
                  </a:lnTo>
                  <a:lnTo>
                    <a:pt x="8" y="2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05" name="Freeform 726"/>
            <p:cNvSpPr/>
            <p:nvPr/>
          </p:nvSpPr>
          <p:spPr bwMode="auto">
            <a:xfrm>
              <a:off x="4569258" y="2659360"/>
              <a:ext cx="75667" cy="43865"/>
            </a:xfrm>
            <a:custGeom>
              <a:avLst/>
              <a:gdLst>
                <a:gd name="T0" fmla="*/ 2147483647 w 56"/>
                <a:gd name="T1" fmla="*/ 2147483647 h 32"/>
                <a:gd name="T2" fmla="*/ 2147483647 w 56"/>
                <a:gd name="T3" fmla="*/ 0 h 32"/>
                <a:gd name="T4" fmla="*/ 2147483647 w 56"/>
                <a:gd name="T5" fmla="*/ 0 h 32"/>
                <a:gd name="T6" fmla="*/ 2147483647 w 56"/>
                <a:gd name="T7" fmla="*/ 0 h 32"/>
                <a:gd name="T8" fmla="*/ 2147483647 w 56"/>
                <a:gd name="T9" fmla="*/ 0 h 32"/>
                <a:gd name="T10" fmla="*/ 2147483647 w 56"/>
                <a:gd name="T11" fmla="*/ 0 h 32"/>
                <a:gd name="T12" fmla="*/ 2147483647 w 56"/>
                <a:gd name="T13" fmla="*/ 0 h 32"/>
                <a:gd name="T14" fmla="*/ 0 w 56"/>
                <a:gd name="T15" fmla="*/ 2147483647 h 32"/>
                <a:gd name="T16" fmla="*/ 0 w 56"/>
                <a:gd name="T17" fmla="*/ 2147483647 h 32"/>
                <a:gd name="T18" fmla="*/ 2147483647 w 56"/>
                <a:gd name="T19" fmla="*/ 2147483647 h 32"/>
                <a:gd name="T20" fmla="*/ 2147483647 w 56"/>
                <a:gd name="T21" fmla="*/ 2147483647 h 32"/>
                <a:gd name="T22" fmla="*/ 2147483647 w 56"/>
                <a:gd name="T23" fmla="*/ 2147483647 h 32"/>
                <a:gd name="T24" fmla="*/ 2147483647 w 56"/>
                <a:gd name="T25" fmla="*/ 2147483647 h 32"/>
                <a:gd name="T26" fmla="*/ 2147483647 w 56"/>
                <a:gd name="T27" fmla="*/ 2147483647 h 32"/>
                <a:gd name="T28" fmla="*/ 2147483647 w 56"/>
                <a:gd name="T29" fmla="*/ 2147483647 h 32"/>
                <a:gd name="T30" fmla="*/ 2147483647 w 56"/>
                <a:gd name="T31" fmla="*/ 2147483647 h 32"/>
                <a:gd name="T32" fmla="*/ 2147483647 w 56"/>
                <a:gd name="T33" fmla="*/ 2147483647 h 32"/>
                <a:gd name="T34" fmla="*/ 2147483647 w 56"/>
                <a:gd name="T35" fmla="*/ 2147483647 h 32"/>
                <a:gd name="T36" fmla="*/ 2147483647 w 56"/>
                <a:gd name="T37" fmla="*/ 2147483647 h 32"/>
                <a:gd name="T38" fmla="*/ 2147483647 w 56"/>
                <a:gd name="T39" fmla="*/ 2147483647 h 3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6"/>
                <a:gd name="T61" fmla="*/ 0 h 32"/>
                <a:gd name="T62" fmla="*/ 56 w 56"/>
                <a:gd name="T63" fmla="*/ 32 h 3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6" h="32">
                  <a:moveTo>
                    <a:pt x="48" y="8"/>
                  </a:moveTo>
                  <a:lnTo>
                    <a:pt x="40" y="0"/>
                  </a:lnTo>
                  <a:lnTo>
                    <a:pt x="32" y="0"/>
                  </a:lnTo>
                  <a:lnTo>
                    <a:pt x="24" y="0"/>
                  </a:lnTo>
                  <a:lnTo>
                    <a:pt x="16" y="0"/>
                  </a:lnTo>
                  <a:lnTo>
                    <a:pt x="0" y="16"/>
                  </a:lnTo>
                  <a:lnTo>
                    <a:pt x="0" y="24"/>
                  </a:lnTo>
                  <a:lnTo>
                    <a:pt x="8" y="24"/>
                  </a:lnTo>
                  <a:lnTo>
                    <a:pt x="16" y="32"/>
                  </a:lnTo>
                  <a:lnTo>
                    <a:pt x="32" y="24"/>
                  </a:lnTo>
                  <a:lnTo>
                    <a:pt x="48" y="24"/>
                  </a:lnTo>
                  <a:lnTo>
                    <a:pt x="56" y="16"/>
                  </a:lnTo>
                  <a:lnTo>
                    <a:pt x="48" y="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06" name="Freeform 727"/>
            <p:cNvSpPr/>
            <p:nvPr/>
          </p:nvSpPr>
          <p:spPr bwMode="auto">
            <a:xfrm>
              <a:off x="4514428" y="2551891"/>
              <a:ext cx="54831" cy="53735"/>
            </a:xfrm>
            <a:custGeom>
              <a:avLst/>
              <a:gdLst>
                <a:gd name="T0" fmla="*/ 2147483647 w 41"/>
                <a:gd name="T1" fmla="*/ 2147483647 h 40"/>
                <a:gd name="T2" fmla="*/ 2147483647 w 41"/>
                <a:gd name="T3" fmla="*/ 2147483647 h 40"/>
                <a:gd name="T4" fmla="*/ 2147483647 w 41"/>
                <a:gd name="T5" fmla="*/ 2147483647 h 40"/>
                <a:gd name="T6" fmla="*/ 2147483647 w 41"/>
                <a:gd name="T7" fmla="*/ 2147483647 h 40"/>
                <a:gd name="T8" fmla="*/ 2147483647 w 41"/>
                <a:gd name="T9" fmla="*/ 2147483647 h 40"/>
                <a:gd name="T10" fmla="*/ 2147483647 w 41"/>
                <a:gd name="T11" fmla="*/ 2147483647 h 40"/>
                <a:gd name="T12" fmla="*/ 2147483647 w 41"/>
                <a:gd name="T13" fmla="*/ 2147483647 h 40"/>
                <a:gd name="T14" fmla="*/ 2147483647 w 41"/>
                <a:gd name="T15" fmla="*/ 2147483647 h 40"/>
                <a:gd name="T16" fmla="*/ 2147483647 w 41"/>
                <a:gd name="T17" fmla="*/ 2147483647 h 40"/>
                <a:gd name="T18" fmla="*/ 2147483647 w 41"/>
                <a:gd name="T19" fmla="*/ 2147483647 h 40"/>
                <a:gd name="T20" fmla="*/ 2147483647 w 41"/>
                <a:gd name="T21" fmla="*/ 2147483647 h 40"/>
                <a:gd name="T22" fmla="*/ 2147483647 w 41"/>
                <a:gd name="T23" fmla="*/ 2147483647 h 40"/>
                <a:gd name="T24" fmla="*/ 2147483647 w 41"/>
                <a:gd name="T25" fmla="*/ 2147483647 h 40"/>
                <a:gd name="T26" fmla="*/ 2147483647 w 41"/>
                <a:gd name="T27" fmla="*/ 0 h 40"/>
                <a:gd name="T28" fmla="*/ 0 w 41"/>
                <a:gd name="T29" fmla="*/ 2147483647 h 40"/>
                <a:gd name="T30" fmla="*/ 0 w 41"/>
                <a:gd name="T31" fmla="*/ 2147483647 h 40"/>
                <a:gd name="T32" fmla="*/ 0 w 41"/>
                <a:gd name="T33" fmla="*/ 2147483647 h 40"/>
                <a:gd name="T34" fmla="*/ 2147483647 w 41"/>
                <a:gd name="T35" fmla="*/ 2147483647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40"/>
                <a:gd name="T56" fmla="*/ 41 w 41"/>
                <a:gd name="T57" fmla="*/ 40 h 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40">
                  <a:moveTo>
                    <a:pt x="8" y="24"/>
                  </a:moveTo>
                  <a:lnTo>
                    <a:pt x="16" y="32"/>
                  </a:lnTo>
                  <a:lnTo>
                    <a:pt x="24" y="32"/>
                  </a:lnTo>
                  <a:lnTo>
                    <a:pt x="32" y="40"/>
                  </a:lnTo>
                  <a:lnTo>
                    <a:pt x="41" y="32"/>
                  </a:lnTo>
                  <a:lnTo>
                    <a:pt x="41" y="24"/>
                  </a:lnTo>
                  <a:lnTo>
                    <a:pt x="41" y="16"/>
                  </a:lnTo>
                  <a:lnTo>
                    <a:pt x="32" y="16"/>
                  </a:lnTo>
                  <a:lnTo>
                    <a:pt x="32" y="8"/>
                  </a:lnTo>
                  <a:lnTo>
                    <a:pt x="24" y="8"/>
                  </a:lnTo>
                  <a:lnTo>
                    <a:pt x="16" y="8"/>
                  </a:lnTo>
                  <a:lnTo>
                    <a:pt x="8" y="0"/>
                  </a:lnTo>
                  <a:lnTo>
                    <a:pt x="0" y="8"/>
                  </a:lnTo>
                  <a:lnTo>
                    <a:pt x="0" y="16"/>
                  </a:lnTo>
                  <a:lnTo>
                    <a:pt x="8" y="2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07" name="Freeform 728"/>
            <p:cNvSpPr/>
            <p:nvPr/>
          </p:nvSpPr>
          <p:spPr bwMode="auto">
            <a:xfrm>
              <a:off x="4471660" y="3163803"/>
              <a:ext cx="269768" cy="203971"/>
            </a:xfrm>
            <a:custGeom>
              <a:avLst/>
              <a:gdLst>
                <a:gd name="T0" fmla="*/ 2147483647 w 201"/>
                <a:gd name="T1" fmla="*/ 2147483647 h 152"/>
                <a:gd name="T2" fmla="*/ 2147483647 w 201"/>
                <a:gd name="T3" fmla="*/ 2147483647 h 152"/>
                <a:gd name="T4" fmla="*/ 2147483647 w 201"/>
                <a:gd name="T5" fmla="*/ 2147483647 h 152"/>
                <a:gd name="T6" fmla="*/ 2147483647 w 201"/>
                <a:gd name="T7" fmla="*/ 2147483647 h 152"/>
                <a:gd name="T8" fmla="*/ 2147483647 w 201"/>
                <a:gd name="T9" fmla="*/ 2147483647 h 152"/>
                <a:gd name="T10" fmla="*/ 2147483647 w 201"/>
                <a:gd name="T11" fmla="*/ 2147483647 h 152"/>
                <a:gd name="T12" fmla="*/ 2147483647 w 201"/>
                <a:gd name="T13" fmla="*/ 2147483647 h 152"/>
                <a:gd name="T14" fmla="*/ 2147483647 w 201"/>
                <a:gd name="T15" fmla="*/ 2147483647 h 152"/>
                <a:gd name="T16" fmla="*/ 2147483647 w 201"/>
                <a:gd name="T17" fmla="*/ 2147483647 h 152"/>
                <a:gd name="T18" fmla="*/ 2147483647 w 201"/>
                <a:gd name="T19" fmla="*/ 2147483647 h 152"/>
                <a:gd name="T20" fmla="*/ 2147483647 w 201"/>
                <a:gd name="T21" fmla="*/ 2147483647 h 152"/>
                <a:gd name="T22" fmla="*/ 2147483647 w 201"/>
                <a:gd name="T23" fmla="*/ 2147483647 h 152"/>
                <a:gd name="T24" fmla="*/ 2147483647 w 201"/>
                <a:gd name="T25" fmla="*/ 2147483647 h 152"/>
                <a:gd name="T26" fmla="*/ 2147483647 w 201"/>
                <a:gd name="T27" fmla="*/ 0 h 152"/>
                <a:gd name="T28" fmla="*/ 2147483647 w 201"/>
                <a:gd name="T29" fmla="*/ 2147483647 h 152"/>
                <a:gd name="T30" fmla="*/ 2147483647 w 201"/>
                <a:gd name="T31" fmla="*/ 2147483647 h 152"/>
                <a:gd name="T32" fmla="*/ 2147483647 w 201"/>
                <a:gd name="T33" fmla="*/ 2147483647 h 152"/>
                <a:gd name="T34" fmla="*/ 2147483647 w 201"/>
                <a:gd name="T35" fmla="*/ 2147483647 h 152"/>
                <a:gd name="T36" fmla="*/ 2147483647 w 201"/>
                <a:gd name="T37" fmla="*/ 2147483647 h 152"/>
                <a:gd name="T38" fmla="*/ 0 w 201"/>
                <a:gd name="T39" fmla="*/ 2147483647 h 152"/>
                <a:gd name="T40" fmla="*/ 2147483647 w 201"/>
                <a:gd name="T41" fmla="*/ 2147483647 h 152"/>
                <a:gd name="T42" fmla="*/ 2147483647 w 201"/>
                <a:gd name="T43" fmla="*/ 2147483647 h 152"/>
                <a:gd name="T44" fmla="*/ 2147483647 w 201"/>
                <a:gd name="T45" fmla="*/ 2147483647 h 152"/>
                <a:gd name="T46" fmla="*/ 2147483647 w 201"/>
                <a:gd name="T47" fmla="*/ 2147483647 h 15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1"/>
                <a:gd name="T73" fmla="*/ 0 h 152"/>
                <a:gd name="T74" fmla="*/ 201 w 201"/>
                <a:gd name="T75" fmla="*/ 152 h 15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1" h="152">
                  <a:moveTo>
                    <a:pt x="40" y="152"/>
                  </a:moveTo>
                  <a:lnTo>
                    <a:pt x="48" y="136"/>
                  </a:lnTo>
                  <a:lnTo>
                    <a:pt x="64" y="136"/>
                  </a:lnTo>
                  <a:lnTo>
                    <a:pt x="89" y="144"/>
                  </a:lnTo>
                  <a:lnTo>
                    <a:pt x="105" y="136"/>
                  </a:lnTo>
                  <a:lnTo>
                    <a:pt x="129" y="136"/>
                  </a:lnTo>
                  <a:lnTo>
                    <a:pt x="153" y="136"/>
                  </a:lnTo>
                  <a:lnTo>
                    <a:pt x="169" y="120"/>
                  </a:lnTo>
                  <a:lnTo>
                    <a:pt x="193" y="96"/>
                  </a:lnTo>
                  <a:lnTo>
                    <a:pt x="201" y="48"/>
                  </a:lnTo>
                  <a:lnTo>
                    <a:pt x="193" y="40"/>
                  </a:lnTo>
                  <a:lnTo>
                    <a:pt x="185" y="16"/>
                  </a:lnTo>
                  <a:lnTo>
                    <a:pt x="177" y="8"/>
                  </a:lnTo>
                  <a:lnTo>
                    <a:pt x="145" y="0"/>
                  </a:lnTo>
                  <a:lnTo>
                    <a:pt x="73" y="48"/>
                  </a:lnTo>
                  <a:lnTo>
                    <a:pt x="48" y="64"/>
                  </a:lnTo>
                  <a:lnTo>
                    <a:pt x="48" y="96"/>
                  </a:lnTo>
                  <a:lnTo>
                    <a:pt x="40" y="112"/>
                  </a:lnTo>
                  <a:lnTo>
                    <a:pt x="16" y="112"/>
                  </a:lnTo>
                  <a:lnTo>
                    <a:pt x="0" y="112"/>
                  </a:lnTo>
                  <a:lnTo>
                    <a:pt x="8" y="128"/>
                  </a:lnTo>
                  <a:lnTo>
                    <a:pt x="24" y="144"/>
                  </a:lnTo>
                  <a:lnTo>
                    <a:pt x="32" y="144"/>
                  </a:lnTo>
                  <a:lnTo>
                    <a:pt x="40" y="152"/>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08" name="Freeform 729"/>
            <p:cNvSpPr/>
            <p:nvPr/>
          </p:nvSpPr>
          <p:spPr bwMode="auto">
            <a:xfrm>
              <a:off x="4256723" y="3142968"/>
              <a:ext cx="279637" cy="257704"/>
            </a:xfrm>
            <a:custGeom>
              <a:avLst/>
              <a:gdLst>
                <a:gd name="T0" fmla="*/ 2147483647 w 208"/>
                <a:gd name="T1" fmla="*/ 2147483647 h 192"/>
                <a:gd name="T2" fmla="*/ 2147483647 w 208"/>
                <a:gd name="T3" fmla="*/ 2147483647 h 192"/>
                <a:gd name="T4" fmla="*/ 2147483647 w 208"/>
                <a:gd name="T5" fmla="*/ 2147483647 h 192"/>
                <a:gd name="T6" fmla="*/ 2147483647 w 208"/>
                <a:gd name="T7" fmla="*/ 2147483647 h 192"/>
                <a:gd name="T8" fmla="*/ 2147483647 w 208"/>
                <a:gd name="T9" fmla="*/ 2147483647 h 192"/>
                <a:gd name="T10" fmla="*/ 2147483647 w 208"/>
                <a:gd name="T11" fmla="*/ 2147483647 h 192"/>
                <a:gd name="T12" fmla="*/ 2147483647 w 208"/>
                <a:gd name="T13" fmla="*/ 2147483647 h 192"/>
                <a:gd name="T14" fmla="*/ 2147483647 w 208"/>
                <a:gd name="T15" fmla="*/ 2147483647 h 192"/>
                <a:gd name="T16" fmla="*/ 2147483647 w 208"/>
                <a:gd name="T17" fmla="*/ 2147483647 h 192"/>
                <a:gd name="T18" fmla="*/ 2147483647 w 208"/>
                <a:gd name="T19" fmla="*/ 2147483647 h 192"/>
                <a:gd name="T20" fmla="*/ 2147483647 w 208"/>
                <a:gd name="T21" fmla="*/ 2147483647 h 192"/>
                <a:gd name="T22" fmla="*/ 2147483647 w 208"/>
                <a:gd name="T23" fmla="*/ 0 h 192"/>
                <a:gd name="T24" fmla="*/ 2147483647 w 208"/>
                <a:gd name="T25" fmla="*/ 0 h 192"/>
                <a:gd name="T26" fmla="*/ 2147483647 w 208"/>
                <a:gd name="T27" fmla="*/ 2147483647 h 192"/>
                <a:gd name="T28" fmla="*/ 2147483647 w 208"/>
                <a:gd name="T29" fmla="*/ 2147483647 h 192"/>
                <a:gd name="T30" fmla="*/ 2147483647 w 208"/>
                <a:gd name="T31" fmla="*/ 2147483647 h 192"/>
                <a:gd name="T32" fmla="*/ 2147483647 w 208"/>
                <a:gd name="T33" fmla="*/ 2147483647 h 192"/>
                <a:gd name="T34" fmla="*/ 2147483647 w 208"/>
                <a:gd name="T35" fmla="*/ 2147483647 h 192"/>
                <a:gd name="T36" fmla="*/ 0 w 208"/>
                <a:gd name="T37" fmla="*/ 2147483647 h 192"/>
                <a:gd name="T38" fmla="*/ 2147483647 w 208"/>
                <a:gd name="T39" fmla="*/ 2147483647 h 192"/>
                <a:gd name="T40" fmla="*/ 2147483647 w 208"/>
                <a:gd name="T41" fmla="*/ 2147483647 h 192"/>
                <a:gd name="T42" fmla="*/ 2147483647 w 208"/>
                <a:gd name="T43" fmla="*/ 2147483647 h 192"/>
                <a:gd name="T44" fmla="*/ 2147483647 w 208"/>
                <a:gd name="T45" fmla="*/ 2147483647 h 192"/>
                <a:gd name="T46" fmla="*/ 2147483647 w 208"/>
                <a:gd name="T47" fmla="*/ 2147483647 h 192"/>
                <a:gd name="T48" fmla="*/ 2147483647 w 208"/>
                <a:gd name="T49" fmla="*/ 2147483647 h 192"/>
                <a:gd name="T50" fmla="*/ 2147483647 w 208"/>
                <a:gd name="T51" fmla="*/ 2147483647 h 192"/>
                <a:gd name="T52" fmla="*/ 2147483647 w 208"/>
                <a:gd name="T53" fmla="*/ 2147483647 h 192"/>
                <a:gd name="T54" fmla="*/ 2147483647 w 208"/>
                <a:gd name="T55" fmla="*/ 2147483647 h 192"/>
                <a:gd name="T56" fmla="*/ 2147483647 w 208"/>
                <a:gd name="T57" fmla="*/ 2147483647 h 192"/>
                <a:gd name="T58" fmla="*/ 2147483647 w 208"/>
                <a:gd name="T59" fmla="*/ 2147483647 h 192"/>
                <a:gd name="T60" fmla="*/ 2147483647 w 208"/>
                <a:gd name="T61" fmla="*/ 2147483647 h 192"/>
                <a:gd name="T62" fmla="*/ 2147483647 w 208"/>
                <a:gd name="T63" fmla="*/ 2147483647 h 192"/>
                <a:gd name="T64" fmla="*/ 2147483647 w 208"/>
                <a:gd name="T65" fmla="*/ 2147483647 h 1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8"/>
                <a:gd name="T100" fmla="*/ 0 h 192"/>
                <a:gd name="T101" fmla="*/ 208 w 208"/>
                <a:gd name="T102" fmla="*/ 192 h 19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8" h="192">
                  <a:moveTo>
                    <a:pt x="96" y="176"/>
                  </a:moveTo>
                  <a:lnTo>
                    <a:pt x="112" y="160"/>
                  </a:lnTo>
                  <a:lnTo>
                    <a:pt x="128" y="144"/>
                  </a:lnTo>
                  <a:lnTo>
                    <a:pt x="152" y="128"/>
                  </a:lnTo>
                  <a:lnTo>
                    <a:pt x="160" y="128"/>
                  </a:lnTo>
                  <a:lnTo>
                    <a:pt x="176" y="128"/>
                  </a:lnTo>
                  <a:lnTo>
                    <a:pt x="200" y="128"/>
                  </a:lnTo>
                  <a:lnTo>
                    <a:pt x="208" y="112"/>
                  </a:lnTo>
                  <a:lnTo>
                    <a:pt x="208" y="80"/>
                  </a:lnTo>
                  <a:lnTo>
                    <a:pt x="200" y="80"/>
                  </a:lnTo>
                  <a:lnTo>
                    <a:pt x="192" y="72"/>
                  </a:lnTo>
                  <a:lnTo>
                    <a:pt x="88" y="0"/>
                  </a:lnTo>
                  <a:lnTo>
                    <a:pt x="72" y="0"/>
                  </a:lnTo>
                  <a:lnTo>
                    <a:pt x="88" y="112"/>
                  </a:lnTo>
                  <a:lnTo>
                    <a:pt x="96" y="120"/>
                  </a:lnTo>
                  <a:lnTo>
                    <a:pt x="80" y="128"/>
                  </a:lnTo>
                  <a:lnTo>
                    <a:pt x="24" y="128"/>
                  </a:lnTo>
                  <a:lnTo>
                    <a:pt x="16" y="120"/>
                  </a:lnTo>
                  <a:lnTo>
                    <a:pt x="0" y="136"/>
                  </a:lnTo>
                  <a:lnTo>
                    <a:pt x="8" y="152"/>
                  </a:lnTo>
                  <a:lnTo>
                    <a:pt x="16" y="168"/>
                  </a:lnTo>
                  <a:lnTo>
                    <a:pt x="8" y="168"/>
                  </a:lnTo>
                  <a:lnTo>
                    <a:pt x="24" y="168"/>
                  </a:lnTo>
                  <a:lnTo>
                    <a:pt x="40" y="168"/>
                  </a:lnTo>
                  <a:lnTo>
                    <a:pt x="48" y="176"/>
                  </a:lnTo>
                  <a:lnTo>
                    <a:pt x="56" y="192"/>
                  </a:lnTo>
                  <a:lnTo>
                    <a:pt x="64" y="192"/>
                  </a:lnTo>
                  <a:lnTo>
                    <a:pt x="72" y="192"/>
                  </a:lnTo>
                  <a:lnTo>
                    <a:pt x="80" y="192"/>
                  </a:lnTo>
                  <a:lnTo>
                    <a:pt x="88" y="192"/>
                  </a:lnTo>
                  <a:lnTo>
                    <a:pt x="96" y="192"/>
                  </a:lnTo>
                  <a:lnTo>
                    <a:pt x="96" y="184"/>
                  </a:lnTo>
                  <a:lnTo>
                    <a:pt x="96" y="17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09" name="Freeform 730"/>
            <p:cNvSpPr/>
            <p:nvPr/>
          </p:nvSpPr>
          <p:spPr bwMode="auto">
            <a:xfrm>
              <a:off x="5170204" y="3378740"/>
              <a:ext cx="161203" cy="225903"/>
            </a:xfrm>
            <a:custGeom>
              <a:avLst/>
              <a:gdLst>
                <a:gd name="T0" fmla="*/ 2147483647 w 120"/>
                <a:gd name="T1" fmla="*/ 2147483647 h 168"/>
                <a:gd name="T2" fmla="*/ 2147483647 w 120"/>
                <a:gd name="T3" fmla="*/ 2147483647 h 168"/>
                <a:gd name="T4" fmla="*/ 2147483647 w 120"/>
                <a:gd name="T5" fmla="*/ 2147483647 h 168"/>
                <a:gd name="T6" fmla="*/ 2147483647 w 120"/>
                <a:gd name="T7" fmla="*/ 2147483647 h 168"/>
                <a:gd name="T8" fmla="*/ 2147483647 w 120"/>
                <a:gd name="T9" fmla="*/ 2147483647 h 168"/>
                <a:gd name="T10" fmla="*/ 2147483647 w 120"/>
                <a:gd name="T11" fmla="*/ 2147483647 h 168"/>
                <a:gd name="T12" fmla="*/ 2147483647 w 120"/>
                <a:gd name="T13" fmla="*/ 2147483647 h 168"/>
                <a:gd name="T14" fmla="*/ 2147483647 w 120"/>
                <a:gd name="T15" fmla="*/ 2147483647 h 168"/>
                <a:gd name="T16" fmla="*/ 2147483647 w 120"/>
                <a:gd name="T17" fmla="*/ 2147483647 h 168"/>
                <a:gd name="T18" fmla="*/ 2147483647 w 120"/>
                <a:gd name="T19" fmla="*/ 2147483647 h 168"/>
                <a:gd name="T20" fmla="*/ 2147483647 w 120"/>
                <a:gd name="T21" fmla="*/ 2147483647 h 168"/>
                <a:gd name="T22" fmla="*/ 2147483647 w 120"/>
                <a:gd name="T23" fmla="*/ 2147483647 h 168"/>
                <a:gd name="T24" fmla="*/ 0 w 120"/>
                <a:gd name="T25" fmla="*/ 2147483647 h 168"/>
                <a:gd name="T26" fmla="*/ 0 w 120"/>
                <a:gd name="T27" fmla="*/ 2147483647 h 168"/>
                <a:gd name="T28" fmla="*/ 2147483647 w 120"/>
                <a:gd name="T29" fmla="*/ 2147483647 h 168"/>
                <a:gd name="T30" fmla="*/ 2147483647 w 120"/>
                <a:gd name="T31" fmla="*/ 2147483647 h 168"/>
                <a:gd name="T32" fmla="*/ 2147483647 w 120"/>
                <a:gd name="T33" fmla="*/ 2147483647 h 168"/>
                <a:gd name="T34" fmla="*/ 2147483647 w 120"/>
                <a:gd name="T35" fmla="*/ 2147483647 h 168"/>
                <a:gd name="T36" fmla="*/ 2147483647 w 120"/>
                <a:gd name="T37" fmla="*/ 2147483647 h 168"/>
                <a:gd name="T38" fmla="*/ 2147483647 w 120"/>
                <a:gd name="T39" fmla="*/ 0 h 168"/>
                <a:gd name="T40" fmla="*/ 2147483647 w 120"/>
                <a:gd name="T41" fmla="*/ 2147483647 h 1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0"/>
                <a:gd name="T64" fmla="*/ 0 h 168"/>
                <a:gd name="T65" fmla="*/ 120 w 120"/>
                <a:gd name="T66" fmla="*/ 168 h 16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0" h="168">
                  <a:moveTo>
                    <a:pt x="48" y="16"/>
                  </a:moveTo>
                  <a:lnTo>
                    <a:pt x="32" y="8"/>
                  </a:lnTo>
                  <a:lnTo>
                    <a:pt x="16" y="16"/>
                  </a:lnTo>
                  <a:lnTo>
                    <a:pt x="24" y="24"/>
                  </a:lnTo>
                  <a:lnTo>
                    <a:pt x="56" y="40"/>
                  </a:lnTo>
                  <a:lnTo>
                    <a:pt x="80" y="48"/>
                  </a:lnTo>
                  <a:lnTo>
                    <a:pt x="48" y="80"/>
                  </a:lnTo>
                  <a:lnTo>
                    <a:pt x="24" y="88"/>
                  </a:lnTo>
                  <a:lnTo>
                    <a:pt x="8" y="96"/>
                  </a:lnTo>
                  <a:lnTo>
                    <a:pt x="16" y="104"/>
                  </a:lnTo>
                  <a:lnTo>
                    <a:pt x="8" y="96"/>
                  </a:lnTo>
                  <a:lnTo>
                    <a:pt x="8" y="104"/>
                  </a:lnTo>
                  <a:lnTo>
                    <a:pt x="0" y="112"/>
                  </a:lnTo>
                  <a:lnTo>
                    <a:pt x="0" y="152"/>
                  </a:lnTo>
                  <a:lnTo>
                    <a:pt x="8" y="168"/>
                  </a:lnTo>
                  <a:lnTo>
                    <a:pt x="24" y="136"/>
                  </a:lnTo>
                  <a:lnTo>
                    <a:pt x="56" y="120"/>
                  </a:lnTo>
                  <a:lnTo>
                    <a:pt x="88" y="88"/>
                  </a:lnTo>
                  <a:lnTo>
                    <a:pt x="112" y="32"/>
                  </a:lnTo>
                  <a:lnTo>
                    <a:pt x="120" y="0"/>
                  </a:lnTo>
                  <a:lnTo>
                    <a:pt x="48" y="1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10" name="Freeform 731"/>
            <p:cNvSpPr/>
            <p:nvPr/>
          </p:nvSpPr>
          <p:spPr bwMode="auto">
            <a:xfrm>
              <a:off x="4471660" y="3163803"/>
              <a:ext cx="269768" cy="203971"/>
            </a:xfrm>
            <a:custGeom>
              <a:avLst/>
              <a:gdLst>
                <a:gd name="T0" fmla="*/ 2147483647 w 201"/>
                <a:gd name="T1" fmla="*/ 2147483647 h 152"/>
                <a:gd name="T2" fmla="*/ 2147483647 w 201"/>
                <a:gd name="T3" fmla="*/ 2147483647 h 152"/>
                <a:gd name="T4" fmla="*/ 2147483647 w 201"/>
                <a:gd name="T5" fmla="*/ 2147483647 h 152"/>
                <a:gd name="T6" fmla="*/ 2147483647 w 201"/>
                <a:gd name="T7" fmla="*/ 2147483647 h 152"/>
                <a:gd name="T8" fmla="*/ 2147483647 w 201"/>
                <a:gd name="T9" fmla="*/ 2147483647 h 152"/>
                <a:gd name="T10" fmla="*/ 2147483647 w 201"/>
                <a:gd name="T11" fmla="*/ 2147483647 h 152"/>
                <a:gd name="T12" fmla="*/ 2147483647 w 201"/>
                <a:gd name="T13" fmla="*/ 2147483647 h 152"/>
                <a:gd name="T14" fmla="*/ 2147483647 w 201"/>
                <a:gd name="T15" fmla="*/ 2147483647 h 152"/>
                <a:gd name="T16" fmla="*/ 2147483647 w 201"/>
                <a:gd name="T17" fmla="*/ 2147483647 h 152"/>
                <a:gd name="T18" fmla="*/ 2147483647 w 201"/>
                <a:gd name="T19" fmla="*/ 2147483647 h 152"/>
                <a:gd name="T20" fmla="*/ 2147483647 w 201"/>
                <a:gd name="T21" fmla="*/ 2147483647 h 152"/>
                <a:gd name="T22" fmla="*/ 2147483647 w 201"/>
                <a:gd name="T23" fmla="*/ 2147483647 h 152"/>
                <a:gd name="T24" fmla="*/ 2147483647 w 201"/>
                <a:gd name="T25" fmla="*/ 2147483647 h 152"/>
                <a:gd name="T26" fmla="*/ 2147483647 w 201"/>
                <a:gd name="T27" fmla="*/ 2147483647 h 152"/>
                <a:gd name="T28" fmla="*/ 2147483647 w 201"/>
                <a:gd name="T29" fmla="*/ 2147483647 h 152"/>
                <a:gd name="T30" fmla="*/ 2147483647 w 201"/>
                <a:gd name="T31" fmla="*/ 0 h 152"/>
                <a:gd name="T32" fmla="*/ 2147483647 w 201"/>
                <a:gd name="T33" fmla="*/ 2147483647 h 152"/>
                <a:gd name="T34" fmla="*/ 2147483647 w 201"/>
                <a:gd name="T35" fmla="*/ 2147483647 h 152"/>
                <a:gd name="T36" fmla="*/ 2147483647 w 201"/>
                <a:gd name="T37" fmla="*/ 2147483647 h 152"/>
                <a:gd name="T38" fmla="*/ 2147483647 w 201"/>
                <a:gd name="T39" fmla="*/ 2147483647 h 152"/>
                <a:gd name="T40" fmla="*/ 2147483647 w 201"/>
                <a:gd name="T41" fmla="*/ 2147483647 h 152"/>
                <a:gd name="T42" fmla="*/ 2147483647 w 201"/>
                <a:gd name="T43" fmla="*/ 2147483647 h 152"/>
                <a:gd name="T44" fmla="*/ 0 w 201"/>
                <a:gd name="T45" fmla="*/ 2147483647 h 152"/>
                <a:gd name="T46" fmla="*/ 2147483647 w 201"/>
                <a:gd name="T47" fmla="*/ 2147483647 h 152"/>
                <a:gd name="T48" fmla="*/ 2147483647 w 201"/>
                <a:gd name="T49" fmla="*/ 2147483647 h 152"/>
                <a:gd name="T50" fmla="*/ 2147483647 w 201"/>
                <a:gd name="T51" fmla="*/ 2147483647 h 152"/>
                <a:gd name="T52" fmla="*/ 2147483647 w 201"/>
                <a:gd name="T53" fmla="*/ 2147483647 h 152"/>
                <a:gd name="T54" fmla="*/ 2147483647 w 201"/>
                <a:gd name="T55" fmla="*/ 2147483647 h 152"/>
                <a:gd name="T56" fmla="*/ 2147483647 w 201"/>
                <a:gd name="T57" fmla="*/ 2147483647 h 152"/>
                <a:gd name="T58" fmla="*/ 2147483647 w 201"/>
                <a:gd name="T59" fmla="*/ 2147483647 h 152"/>
                <a:gd name="T60" fmla="*/ 2147483647 w 201"/>
                <a:gd name="T61" fmla="*/ 2147483647 h 152"/>
                <a:gd name="T62" fmla="*/ 2147483647 w 201"/>
                <a:gd name="T63" fmla="*/ 2147483647 h 152"/>
                <a:gd name="T64" fmla="*/ 2147483647 w 201"/>
                <a:gd name="T65" fmla="*/ 2147483647 h 152"/>
                <a:gd name="T66" fmla="*/ 2147483647 w 201"/>
                <a:gd name="T67" fmla="*/ 2147483647 h 152"/>
                <a:gd name="T68" fmla="*/ 2147483647 w 201"/>
                <a:gd name="T69" fmla="*/ 2147483647 h 152"/>
                <a:gd name="T70" fmla="*/ 2147483647 w 201"/>
                <a:gd name="T71" fmla="*/ 2147483647 h 152"/>
                <a:gd name="T72" fmla="*/ 2147483647 w 201"/>
                <a:gd name="T73" fmla="*/ 2147483647 h 152"/>
                <a:gd name="T74" fmla="*/ 2147483647 w 201"/>
                <a:gd name="T75" fmla="*/ 2147483647 h 152"/>
                <a:gd name="T76" fmla="*/ 2147483647 w 201"/>
                <a:gd name="T77" fmla="*/ 2147483647 h 152"/>
                <a:gd name="T78" fmla="*/ 2147483647 w 201"/>
                <a:gd name="T79" fmla="*/ 2147483647 h 152"/>
                <a:gd name="T80" fmla="*/ 2147483647 w 201"/>
                <a:gd name="T81" fmla="*/ 2147483647 h 152"/>
                <a:gd name="T82" fmla="*/ 2147483647 w 201"/>
                <a:gd name="T83" fmla="*/ 2147483647 h 152"/>
                <a:gd name="T84" fmla="*/ 2147483647 w 201"/>
                <a:gd name="T85" fmla="*/ 0 h 152"/>
                <a:gd name="T86" fmla="*/ 2147483647 w 201"/>
                <a:gd name="T87" fmla="*/ 2147483647 h 152"/>
                <a:gd name="T88" fmla="*/ 2147483647 w 201"/>
                <a:gd name="T89" fmla="*/ 2147483647 h 152"/>
                <a:gd name="T90" fmla="*/ 2147483647 w 201"/>
                <a:gd name="T91" fmla="*/ 2147483647 h 152"/>
                <a:gd name="T92" fmla="*/ 2147483647 w 201"/>
                <a:gd name="T93" fmla="*/ 2147483647 h 152"/>
                <a:gd name="T94" fmla="*/ 2147483647 w 201"/>
                <a:gd name="T95" fmla="*/ 2147483647 h 152"/>
                <a:gd name="T96" fmla="*/ 2147483647 w 201"/>
                <a:gd name="T97" fmla="*/ 2147483647 h 152"/>
                <a:gd name="T98" fmla="*/ 0 w 201"/>
                <a:gd name="T99" fmla="*/ 2147483647 h 152"/>
                <a:gd name="T100" fmla="*/ 2147483647 w 201"/>
                <a:gd name="T101" fmla="*/ 2147483647 h 152"/>
                <a:gd name="T102" fmla="*/ 2147483647 w 201"/>
                <a:gd name="T103" fmla="*/ 2147483647 h 152"/>
                <a:gd name="T104" fmla="*/ 2147483647 w 201"/>
                <a:gd name="T105" fmla="*/ 2147483647 h 152"/>
                <a:gd name="T106" fmla="*/ 2147483647 w 201"/>
                <a:gd name="T107" fmla="*/ 2147483647 h 152"/>
                <a:gd name="T108" fmla="*/ 2147483647 w 201"/>
                <a:gd name="T109" fmla="*/ 2147483647 h 1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1"/>
                <a:gd name="T166" fmla="*/ 0 h 152"/>
                <a:gd name="T167" fmla="*/ 201 w 201"/>
                <a:gd name="T168" fmla="*/ 152 h 1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1" h="152">
                  <a:moveTo>
                    <a:pt x="40" y="152"/>
                  </a:moveTo>
                  <a:lnTo>
                    <a:pt x="48" y="136"/>
                  </a:lnTo>
                  <a:lnTo>
                    <a:pt x="64" y="136"/>
                  </a:lnTo>
                  <a:lnTo>
                    <a:pt x="89" y="144"/>
                  </a:lnTo>
                  <a:lnTo>
                    <a:pt x="105" y="136"/>
                  </a:lnTo>
                  <a:lnTo>
                    <a:pt x="129" y="136"/>
                  </a:lnTo>
                  <a:lnTo>
                    <a:pt x="153" y="136"/>
                  </a:lnTo>
                  <a:lnTo>
                    <a:pt x="169" y="120"/>
                  </a:lnTo>
                  <a:lnTo>
                    <a:pt x="193" y="96"/>
                  </a:lnTo>
                  <a:lnTo>
                    <a:pt x="201" y="48"/>
                  </a:lnTo>
                  <a:lnTo>
                    <a:pt x="193" y="40"/>
                  </a:lnTo>
                  <a:lnTo>
                    <a:pt x="185" y="16"/>
                  </a:lnTo>
                  <a:lnTo>
                    <a:pt x="177" y="8"/>
                  </a:lnTo>
                  <a:lnTo>
                    <a:pt x="145" y="0"/>
                  </a:lnTo>
                  <a:lnTo>
                    <a:pt x="73" y="48"/>
                  </a:lnTo>
                  <a:lnTo>
                    <a:pt x="48" y="64"/>
                  </a:lnTo>
                  <a:lnTo>
                    <a:pt x="48" y="96"/>
                  </a:lnTo>
                  <a:lnTo>
                    <a:pt x="40" y="112"/>
                  </a:lnTo>
                  <a:lnTo>
                    <a:pt x="16" y="112"/>
                  </a:lnTo>
                  <a:lnTo>
                    <a:pt x="0" y="112"/>
                  </a:lnTo>
                  <a:lnTo>
                    <a:pt x="8" y="128"/>
                  </a:lnTo>
                  <a:lnTo>
                    <a:pt x="24" y="144"/>
                  </a:lnTo>
                  <a:lnTo>
                    <a:pt x="32" y="144"/>
                  </a:lnTo>
                  <a:lnTo>
                    <a:pt x="40" y="152"/>
                  </a:lnTo>
                  <a:lnTo>
                    <a:pt x="48" y="136"/>
                  </a:lnTo>
                  <a:lnTo>
                    <a:pt x="64" y="136"/>
                  </a:lnTo>
                  <a:lnTo>
                    <a:pt x="89" y="144"/>
                  </a:lnTo>
                  <a:lnTo>
                    <a:pt x="105" y="136"/>
                  </a:lnTo>
                  <a:lnTo>
                    <a:pt x="129" y="136"/>
                  </a:lnTo>
                  <a:lnTo>
                    <a:pt x="153" y="136"/>
                  </a:lnTo>
                  <a:lnTo>
                    <a:pt x="169" y="120"/>
                  </a:lnTo>
                  <a:lnTo>
                    <a:pt x="193" y="96"/>
                  </a:lnTo>
                  <a:lnTo>
                    <a:pt x="201" y="48"/>
                  </a:lnTo>
                  <a:lnTo>
                    <a:pt x="193" y="40"/>
                  </a:lnTo>
                  <a:lnTo>
                    <a:pt x="185" y="16"/>
                  </a:lnTo>
                  <a:lnTo>
                    <a:pt x="177" y="8"/>
                  </a:lnTo>
                  <a:lnTo>
                    <a:pt x="145" y="0"/>
                  </a:lnTo>
                  <a:lnTo>
                    <a:pt x="73" y="48"/>
                  </a:lnTo>
                  <a:lnTo>
                    <a:pt x="48" y="64"/>
                  </a:lnTo>
                  <a:lnTo>
                    <a:pt x="48" y="96"/>
                  </a:lnTo>
                  <a:lnTo>
                    <a:pt x="40" y="112"/>
                  </a:lnTo>
                  <a:lnTo>
                    <a:pt x="16" y="112"/>
                  </a:lnTo>
                  <a:lnTo>
                    <a:pt x="0" y="112"/>
                  </a:lnTo>
                  <a:lnTo>
                    <a:pt x="8" y="128"/>
                  </a:lnTo>
                  <a:lnTo>
                    <a:pt x="24" y="144"/>
                  </a:lnTo>
                  <a:lnTo>
                    <a:pt x="32" y="144"/>
                  </a:lnTo>
                  <a:lnTo>
                    <a:pt x="40" y="152"/>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11" name="Freeform 732"/>
            <p:cNvSpPr/>
            <p:nvPr/>
          </p:nvSpPr>
          <p:spPr bwMode="auto">
            <a:xfrm>
              <a:off x="5170204" y="3378740"/>
              <a:ext cx="161203" cy="225903"/>
            </a:xfrm>
            <a:custGeom>
              <a:avLst/>
              <a:gdLst>
                <a:gd name="T0" fmla="*/ 2147483647 w 120"/>
                <a:gd name="T1" fmla="*/ 2147483647 h 168"/>
                <a:gd name="T2" fmla="*/ 2147483647 w 120"/>
                <a:gd name="T3" fmla="*/ 2147483647 h 168"/>
                <a:gd name="T4" fmla="*/ 2147483647 w 120"/>
                <a:gd name="T5" fmla="*/ 2147483647 h 168"/>
                <a:gd name="T6" fmla="*/ 2147483647 w 120"/>
                <a:gd name="T7" fmla="*/ 2147483647 h 168"/>
                <a:gd name="T8" fmla="*/ 2147483647 w 120"/>
                <a:gd name="T9" fmla="*/ 2147483647 h 168"/>
                <a:gd name="T10" fmla="*/ 2147483647 w 120"/>
                <a:gd name="T11" fmla="*/ 2147483647 h 168"/>
                <a:gd name="T12" fmla="*/ 2147483647 w 120"/>
                <a:gd name="T13" fmla="*/ 2147483647 h 168"/>
                <a:gd name="T14" fmla="*/ 2147483647 w 120"/>
                <a:gd name="T15" fmla="*/ 2147483647 h 168"/>
                <a:gd name="T16" fmla="*/ 2147483647 w 120"/>
                <a:gd name="T17" fmla="*/ 2147483647 h 168"/>
                <a:gd name="T18" fmla="*/ 2147483647 w 120"/>
                <a:gd name="T19" fmla="*/ 2147483647 h 168"/>
                <a:gd name="T20" fmla="*/ 2147483647 w 120"/>
                <a:gd name="T21" fmla="*/ 2147483647 h 168"/>
                <a:gd name="T22" fmla="*/ 2147483647 w 120"/>
                <a:gd name="T23" fmla="*/ 2147483647 h 168"/>
                <a:gd name="T24" fmla="*/ 2147483647 w 120"/>
                <a:gd name="T25" fmla="*/ 2147483647 h 168"/>
                <a:gd name="T26" fmla="*/ 0 w 120"/>
                <a:gd name="T27" fmla="*/ 2147483647 h 168"/>
                <a:gd name="T28" fmla="*/ 0 w 120"/>
                <a:gd name="T29" fmla="*/ 2147483647 h 168"/>
                <a:gd name="T30" fmla="*/ 2147483647 w 120"/>
                <a:gd name="T31" fmla="*/ 2147483647 h 168"/>
                <a:gd name="T32" fmla="*/ 2147483647 w 120"/>
                <a:gd name="T33" fmla="*/ 2147483647 h 168"/>
                <a:gd name="T34" fmla="*/ 2147483647 w 120"/>
                <a:gd name="T35" fmla="*/ 2147483647 h 168"/>
                <a:gd name="T36" fmla="*/ 2147483647 w 120"/>
                <a:gd name="T37" fmla="*/ 2147483647 h 168"/>
                <a:gd name="T38" fmla="*/ 2147483647 w 120"/>
                <a:gd name="T39" fmla="*/ 2147483647 h 168"/>
                <a:gd name="T40" fmla="*/ 2147483647 w 120"/>
                <a:gd name="T41" fmla="*/ 0 h 168"/>
                <a:gd name="T42" fmla="*/ 2147483647 w 120"/>
                <a:gd name="T43" fmla="*/ 2147483647 h 1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0"/>
                <a:gd name="T67" fmla="*/ 0 h 168"/>
                <a:gd name="T68" fmla="*/ 120 w 120"/>
                <a:gd name="T69" fmla="*/ 168 h 16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0" h="168">
                  <a:moveTo>
                    <a:pt x="48" y="16"/>
                  </a:moveTo>
                  <a:lnTo>
                    <a:pt x="32" y="8"/>
                  </a:lnTo>
                  <a:lnTo>
                    <a:pt x="16" y="16"/>
                  </a:lnTo>
                  <a:lnTo>
                    <a:pt x="24" y="24"/>
                  </a:lnTo>
                  <a:lnTo>
                    <a:pt x="56" y="40"/>
                  </a:lnTo>
                  <a:lnTo>
                    <a:pt x="80" y="48"/>
                  </a:lnTo>
                  <a:lnTo>
                    <a:pt x="48" y="80"/>
                  </a:lnTo>
                  <a:lnTo>
                    <a:pt x="24" y="88"/>
                  </a:lnTo>
                  <a:lnTo>
                    <a:pt x="8" y="96"/>
                  </a:lnTo>
                  <a:lnTo>
                    <a:pt x="16" y="104"/>
                  </a:lnTo>
                  <a:lnTo>
                    <a:pt x="8" y="96"/>
                  </a:lnTo>
                  <a:lnTo>
                    <a:pt x="8" y="104"/>
                  </a:lnTo>
                  <a:lnTo>
                    <a:pt x="0" y="112"/>
                  </a:lnTo>
                  <a:lnTo>
                    <a:pt x="0" y="152"/>
                  </a:lnTo>
                  <a:lnTo>
                    <a:pt x="8" y="168"/>
                  </a:lnTo>
                  <a:lnTo>
                    <a:pt x="24" y="136"/>
                  </a:lnTo>
                  <a:lnTo>
                    <a:pt x="56" y="120"/>
                  </a:lnTo>
                  <a:lnTo>
                    <a:pt x="88" y="88"/>
                  </a:lnTo>
                  <a:lnTo>
                    <a:pt x="112" y="32"/>
                  </a:lnTo>
                  <a:lnTo>
                    <a:pt x="120" y="0"/>
                  </a:lnTo>
                  <a:lnTo>
                    <a:pt x="48" y="1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12" name="Freeform 733"/>
            <p:cNvSpPr/>
            <p:nvPr/>
          </p:nvSpPr>
          <p:spPr bwMode="auto">
            <a:xfrm>
              <a:off x="4708529" y="3367774"/>
              <a:ext cx="21932" cy="86633"/>
            </a:xfrm>
            <a:custGeom>
              <a:avLst/>
              <a:gdLst>
                <a:gd name="T0" fmla="*/ 2147483647 w 16"/>
                <a:gd name="T1" fmla="*/ 0 h 64"/>
                <a:gd name="T2" fmla="*/ 2147483647 w 16"/>
                <a:gd name="T3" fmla="*/ 2147483647 h 64"/>
                <a:gd name="T4" fmla="*/ 0 w 16"/>
                <a:gd name="T5" fmla="*/ 2147483647 h 64"/>
                <a:gd name="T6" fmla="*/ 0 w 16"/>
                <a:gd name="T7" fmla="*/ 2147483647 h 64"/>
                <a:gd name="T8" fmla="*/ 2147483647 w 16"/>
                <a:gd name="T9" fmla="*/ 2147483647 h 64"/>
                <a:gd name="T10" fmla="*/ 2147483647 w 16"/>
                <a:gd name="T11" fmla="*/ 2147483647 h 64"/>
                <a:gd name="T12" fmla="*/ 2147483647 w 16"/>
                <a:gd name="T13" fmla="*/ 0 h 64"/>
                <a:gd name="T14" fmla="*/ 0 60000 65536"/>
                <a:gd name="T15" fmla="*/ 0 60000 65536"/>
                <a:gd name="T16" fmla="*/ 0 60000 65536"/>
                <a:gd name="T17" fmla="*/ 0 60000 65536"/>
                <a:gd name="T18" fmla="*/ 0 60000 65536"/>
                <a:gd name="T19" fmla="*/ 0 60000 65536"/>
                <a:gd name="T20" fmla="*/ 0 60000 65536"/>
                <a:gd name="T21" fmla="*/ 0 w 16"/>
                <a:gd name="T22" fmla="*/ 0 h 64"/>
                <a:gd name="T23" fmla="*/ 16 w 16"/>
                <a:gd name="T24" fmla="*/ 64 h 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64">
                  <a:moveTo>
                    <a:pt x="8" y="0"/>
                  </a:moveTo>
                  <a:lnTo>
                    <a:pt x="16" y="24"/>
                  </a:lnTo>
                  <a:lnTo>
                    <a:pt x="0" y="32"/>
                  </a:lnTo>
                  <a:lnTo>
                    <a:pt x="0" y="40"/>
                  </a:lnTo>
                  <a:lnTo>
                    <a:pt x="8" y="64"/>
                  </a:lnTo>
                  <a:lnTo>
                    <a:pt x="16" y="64"/>
                  </a:lnTo>
                  <a:lnTo>
                    <a:pt x="8" y="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13" name="Freeform 734"/>
            <p:cNvSpPr/>
            <p:nvPr/>
          </p:nvSpPr>
          <p:spPr bwMode="auto">
            <a:xfrm>
              <a:off x="4708529" y="3367774"/>
              <a:ext cx="21932" cy="86633"/>
            </a:xfrm>
            <a:custGeom>
              <a:avLst/>
              <a:gdLst>
                <a:gd name="T0" fmla="*/ 2147483647 w 16"/>
                <a:gd name="T1" fmla="*/ 0 h 64"/>
                <a:gd name="T2" fmla="*/ 2147483647 w 16"/>
                <a:gd name="T3" fmla="*/ 0 h 64"/>
                <a:gd name="T4" fmla="*/ 2147483647 w 16"/>
                <a:gd name="T5" fmla="*/ 2147483647 h 64"/>
                <a:gd name="T6" fmla="*/ 0 w 16"/>
                <a:gd name="T7" fmla="*/ 2147483647 h 64"/>
                <a:gd name="T8" fmla="*/ 0 w 16"/>
                <a:gd name="T9" fmla="*/ 2147483647 h 64"/>
                <a:gd name="T10" fmla="*/ 2147483647 w 16"/>
                <a:gd name="T11" fmla="*/ 2147483647 h 64"/>
                <a:gd name="T12" fmla="*/ 2147483647 w 16"/>
                <a:gd name="T13" fmla="*/ 2147483647 h 64"/>
                <a:gd name="T14" fmla="*/ 0 60000 65536"/>
                <a:gd name="T15" fmla="*/ 0 60000 65536"/>
                <a:gd name="T16" fmla="*/ 0 60000 65536"/>
                <a:gd name="T17" fmla="*/ 0 60000 65536"/>
                <a:gd name="T18" fmla="*/ 0 60000 65536"/>
                <a:gd name="T19" fmla="*/ 0 60000 65536"/>
                <a:gd name="T20" fmla="*/ 0 60000 65536"/>
                <a:gd name="T21" fmla="*/ 0 w 16"/>
                <a:gd name="T22" fmla="*/ 0 h 64"/>
                <a:gd name="T23" fmla="*/ 16 w 16"/>
                <a:gd name="T24" fmla="*/ 64 h 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64">
                  <a:moveTo>
                    <a:pt x="8" y="0"/>
                  </a:moveTo>
                  <a:lnTo>
                    <a:pt x="8" y="0"/>
                  </a:lnTo>
                  <a:lnTo>
                    <a:pt x="16" y="24"/>
                  </a:lnTo>
                  <a:lnTo>
                    <a:pt x="0" y="32"/>
                  </a:lnTo>
                  <a:lnTo>
                    <a:pt x="0" y="40"/>
                  </a:lnTo>
                  <a:lnTo>
                    <a:pt x="8" y="64"/>
                  </a:lnTo>
                  <a:lnTo>
                    <a:pt x="16" y="64"/>
                  </a:lnTo>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14" name="Freeform 735"/>
            <p:cNvSpPr/>
            <p:nvPr/>
          </p:nvSpPr>
          <p:spPr bwMode="auto">
            <a:xfrm>
              <a:off x="4708529" y="3367774"/>
              <a:ext cx="21932" cy="86633"/>
            </a:xfrm>
            <a:custGeom>
              <a:avLst/>
              <a:gdLst>
                <a:gd name="T0" fmla="*/ 2147483647 w 16"/>
                <a:gd name="T1" fmla="*/ 0 h 64"/>
                <a:gd name="T2" fmla="*/ 2147483647 w 16"/>
                <a:gd name="T3" fmla="*/ 0 h 64"/>
                <a:gd name="T4" fmla="*/ 2147483647 w 16"/>
                <a:gd name="T5" fmla="*/ 2147483647 h 64"/>
                <a:gd name="T6" fmla="*/ 0 w 16"/>
                <a:gd name="T7" fmla="*/ 2147483647 h 64"/>
                <a:gd name="T8" fmla="*/ 0 w 16"/>
                <a:gd name="T9" fmla="*/ 2147483647 h 64"/>
                <a:gd name="T10" fmla="*/ 2147483647 w 16"/>
                <a:gd name="T11" fmla="*/ 2147483647 h 64"/>
                <a:gd name="T12" fmla="*/ 2147483647 w 16"/>
                <a:gd name="T13" fmla="*/ 2147483647 h 64"/>
                <a:gd name="T14" fmla="*/ 0 60000 65536"/>
                <a:gd name="T15" fmla="*/ 0 60000 65536"/>
                <a:gd name="T16" fmla="*/ 0 60000 65536"/>
                <a:gd name="T17" fmla="*/ 0 60000 65536"/>
                <a:gd name="T18" fmla="*/ 0 60000 65536"/>
                <a:gd name="T19" fmla="*/ 0 60000 65536"/>
                <a:gd name="T20" fmla="*/ 0 60000 65536"/>
                <a:gd name="T21" fmla="*/ 0 w 16"/>
                <a:gd name="T22" fmla="*/ 0 h 64"/>
                <a:gd name="T23" fmla="*/ 16 w 16"/>
                <a:gd name="T24" fmla="*/ 64 h 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64">
                  <a:moveTo>
                    <a:pt x="8" y="0"/>
                  </a:moveTo>
                  <a:lnTo>
                    <a:pt x="8" y="0"/>
                  </a:lnTo>
                  <a:lnTo>
                    <a:pt x="16" y="24"/>
                  </a:lnTo>
                  <a:lnTo>
                    <a:pt x="0" y="32"/>
                  </a:lnTo>
                  <a:lnTo>
                    <a:pt x="0" y="40"/>
                  </a:lnTo>
                  <a:lnTo>
                    <a:pt x="8" y="64"/>
                  </a:lnTo>
                  <a:lnTo>
                    <a:pt x="16" y="64"/>
                  </a:lnTo>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15" name="Freeform 736"/>
            <p:cNvSpPr/>
            <p:nvPr/>
          </p:nvSpPr>
          <p:spPr bwMode="auto">
            <a:xfrm>
              <a:off x="4698659" y="3174769"/>
              <a:ext cx="171072" cy="279637"/>
            </a:xfrm>
            <a:custGeom>
              <a:avLst/>
              <a:gdLst>
                <a:gd name="T0" fmla="*/ 2147483647 w 128"/>
                <a:gd name="T1" fmla="*/ 2147483647 h 208"/>
                <a:gd name="T2" fmla="*/ 2147483647 w 128"/>
                <a:gd name="T3" fmla="*/ 2147483647 h 208"/>
                <a:gd name="T4" fmla="*/ 2147483647 w 128"/>
                <a:gd name="T5" fmla="*/ 2147483647 h 208"/>
                <a:gd name="T6" fmla="*/ 2147483647 w 128"/>
                <a:gd name="T7" fmla="*/ 2147483647 h 208"/>
                <a:gd name="T8" fmla="*/ 2147483647 w 128"/>
                <a:gd name="T9" fmla="*/ 2147483647 h 208"/>
                <a:gd name="T10" fmla="*/ 2147483647 w 128"/>
                <a:gd name="T11" fmla="*/ 2147483647 h 208"/>
                <a:gd name="T12" fmla="*/ 2147483647 w 128"/>
                <a:gd name="T13" fmla="*/ 2147483647 h 208"/>
                <a:gd name="T14" fmla="*/ 2147483647 w 128"/>
                <a:gd name="T15" fmla="*/ 2147483647 h 208"/>
                <a:gd name="T16" fmla="*/ 2147483647 w 128"/>
                <a:gd name="T17" fmla="*/ 2147483647 h 208"/>
                <a:gd name="T18" fmla="*/ 2147483647 w 128"/>
                <a:gd name="T19" fmla="*/ 2147483647 h 208"/>
                <a:gd name="T20" fmla="*/ 2147483647 w 128"/>
                <a:gd name="T21" fmla="*/ 2147483647 h 208"/>
                <a:gd name="T22" fmla="*/ 2147483647 w 128"/>
                <a:gd name="T23" fmla="*/ 0 h 208"/>
                <a:gd name="T24" fmla="*/ 2147483647 w 128"/>
                <a:gd name="T25" fmla="*/ 2147483647 h 208"/>
                <a:gd name="T26" fmla="*/ 2147483647 w 128"/>
                <a:gd name="T27" fmla="*/ 2147483647 h 208"/>
                <a:gd name="T28" fmla="*/ 2147483647 w 128"/>
                <a:gd name="T29" fmla="*/ 2147483647 h 208"/>
                <a:gd name="T30" fmla="*/ 2147483647 w 128"/>
                <a:gd name="T31" fmla="*/ 2147483647 h 208"/>
                <a:gd name="T32" fmla="*/ 0 w 128"/>
                <a:gd name="T33" fmla="*/ 2147483647 h 208"/>
                <a:gd name="T34" fmla="*/ 2147483647 w 128"/>
                <a:gd name="T35" fmla="*/ 2147483647 h 208"/>
                <a:gd name="T36" fmla="*/ 0 w 128"/>
                <a:gd name="T37" fmla="*/ 2147483647 h 208"/>
                <a:gd name="T38" fmla="*/ 2147483647 w 128"/>
                <a:gd name="T39" fmla="*/ 2147483647 h 208"/>
                <a:gd name="T40" fmla="*/ 2147483647 w 128"/>
                <a:gd name="T41" fmla="*/ 2147483647 h 208"/>
                <a:gd name="T42" fmla="*/ 2147483647 w 128"/>
                <a:gd name="T43" fmla="*/ 2147483647 h 208"/>
                <a:gd name="T44" fmla="*/ 2147483647 w 128"/>
                <a:gd name="T45" fmla="*/ 2147483647 h 20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8"/>
                <a:gd name="T70" fmla="*/ 0 h 208"/>
                <a:gd name="T71" fmla="*/ 128 w 128"/>
                <a:gd name="T72" fmla="*/ 208 h 20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8" h="208">
                  <a:moveTo>
                    <a:pt x="24" y="208"/>
                  </a:moveTo>
                  <a:lnTo>
                    <a:pt x="40" y="200"/>
                  </a:lnTo>
                  <a:lnTo>
                    <a:pt x="64" y="192"/>
                  </a:lnTo>
                  <a:lnTo>
                    <a:pt x="64" y="184"/>
                  </a:lnTo>
                  <a:lnTo>
                    <a:pt x="88" y="184"/>
                  </a:lnTo>
                  <a:lnTo>
                    <a:pt x="120" y="160"/>
                  </a:lnTo>
                  <a:lnTo>
                    <a:pt x="104" y="136"/>
                  </a:lnTo>
                  <a:lnTo>
                    <a:pt x="112" y="128"/>
                  </a:lnTo>
                  <a:lnTo>
                    <a:pt x="112" y="104"/>
                  </a:lnTo>
                  <a:lnTo>
                    <a:pt x="128" y="96"/>
                  </a:lnTo>
                  <a:lnTo>
                    <a:pt x="128" y="48"/>
                  </a:lnTo>
                  <a:lnTo>
                    <a:pt x="32" y="0"/>
                  </a:lnTo>
                  <a:lnTo>
                    <a:pt x="16" y="8"/>
                  </a:lnTo>
                  <a:lnTo>
                    <a:pt x="24" y="32"/>
                  </a:lnTo>
                  <a:lnTo>
                    <a:pt x="32" y="40"/>
                  </a:lnTo>
                  <a:lnTo>
                    <a:pt x="24" y="88"/>
                  </a:lnTo>
                  <a:lnTo>
                    <a:pt x="0" y="112"/>
                  </a:lnTo>
                  <a:lnTo>
                    <a:pt x="8" y="112"/>
                  </a:lnTo>
                  <a:lnTo>
                    <a:pt x="0" y="112"/>
                  </a:lnTo>
                  <a:lnTo>
                    <a:pt x="8" y="128"/>
                  </a:lnTo>
                  <a:lnTo>
                    <a:pt x="16" y="128"/>
                  </a:lnTo>
                  <a:lnTo>
                    <a:pt x="16" y="144"/>
                  </a:lnTo>
                  <a:lnTo>
                    <a:pt x="24" y="20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16" name="Freeform 737"/>
            <p:cNvSpPr/>
            <p:nvPr/>
          </p:nvSpPr>
          <p:spPr bwMode="auto">
            <a:xfrm>
              <a:off x="4698659" y="3174769"/>
              <a:ext cx="171072" cy="279637"/>
            </a:xfrm>
            <a:custGeom>
              <a:avLst/>
              <a:gdLst>
                <a:gd name="T0" fmla="*/ 2147483647 w 128"/>
                <a:gd name="T1" fmla="*/ 2147483647 h 208"/>
                <a:gd name="T2" fmla="*/ 2147483647 w 128"/>
                <a:gd name="T3" fmla="*/ 2147483647 h 208"/>
                <a:gd name="T4" fmla="*/ 2147483647 w 128"/>
                <a:gd name="T5" fmla="*/ 2147483647 h 208"/>
                <a:gd name="T6" fmla="*/ 2147483647 w 128"/>
                <a:gd name="T7" fmla="*/ 2147483647 h 208"/>
                <a:gd name="T8" fmla="*/ 2147483647 w 128"/>
                <a:gd name="T9" fmla="*/ 2147483647 h 208"/>
                <a:gd name="T10" fmla="*/ 2147483647 w 128"/>
                <a:gd name="T11" fmla="*/ 2147483647 h 208"/>
                <a:gd name="T12" fmla="*/ 2147483647 w 128"/>
                <a:gd name="T13" fmla="*/ 2147483647 h 208"/>
                <a:gd name="T14" fmla="*/ 2147483647 w 128"/>
                <a:gd name="T15" fmla="*/ 2147483647 h 208"/>
                <a:gd name="T16" fmla="*/ 2147483647 w 128"/>
                <a:gd name="T17" fmla="*/ 2147483647 h 208"/>
                <a:gd name="T18" fmla="*/ 2147483647 w 128"/>
                <a:gd name="T19" fmla="*/ 2147483647 h 208"/>
                <a:gd name="T20" fmla="*/ 2147483647 w 128"/>
                <a:gd name="T21" fmla="*/ 2147483647 h 208"/>
                <a:gd name="T22" fmla="*/ 2147483647 w 128"/>
                <a:gd name="T23" fmla="*/ 2147483647 h 208"/>
                <a:gd name="T24" fmla="*/ 2147483647 w 128"/>
                <a:gd name="T25" fmla="*/ 0 h 208"/>
                <a:gd name="T26" fmla="*/ 2147483647 w 128"/>
                <a:gd name="T27" fmla="*/ 2147483647 h 208"/>
                <a:gd name="T28" fmla="*/ 2147483647 w 128"/>
                <a:gd name="T29" fmla="*/ 2147483647 h 208"/>
                <a:gd name="T30" fmla="*/ 2147483647 w 128"/>
                <a:gd name="T31" fmla="*/ 2147483647 h 208"/>
                <a:gd name="T32" fmla="*/ 2147483647 w 128"/>
                <a:gd name="T33" fmla="*/ 2147483647 h 208"/>
                <a:gd name="T34" fmla="*/ 2147483647 w 128"/>
                <a:gd name="T35" fmla="*/ 2147483647 h 208"/>
                <a:gd name="T36" fmla="*/ 0 w 128"/>
                <a:gd name="T37" fmla="*/ 2147483647 h 208"/>
                <a:gd name="T38" fmla="*/ 2147483647 w 128"/>
                <a:gd name="T39" fmla="*/ 2147483647 h 208"/>
                <a:gd name="T40" fmla="*/ 0 w 128"/>
                <a:gd name="T41" fmla="*/ 2147483647 h 208"/>
                <a:gd name="T42" fmla="*/ 0 w 128"/>
                <a:gd name="T43" fmla="*/ 2147483647 h 208"/>
                <a:gd name="T44" fmla="*/ 2147483647 w 128"/>
                <a:gd name="T45" fmla="*/ 2147483647 h 208"/>
                <a:gd name="T46" fmla="*/ 2147483647 w 128"/>
                <a:gd name="T47" fmla="*/ 2147483647 h 208"/>
                <a:gd name="T48" fmla="*/ 2147483647 w 128"/>
                <a:gd name="T49" fmla="*/ 2147483647 h 20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8"/>
                <a:gd name="T76" fmla="*/ 0 h 208"/>
                <a:gd name="T77" fmla="*/ 128 w 128"/>
                <a:gd name="T78" fmla="*/ 208 h 20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8" h="208">
                  <a:moveTo>
                    <a:pt x="24" y="208"/>
                  </a:moveTo>
                  <a:lnTo>
                    <a:pt x="40" y="200"/>
                  </a:lnTo>
                  <a:lnTo>
                    <a:pt x="64" y="192"/>
                  </a:lnTo>
                  <a:lnTo>
                    <a:pt x="64" y="184"/>
                  </a:lnTo>
                  <a:lnTo>
                    <a:pt x="88" y="184"/>
                  </a:lnTo>
                  <a:lnTo>
                    <a:pt x="120" y="160"/>
                  </a:lnTo>
                  <a:lnTo>
                    <a:pt x="104" y="136"/>
                  </a:lnTo>
                  <a:lnTo>
                    <a:pt x="112" y="128"/>
                  </a:lnTo>
                  <a:lnTo>
                    <a:pt x="112" y="104"/>
                  </a:lnTo>
                  <a:lnTo>
                    <a:pt x="128" y="96"/>
                  </a:lnTo>
                  <a:lnTo>
                    <a:pt x="128" y="48"/>
                  </a:lnTo>
                  <a:lnTo>
                    <a:pt x="32" y="0"/>
                  </a:lnTo>
                  <a:lnTo>
                    <a:pt x="16" y="8"/>
                  </a:lnTo>
                  <a:lnTo>
                    <a:pt x="24" y="32"/>
                  </a:lnTo>
                  <a:lnTo>
                    <a:pt x="32" y="40"/>
                  </a:lnTo>
                  <a:lnTo>
                    <a:pt x="24" y="88"/>
                  </a:lnTo>
                  <a:lnTo>
                    <a:pt x="0" y="112"/>
                  </a:lnTo>
                  <a:lnTo>
                    <a:pt x="8" y="112"/>
                  </a:lnTo>
                  <a:lnTo>
                    <a:pt x="0" y="112"/>
                  </a:lnTo>
                  <a:lnTo>
                    <a:pt x="8" y="128"/>
                  </a:lnTo>
                  <a:lnTo>
                    <a:pt x="16" y="128"/>
                  </a:lnTo>
                  <a:lnTo>
                    <a:pt x="16" y="144"/>
                  </a:lnTo>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17" name="Freeform 738"/>
            <p:cNvSpPr/>
            <p:nvPr/>
          </p:nvSpPr>
          <p:spPr bwMode="auto">
            <a:xfrm>
              <a:off x="4698659" y="3174769"/>
              <a:ext cx="171072" cy="279637"/>
            </a:xfrm>
            <a:custGeom>
              <a:avLst/>
              <a:gdLst>
                <a:gd name="T0" fmla="*/ 2147483647 w 128"/>
                <a:gd name="T1" fmla="*/ 2147483647 h 208"/>
                <a:gd name="T2" fmla="*/ 2147483647 w 128"/>
                <a:gd name="T3" fmla="*/ 2147483647 h 208"/>
                <a:gd name="T4" fmla="*/ 2147483647 w 128"/>
                <a:gd name="T5" fmla="*/ 2147483647 h 208"/>
                <a:gd name="T6" fmla="*/ 2147483647 w 128"/>
                <a:gd name="T7" fmla="*/ 2147483647 h 208"/>
                <a:gd name="T8" fmla="*/ 2147483647 w 128"/>
                <a:gd name="T9" fmla="*/ 2147483647 h 208"/>
                <a:gd name="T10" fmla="*/ 2147483647 w 128"/>
                <a:gd name="T11" fmla="*/ 2147483647 h 208"/>
                <a:gd name="T12" fmla="*/ 2147483647 w 128"/>
                <a:gd name="T13" fmla="*/ 2147483647 h 208"/>
                <a:gd name="T14" fmla="*/ 2147483647 w 128"/>
                <a:gd name="T15" fmla="*/ 2147483647 h 208"/>
                <a:gd name="T16" fmla="*/ 2147483647 w 128"/>
                <a:gd name="T17" fmla="*/ 2147483647 h 208"/>
                <a:gd name="T18" fmla="*/ 2147483647 w 128"/>
                <a:gd name="T19" fmla="*/ 2147483647 h 208"/>
                <a:gd name="T20" fmla="*/ 2147483647 w 128"/>
                <a:gd name="T21" fmla="*/ 2147483647 h 208"/>
                <a:gd name="T22" fmla="*/ 2147483647 w 128"/>
                <a:gd name="T23" fmla="*/ 2147483647 h 208"/>
                <a:gd name="T24" fmla="*/ 2147483647 w 128"/>
                <a:gd name="T25" fmla="*/ 0 h 208"/>
                <a:gd name="T26" fmla="*/ 2147483647 w 128"/>
                <a:gd name="T27" fmla="*/ 2147483647 h 208"/>
                <a:gd name="T28" fmla="*/ 2147483647 w 128"/>
                <a:gd name="T29" fmla="*/ 2147483647 h 208"/>
                <a:gd name="T30" fmla="*/ 2147483647 w 128"/>
                <a:gd name="T31" fmla="*/ 2147483647 h 208"/>
                <a:gd name="T32" fmla="*/ 2147483647 w 128"/>
                <a:gd name="T33" fmla="*/ 2147483647 h 208"/>
                <a:gd name="T34" fmla="*/ 2147483647 w 128"/>
                <a:gd name="T35" fmla="*/ 2147483647 h 208"/>
                <a:gd name="T36" fmla="*/ 0 w 128"/>
                <a:gd name="T37" fmla="*/ 2147483647 h 208"/>
                <a:gd name="T38" fmla="*/ 2147483647 w 128"/>
                <a:gd name="T39" fmla="*/ 2147483647 h 208"/>
                <a:gd name="T40" fmla="*/ 0 w 128"/>
                <a:gd name="T41" fmla="*/ 2147483647 h 208"/>
                <a:gd name="T42" fmla="*/ 0 w 128"/>
                <a:gd name="T43" fmla="*/ 2147483647 h 208"/>
                <a:gd name="T44" fmla="*/ 2147483647 w 128"/>
                <a:gd name="T45" fmla="*/ 2147483647 h 208"/>
                <a:gd name="T46" fmla="*/ 2147483647 w 128"/>
                <a:gd name="T47" fmla="*/ 2147483647 h 208"/>
                <a:gd name="T48" fmla="*/ 2147483647 w 128"/>
                <a:gd name="T49" fmla="*/ 2147483647 h 20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8"/>
                <a:gd name="T76" fmla="*/ 0 h 208"/>
                <a:gd name="T77" fmla="*/ 128 w 128"/>
                <a:gd name="T78" fmla="*/ 208 h 20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8" h="208">
                  <a:moveTo>
                    <a:pt x="24" y="208"/>
                  </a:moveTo>
                  <a:lnTo>
                    <a:pt x="40" y="200"/>
                  </a:lnTo>
                  <a:lnTo>
                    <a:pt x="64" y="192"/>
                  </a:lnTo>
                  <a:lnTo>
                    <a:pt x="64" y="184"/>
                  </a:lnTo>
                  <a:lnTo>
                    <a:pt x="88" y="184"/>
                  </a:lnTo>
                  <a:lnTo>
                    <a:pt x="120" y="160"/>
                  </a:lnTo>
                  <a:lnTo>
                    <a:pt x="104" y="136"/>
                  </a:lnTo>
                  <a:lnTo>
                    <a:pt x="112" y="128"/>
                  </a:lnTo>
                  <a:lnTo>
                    <a:pt x="112" y="104"/>
                  </a:lnTo>
                  <a:lnTo>
                    <a:pt x="128" y="96"/>
                  </a:lnTo>
                  <a:lnTo>
                    <a:pt x="128" y="48"/>
                  </a:lnTo>
                  <a:lnTo>
                    <a:pt x="32" y="0"/>
                  </a:lnTo>
                  <a:lnTo>
                    <a:pt x="16" y="8"/>
                  </a:lnTo>
                  <a:lnTo>
                    <a:pt x="24" y="32"/>
                  </a:lnTo>
                  <a:lnTo>
                    <a:pt x="32" y="40"/>
                  </a:lnTo>
                  <a:lnTo>
                    <a:pt x="24" y="88"/>
                  </a:lnTo>
                  <a:lnTo>
                    <a:pt x="0" y="112"/>
                  </a:lnTo>
                  <a:lnTo>
                    <a:pt x="8" y="112"/>
                  </a:lnTo>
                  <a:lnTo>
                    <a:pt x="0" y="112"/>
                  </a:lnTo>
                  <a:lnTo>
                    <a:pt x="8" y="128"/>
                  </a:lnTo>
                  <a:lnTo>
                    <a:pt x="16" y="128"/>
                  </a:lnTo>
                  <a:lnTo>
                    <a:pt x="16" y="144"/>
                  </a:lnTo>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18" name="Freeform 739"/>
            <p:cNvSpPr/>
            <p:nvPr/>
          </p:nvSpPr>
          <p:spPr bwMode="auto">
            <a:xfrm>
              <a:off x="4752394" y="3958850"/>
              <a:ext cx="267574" cy="246738"/>
            </a:xfrm>
            <a:custGeom>
              <a:avLst/>
              <a:gdLst>
                <a:gd name="T0" fmla="*/ 2147483647 w 200"/>
                <a:gd name="T1" fmla="*/ 2147483647 h 184"/>
                <a:gd name="T2" fmla="*/ 2147483647 w 200"/>
                <a:gd name="T3" fmla="*/ 2147483647 h 184"/>
                <a:gd name="T4" fmla="*/ 2147483647 w 200"/>
                <a:gd name="T5" fmla="*/ 0 h 184"/>
                <a:gd name="T6" fmla="*/ 2147483647 w 200"/>
                <a:gd name="T7" fmla="*/ 2147483647 h 184"/>
                <a:gd name="T8" fmla="*/ 2147483647 w 200"/>
                <a:gd name="T9" fmla="*/ 2147483647 h 184"/>
                <a:gd name="T10" fmla="*/ 2147483647 w 200"/>
                <a:gd name="T11" fmla="*/ 2147483647 h 184"/>
                <a:gd name="T12" fmla="*/ 2147483647 w 200"/>
                <a:gd name="T13" fmla="*/ 2147483647 h 184"/>
                <a:gd name="T14" fmla="*/ 2147483647 w 200"/>
                <a:gd name="T15" fmla="*/ 2147483647 h 184"/>
                <a:gd name="T16" fmla="*/ 2147483647 w 200"/>
                <a:gd name="T17" fmla="*/ 2147483647 h 184"/>
                <a:gd name="T18" fmla="*/ 2147483647 w 200"/>
                <a:gd name="T19" fmla="*/ 2147483647 h 184"/>
                <a:gd name="T20" fmla="*/ 2147483647 w 200"/>
                <a:gd name="T21" fmla="*/ 2147483647 h 184"/>
                <a:gd name="T22" fmla="*/ 2147483647 w 200"/>
                <a:gd name="T23" fmla="*/ 2147483647 h 184"/>
                <a:gd name="T24" fmla="*/ 2147483647 w 200"/>
                <a:gd name="T25" fmla="*/ 2147483647 h 184"/>
                <a:gd name="T26" fmla="*/ 2147483647 w 200"/>
                <a:gd name="T27" fmla="*/ 2147483647 h 184"/>
                <a:gd name="T28" fmla="*/ 0 w 200"/>
                <a:gd name="T29" fmla="*/ 2147483647 h 184"/>
                <a:gd name="T30" fmla="*/ 0 w 200"/>
                <a:gd name="T31" fmla="*/ 2147483647 h 184"/>
                <a:gd name="T32" fmla="*/ 2147483647 w 200"/>
                <a:gd name="T33" fmla="*/ 2147483647 h 184"/>
                <a:gd name="T34" fmla="*/ 2147483647 w 200"/>
                <a:gd name="T35" fmla="*/ 2147483647 h 184"/>
                <a:gd name="T36" fmla="*/ 2147483647 w 200"/>
                <a:gd name="T37" fmla="*/ 2147483647 h 184"/>
                <a:gd name="T38" fmla="*/ 2147483647 w 200"/>
                <a:gd name="T39" fmla="*/ 2147483647 h 184"/>
                <a:gd name="T40" fmla="*/ 2147483647 w 200"/>
                <a:gd name="T41" fmla="*/ 2147483647 h 184"/>
                <a:gd name="T42" fmla="*/ 2147483647 w 200"/>
                <a:gd name="T43" fmla="*/ 2147483647 h 184"/>
                <a:gd name="T44" fmla="*/ 2147483647 w 200"/>
                <a:gd name="T45" fmla="*/ 2147483647 h 184"/>
                <a:gd name="T46" fmla="*/ 2147483647 w 200"/>
                <a:gd name="T47" fmla="*/ 2147483647 h 184"/>
                <a:gd name="T48" fmla="*/ 2147483647 w 200"/>
                <a:gd name="T49" fmla="*/ 2147483647 h 184"/>
                <a:gd name="T50" fmla="*/ 2147483647 w 200"/>
                <a:gd name="T51" fmla="*/ 2147483647 h 184"/>
                <a:gd name="T52" fmla="*/ 2147483647 w 200"/>
                <a:gd name="T53" fmla="*/ 2147483647 h 18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0"/>
                <a:gd name="T82" fmla="*/ 0 h 184"/>
                <a:gd name="T83" fmla="*/ 200 w 200"/>
                <a:gd name="T84" fmla="*/ 184 h 18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0" h="184">
                  <a:moveTo>
                    <a:pt x="192" y="8"/>
                  </a:moveTo>
                  <a:lnTo>
                    <a:pt x="184" y="8"/>
                  </a:lnTo>
                  <a:lnTo>
                    <a:pt x="160" y="0"/>
                  </a:lnTo>
                  <a:lnTo>
                    <a:pt x="136" y="24"/>
                  </a:lnTo>
                  <a:lnTo>
                    <a:pt x="104" y="48"/>
                  </a:lnTo>
                  <a:lnTo>
                    <a:pt x="88" y="48"/>
                  </a:lnTo>
                  <a:lnTo>
                    <a:pt x="64" y="64"/>
                  </a:lnTo>
                  <a:lnTo>
                    <a:pt x="56" y="64"/>
                  </a:lnTo>
                  <a:lnTo>
                    <a:pt x="48" y="56"/>
                  </a:lnTo>
                  <a:lnTo>
                    <a:pt x="40" y="40"/>
                  </a:lnTo>
                  <a:lnTo>
                    <a:pt x="40" y="48"/>
                  </a:lnTo>
                  <a:lnTo>
                    <a:pt x="40" y="40"/>
                  </a:lnTo>
                  <a:lnTo>
                    <a:pt x="32" y="96"/>
                  </a:lnTo>
                  <a:lnTo>
                    <a:pt x="24" y="96"/>
                  </a:lnTo>
                  <a:lnTo>
                    <a:pt x="0" y="88"/>
                  </a:lnTo>
                  <a:lnTo>
                    <a:pt x="0" y="96"/>
                  </a:lnTo>
                  <a:lnTo>
                    <a:pt x="8" y="112"/>
                  </a:lnTo>
                  <a:lnTo>
                    <a:pt x="16" y="144"/>
                  </a:lnTo>
                  <a:lnTo>
                    <a:pt x="16" y="160"/>
                  </a:lnTo>
                  <a:lnTo>
                    <a:pt x="32" y="184"/>
                  </a:lnTo>
                  <a:lnTo>
                    <a:pt x="64" y="176"/>
                  </a:lnTo>
                  <a:lnTo>
                    <a:pt x="96" y="168"/>
                  </a:lnTo>
                  <a:lnTo>
                    <a:pt x="128" y="168"/>
                  </a:lnTo>
                  <a:lnTo>
                    <a:pt x="184" y="104"/>
                  </a:lnTo>
                  <a:lnTo>
                    <a:pt x="200" y="64"/>
                  </a:lnTo>
                  <a:lnTo>
                    <a:pt x="192" y="64"/>
                  </a:lnTo>
                  <a:lnTo>
                    <a:pt x="192" y="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19" name="Freeform 740"/>
            <p:cNvSpPr/>
            <p:nvPr/>
          </p:nvSpPr>
          <p:spPr bwMode="auto">
            <a:xfrm>
              <a:off x="4806128" y="3883183"/>
              <a:ext cx="160106" cy="161203"/>
            </a:xfrm>
            <a:custGeom>
              <a:avLst/>
              <a:gdLst>
                <a:gd name="T0" fmla="*/ 2147483647 w 120"/>
                <a:gd name="T1" fmla="*/ 2147483647 h 120"/>
                <a:gd name="T2" fmla="*/ 2147483647 w 120"/>
                <a:gd name="T3" fmla="*/ 2147483647 h 120"/>
                <a:gd name="T4" fmla="*/ 2147483647 w 120"/>
                <a:gd name="T5" fmla="*/ 2147483647 h 120"/>
                <a:gd name="T6" fmla="*/ 2147483647 w 120"/>
                <a:gd name="T7" fmla="*/ 0 h 120"/>
                <a:gd name="T8" fmla="*/ 2147483647 w 120"/>
                <a:gd name="T9" fmla="*/ 0 h 120"/>
                <a:gd name="T10" fmla="*/ 2147483647 w 120"/>
                <a:gd name="T11" fmla="*/ 2147483647 h 120"/>
                <a:gd name="T12" fmla="*/ 2147483647 w 120"/>
                <a:gd name="T13" fmla="*/ 0 h 120"/>
                <a:gd name="T14" fmla="*/ 2147483647 w 120"/>
                <a:gd name="T15" fmla="*/ 0 h 120"/>
                <a:gd name="T16" fmla="*/ 2147483647 w 120"/>
                <a:gd name="T17" fmla="*/ 0 h 120"/>
                <a:gd name="T18" fmla="*/ 2147483647 w 120"/>
                <a:gd name="T19" fmla="*/ 2147483647 h 120"/>
                <a:gd name="T20" fmla="*/ 2147483647 w 120"/>
                <a:gd name="T21" fmla="*/ 2147483647 h 120"/>
                <a:gd name="T22" fmla="*/ 0 w 120"/>
                <a:gd name="T23" fmla="*/ 2147483647 h 120"/>
                <a:gd name="T24" fmla="*/ 0 w 120"/>
                <a:gd name="T25" fmla="*/ 2147483647 h 120"/>
                <a:gd name="T26" fmla="*/ 2147483647 w 120"/>
                <a:gd name="T27" fmla="*/ 2147483647 h 120"/>
                <a:gd name="T28" fmla="*/ 2147483647 w 120"/>
                <a:gd name="T29" fmla="*/ 2147483647 h 120"/>
                <a:gd name="T30" fmla="*/ 2147483647 w 120"/>
                <a:gd name="T31" fmla="*/ 2147483647 h 120"/>
                <a:gd name="T32" fmla="*/ 2147483647 w 120"/>
                <a:gd name="T33" fmla="*/ 2147483647 h 120"/>
                <a:gd name="T34" fmla="*/ 2147483647 w 120"/>
                <a:gd name="T35" fmla="*/ 2147483647 h 120"/>
                <a:gd name="T36" fmla="*/ 2147483647 w 120"/>
                <a:gd name="T37" fmla="*/ 2147483647 h 120"/>
                <a:gd name="T38" fmla="*/ 2147483647 w 120"/>
                <a:gd name="T39" fmla="*/ 2147483647 h 120"/>
                <a:gd name="T40" fmla="*/ 2147483647 w 120"/>
                <a:gd name="T41" fmla="*/ 2147483647 h 120"/>
                <a:gd name="T42" fmla="*/ 2147483647 w 120"/>
                <a:gd name="T43" fmla="*/ 2147483647 h 1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0"/>
                <a:gd name="T67" fmla="*/ 0 h 120"/>
                <a:gd name="T68" fmla="*/ 120 w 120"/>
                <a:gd name="T69" fmla="*/ 120 h 1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0" h="120">
                  <a:moveTo>
                    <a:pt x="96" y="32"/>
                  </a:moveTo>
                  <a:lnTo>
                    <a:pt x="88" y="32"/>
                  </a:lnTo>
                  <a:lnTo>
                    <a:pt x="80" y="16"/>
                  </a:lnTo>
                  <a:lnTo>
                    <a:pt x="72" y="0"/>
                  </a:lnTo>
                  <a:lnTo>
                    <a:pt x="64" y="0"/>
                  </a:lnTo>
                  <a:lnTo>
                    <a:pt x="56" y="8"/>
                  </a:lnTo>
                  <a:lnTo>
                    <a:pt x="64" y="0"/>
                  </a:lnTo>
                  <a:lnTo>
                    <a:pt x="56" y="0"/>
                  </a:lnTo>
                  <a:lnTo>
                    <a:pt x="48" y="0"/>
                  </a:lnTo>
                  <a:lnTo>
                    <a:pt x="16" y="8"/>
                  </a:lnTo>
                  <a:lnTo>
                    <a:pt x="8" y="56"/>
                  </a:lnTo>
                  <a:lnTo>
                    <a:pt x="0" y="56"/>
                  </a:lnTo>
                  <a:lnTo>
                    <a:pt x="0" y="96"/>
                  </a:lnTo>
                  <a:lnTo>
                    <a:pt x="8" y="112"/>
                  </a:lnTo>
                  <a:lnTo>
                    <a:pt x="16" y="120"/>
                  </a:lnTo>
                  <a:lnTo>
                    <a:pt x="24" y="120"/>
                  </a:lnTo>
                  <a:lnTo>
                    <a:pt x="48" y="104"/>
                  </a:lnTo>
                  <a:lnTo>
                    <a:pt x="64" y="104"/>
                  </a:lnTo>
                  <a:lnTo>
                    <a:pt x="96" y="80"/>
                  </a:lnTo>
                  <a:lnTo>
                    <a:pt x="120" y="56"/>
                  </a:lnTo>
                  <a:lnTo>
                    <a:pt x="104" y="48"/>
                  </a:lnTo>
                  <a:lnTo>
                    <a:pt x="96" y="32"/>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20" name="Freeform 741"/>
            <p:cNvSpPr/>
            <p:nvPr/>
          </p:nvSpPr>
          <p:spPr bwMode="auto">
            <a:xfrm>
              <a:off x="4977200" y="3754880"/>
              <a:ext cx="183135" cy="289507"/>
            </a:xfrm>
            <a:custGeom>
              <a:avLst/>
              <a:gdLst>
                <a:gd name="T0" fmla="*/ 2147483647 w 136"/>
                <a:gd name="T1" fmla="*/ 2147483647 h 216"/>
                <a:gd name="T2" fmla="*/ 2147483647 w 136"/>
                <a:gd name="T3" fmla="*/ 2147483647 h 216"/>
                <a:gd name="T4" fmla="*/ 2147483647 w 136"/>
                <a:gd name="T5" fmla="*/ 2147483647 h 216"/>
                <a:gd name="T6" fmla="*/ 2147483647 w 136"/>
                <a:gd name="T7" fmla="*/ 2147483647 h 216"/>
                <a:gd name="T8" fmla="*/ 2147483647 w 136"/>
                <a:gd name="T9" fmla="*/ 2147483647 h 216"/>
                <a:gd name="T10" fmla="*/ 2147483647 w 136"/>
                <a:gd name="T11" fmla="*/ 2147483647 h 216"/>
                <a:gd name="T12" fmla="*/ 2147483647 w 136"/>
                <a:gd name="T13" fmla="*/ 2147483647 h 216"/>
                <a:gd name="T14" fmla="*/ 2147483647 w 136"/>
                <a:gd name="T15" fmla="*/ 2147483647 h 216"/>
                <a:gd name="T16" fmla="*/ 2147483647 w 136"/>
                <a:gd name="T17" fmla="*/ 2147483647 h 216"/>
                <a:gd name="T18" fmla="*/ 0 w 136"/>
                <a:gd name="T19" fmla="*/ 2147483647 h 216"/>
                <a:gd name="T20" fmla="*/ 2147483647 w 136"/>
                <a:gd name="T21" fmla="*/ 2147483647 h 216"/>
                <a:gd name="T22" fmla="*/ 0 w 136"/>
                <a:gd name="T23" fmla="*/ 2147483647 h 216"/>
                <a:gd name="T24" fmla="*/ 2147483647 w 136"/>
                <a:gd name="T25" fmla="*/ 2147483647 h 216"/>
                <a:gd name="T26" fmla="*/ 2147483647 w 136"/>
                <a:gd name="T27" fmla="*/ 2147483647 h 216"/>
                <a:gd name="T28" fmla="*/ 2147483647 w 136"/>
                <a:gd name="T29" fmla="*/ 2147483647 h 216"/>
                <a:gd name="T30" fmla="*/ 2147483647 w 136"/>
                <a:gd name="T31" fmla="*/ 2147483647 h 216"/>
                <a:gd name="T32" fmla="*/ 2147483647 w 136"/>
                <a:gd name="T33" fmla="*/ 2147483647 h 216"/>
                <a:gd name="T34" fmla="*/ 2147483647 w 136"/>
                <a:gd name="T35" fmla="*/ 2147483647 h 216"/>
                <a:gd name="T36" fmla="*/ 2147483647 w 136"/>
                <a:gd name="T37" fmla="*/ 2147483647 h 216"/>
                <a:gd name="T38" fmla="*/ 2147483647 w 136"/>
                <a:gd name="T39" fmla="*/ 2147483647 h 216"/>
                <a:gd name="T40" fmla="*/ 2147483647 w 136"/>
                <a:gd name="T41" fmla="*/ 2147483647 h 216"/>
                <a:gd name="T42" fmla="*/ 2147483647 w 136"/>
                <a:gd name="T43" fmla="*/ 2147483647 h 216"/>
                <a:gd name="T44" fmla="*/ 2147483647 w 136"/>
                <a:gd name="T45" fmla="*/ 2147483647 h 216"/>
                <a:gd name="T46" fmla="*/ 2147483647 w 136"/>
                <a:gd name="T47" fmla="*/ 2147483647 h 216"/>
                <a:gd name="T48" fmla="*/ 2147483647 w 136"/>
                <a:gd name="T49" fmla="*/ 2147483647 h 216"/>
                <a:gd name="T50" fmla="*/ 2147483647 w 136"/>
                <a:gd name="T51" fmla="*/ 2147483647 h 216"/>
                <a:gd name="T52" fmla="*/ 2147483647 w 136"/>
                <a:gd name="T53" fmla="*/ 2147483647 h 216"/>
                <a:gd name="T54" fmla="*/ 2147483647 w 136"/>
                <a:gd name="T55" fmla="*/ 2147483647 h 216"/>
                <a:gd name="T56" fmla="*/ 2147483647 w 136"/>
                <a:gd name="T57" fmla="*/ 2147483647 h 216"/>
                <a:gd name="T58" fmla="*/ 2147483647 w 136"/>
                <a:gd name="T59" fmla="*/ 0 h 216"/>
                <a:gd name="T60" fmla="*/ 2147483647 w 136"/>
                <a:gd name="T61" fmla="*/ 2147483647 h 216"/>
                <a:gd name="T62" fmla="*/ 2147483647 w 136"/>
                <a:gd name="T63" fmla="*/ 2147483647 h 2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216"/>
                <a:gd name="T98" fmla="*/ 136 w 136"/>
                <a:gd name="T99" fmla="*/ 216 h 2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216">
                  <a:moveTo>
                    <a:pt x="88" y="8"/>
                  </a:moveTo>
                  <a:lnTo>
                    <a:pt x="64" y="16"/>
                  </a:lnTo>
                  <a:lnTo>
                    <a:pt x="64" y="32"/>
                  </a:lnTo>
                  <a:lnTo>
                    <a:pt x="72" y="56"/>
                  </a:lnTo>
                  <a:lnTo>
                    <a:pt x="72" y="64"/>
                  </a:lnTo>
                  <a:lnTo>
                    <a:pt x="64" y="72"/>
                  </a:lnTo>
                  <a:lnTo>
                    <a:pt x="56" y="64"/>
                  </a:lnTo>
                  <a:lnTo>
                    <a:pt x="48" y="56"/>
                  </a:lnTo>
                  <a:lnTo>
                    <a:pt x="32" y="48"/>
                  </a:lnTo>
                  <a:lnTo>
                    <a:pt x="0" y="64"/>
                  </a:lnTo>
                  <a:lnTo>
                    <a:pt x="8" y="64"/>
                  </a:lnTo>
                  <a:lnTo>
                    <a:pt x="0" y="64"/>
                  </a:lnTo>
                  <a:lnTo>
                    <a:pt x="32" y="80"/>
                  </a:lnTo>
                  <a:lnTo>
                    <a:pt x="32" y="96"/>
                  </a:lnTo>
                  <a:lnTo>
                    <a:pt x="32" y="112"/>
                  </a:lnTo>
                  <a:lnTo>
                    <a:pt x="24" y="144"/>
                  </a:lnTo>
                  <a:lnTo>
                    <a:pt x="16" y="160"/>
                  </a:lnTo>
                  <a:lnTo>
                    <a:pt x="24" y="160"/>
                  </a:lnTo>
                  <a:lnTo>
                    <a:pt x="24" y="216"/>
                  </a:lnTo>
                  <a:lnTo>
                    <a:pt x="32" y="216"/>
                  </a:lnTo>
                  <a:lnTo>
                    <a:pt x="32" y="208"/>
                  </a:lnTo>
                  <a:lnTo>
                    <a:pt x="64" y="184"/>
                  </a:lnTo>
                  <a:lnTo>
                    <a:pt x="72" y="160"/>
                  </a:lnTo>
                  <a:lnTo>
                    <a:pt x="64" y="128"/>
                  </a:lnTo>
                  <a:lnTo>
                    <a:pt x="80" y="104"/>
                  </a:lnTo>
                  <a:lnTo>
                    <a:pt x="120" y="80"/>
                  </a:lnTo>
                  <a:lnTo>
                    <a:pt x="128" y="64"/>
                  </a:lnTo>
                  <a:lnTo>
                    <a:pt x="136" y="48"/>
                  </a:lnTo>
                  <a:lnTo>
                    <a:pt x="128" y="16"/>
                  </a:lnTo>
                  <a:lnTo>
                    <a:pt x="128" y="0"/>
                  </a:lnTo>
                  <a:lnTo>
                    <a:pt x="120" y="8"/>
                  </a:lnTo>
                  <a:lnTo>
                    <a:pt x="88" y="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21" name="Freeform 742"/>
            <p:cNvSpPr/>
            <p:nvPr/>
          </p:nvSpPr>
          <p:spPr bwMode="auto">
            <a:xfrm>
              <a:off x="4977200" y="3593677"/>
              <a:ext cx="172169" cy="182038"/>
            </a:xfrm>
            <a:custGeom>
              <a:avLst/>
              <a:gdLst>
                <a:gd name="T0" fmla="*/ 2147483647 w 128"/>
                <a:gd name="T1" fmla="*/ 2147483647 h 136"/>
                <a:gd name="T2" fmla="*/ 2147483647 w 128"/>
                <a:gd name="T3" fmla="*/ 0 h 136"/>
                <a:gd name="T4" fmla="*/ 2147483647 w 128"/>
                <a:gd name="T5" fmla="*/ 0 h 136"/>
                <a:gd name="T6" fmla="*/ 2147483647 w 128"/>
                <a:gd name="T7" fmla="*/ 2147483647 h 136"/>
                <a:gd name="T8" fmla="*/ 2147483647 w 128"/>
                <a:gd name="T9" fmla="*/ 2147483647 h 136"/>
                <a:gd name="T10" fmla="*/ 2147483647 w 128"/>
                <a:gd name="T11" fmla="*/ 2147483647 h 136"/>
                <a:gd name="T12" fmla="*/ 2147483647 w 128"/>
                <a:gd name="T13" fmla="*/ 0 h 136"/>
                <a:gd name="T14" fmla="*/ 0 w 128"/>
                <a:gd name="T15" fmla="*/ 0 h 136"/>
                <a:gd name="T16" fmla="*/ 2147483647 w 128"/>
                <a:gd name="T17" fmla="*/ 2147483647 h 136"/>
                <a:gd name="T18" fmla="*/ 0 w 128"/>
                <a:gd name="T19" fmla="*/ 2147483647 h 136"/>
                <a:gd name="T20" fmla="*/ 2147483647 w 128"/>
                <a:gd name="T21" fmla="*/ 2147483647 h 136"/>
                <a:gd name="T22" fmla="*/ 2147483647 w 128"/>
                <a:gd name="T23" fmla="*/ 2147483647 h 136"/>
                <a:gd name="T24" fmla="*/ 2147483647 w 128"/>
                <a:gd name="T25" fmla="*/ 2147483647 h 136"/>
                <a:gd name="T26" fmla="*/ 2147483647 w 128"/>
                <a:gd name="T27" fmla="*/ 2147483647 h 136"/>
                <a:gd name="T28" fmla="*/ 2147483647 w 128"/>
                <a:gd name="T29" fmla="*/ 2147483647 h 136"/>
                <a:gd name="T30" fmla="*/ 2147483647 w 128"/>
                <a:gd name="T31" fmla="*/ 2147483647 h 136"/>
                <a:gd name="T32" fmla="*/ 2147483647 w 128"/>
                <a:gd name="T33" fmla="*/ 2147483647 h 136"/>
                <a:gd name="T34" fmla="*/ 2147483647 w 128"/>
                <a:gd name="T35" fmla="*/ 2147483647 h 136"/>
                <a:gd name="T36" fmla="*/ 2147483647 w 128"/>
                <a:gd name="T37" fmla="*/ 2147483647 h 136"/>
                <a:gd name="T38" fmla="*/ 2147483647 w 128"/>
                <a:gd name="T39" fmla="*/ 2147483647 h 136"/>
                <a:gd name="T40" fmla="*/ 2147483647 w 128"/>
                <a:gd name="T41" fmla="*/ 2147483647 h 136"/>
                <a:gd name="T42" fmla="*/ 2147483647 w 128"/>
                <a:gd name="T43" fmla="*/ 2147483647 h 136"/>
                <a:gd name="T44" fmla="*/ 2147483647 w 128"/>
                <a:gd name="T45" fmla="*/ 2147483647 h 136"/>
                <a:gd name="T46" fmla="*/ 2147483647 w 128"/>
                <a:gd name="T47" fmla="*/ 2147483647 h 136"/>
                <a:gd name="T48" fmla="*/ 2147483647 w 128"/>
                <a:gd name="T49" fmla="*/ 2147483647 h 1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8"/>
                <a:gd name="T76" fmla="*/ 0 h 136"/>
                <a:gd name="T77" fmla="*/ 128 w 128"/>
                <a:gd name="T78" fmla="*/ 136 h 1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8" h="136">
                  <a:moveTo>
                    <a:pt x="96" y="24"/>
                  </a:moveTo>
                  <a:lnTo>
                    <a:pt x="56" y="0"/>
                  </a:lnTo>
                  <a:lnTo>
                    <a:pt x="48" y="0"/>
                  </a:lnTo>
                  <a:lnTo>
                    <a:pt x="48" y="8"/>
                  </a:lnTo>
                  <a:lnTo>
                    <a:pt x="48" y="16"/>
                  </a:lnTo>
                  <a:lnTo>
                    <a:pt x="32" y="16"/>
                  </a:lnTo>
                  <a:lnTo>
                    <a:pt x="24" y="0"/>
                  </a:lnTo>
                  <a:lnTo>
                    <a:pt x="0" y="0"/>
                  </a:lnTo>
                  <a:lnTo>
                    <a:pt x="8" y="32"/>
                  </a:lnTo>
                  <a:lnTo>
                    <a:pt x="0" y="40"/>
                  </a:lnTo>
                  <a:lnTo>
                    <a:pt x="8" y="72"/>
                  </a:lnTo>
                  <a:lnTo>
                    <a:pt x="16" y="96"/>
                  </a:lnTo>
                  <a:lnTo>
                    <a:pt x="32" y="104"/>
                  </a:lnTo>
                  <a:lnTo>
                    <a:pt x="56" y="104"/>
                  </a:lnTo>
                  <a:lnTo>
                    <a:pt x="56" y="112"/>
                  </a:lnTo>
                  <a:lnTo>
                    <a:pt x="64" y="136"/>
                  </a:lnTo>
                  <a:lnTo>
                    <a:pt x="88" y="128"/>
                  </a:lnTo>
                  <a:lnTo>
                    <a:pt x="120" y="128"/>
                  </a:lnTo>
                  <a:lnTo>
                    <a:pt x="128" y="120"/>
                  </a:lnTo>
                  <a:lnTo>
                    <a:pt x="120" y="112"/>
                  </a:lnTo>
                  <a:lnTo>
                    <a:pt x="120" y="72"/>
                  </a:lnTo>
                  <a:lnTo>
                    <a:pt x="112" y="56"/>
                  </a:lnTo>
                  <a:lnTo>
                    <a:pt x="120" y="48"/>
                  </a:lnTo>
                  <a:lnTo>
                    <a:pt x="96" y="32"/>
                  </a:lnTo>
                  <a:lnTo>
                    <a:pt x="96" y="2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22" name="Freeform 743"/>
            <p:cNvSpPr/>
            <p:nvPr/>
          </p:nvSpPr>
          <p:spPr bwMode="auto">
            <a:xfrm>
              <a:off x="4676727" y="3679213"/>
              <a:ext cx="203971" cy="203971"/>
            </a:xfrm>
            <a:custGeom>
              <a:avLst/>
              <a:gdLst>
                <a:gd name="T0" fmla="*/ 2147483647 w 152"/>
                <a:gd name="T1" fmla="*/ 2147483647 h 152"/>
                <a:gd name="T2" fmla="*/ 2147483647 w 152"/>
                <a:gd name="T3" fmla="*/ 2147483647 h 152"/>
                <a:gd name="T4" fmla="*/ 2147483647 w 152"/>
                <a:gd name="T5" fmla="*/ 2147483647 h 152"/>
                <a:gd name="T6" fmla="*/ 2147483647 w 152"/>
                <a:gd name="T7" fmla="*/ 2147483647 h 152"/>
                <a:gd name="T8" fmla="*/ 2147483647 w 152"/>
                <a:gd name="T9" fmla="*/ 2147483647 h 152"/>
                <a:gd name="T10" fmla="*/ 2147483647 w 152"/>
                <a:gd name="T11" fmla="*/ 2147483647 h 152"/>
                <a:gd name="T12" fmla="*/ 2147483647 w 152"/>
                <a:gd name="T13" fmla="*/ 2147483647 h 152"/>
                <a:gd name="T14" fmla="*/ 2147483647 w 152"/>
                <a:gd name="T15" fmla="*/ 2147483647 h 152"/>
                <a:gd name="T16" fmla="*/ 2147483647 w 152"/>
                <a:gd name="T17" fmla="*/ 2147483647 h 152"/>
                <a:gd name="T18" fmla="*/ 2147483647 w 152"/>
                <a:gd name="T19" fmla="*/ 2147483647 h 152"/>
                <a:gd name="T20" fmla="*/ 2147483647 w 152"/>
                <a:gd name="T21" fmla="*/ 2147483647 h 152"/>
                <a:gd name="T22" fmla="*/ 2147483647 w 152"/>
                <a:gd name="T23" fmla="*/ 2147483647 h 152"/>
                <a:gd name="T24" fmla="*/ 2147483647 w 152"/>
                <a:gd name="T25" fmla="*/ 2147483647 h 152"/>
                <a:gd name="T26" fmla="*/ 2147483647 w 152"/>
                <a:gd name="T27" fmla="*/ 2147483647 h 152"/>
                <a:gd name="T28" fmla="*/ 2147483647 w 152"/>
                <a:gd name="T29" fmla="*/ 2147483647 h 152"/>
                <a:gd name="T30" fmla="*/ 2147483647 w 152"/>
                <a:gd name="T31" fmla="*/ 2147483647 h 152"/>
                <a:gd name="T32" fmla="*/ 2147483647 w 152"/>
                <a:gd name="T33" fmla="*/ 0 h 152"/>
                <a:gd name="T34" fmla="*/ 2147483647 w 152"/>
                <a:gd name="T35" fmla="*/ 0 h 152"/>
                <a:gd name="T36" fmla="*/ 0 w 152"/>
                <a:gd name="T37" fmla="*/ 2147483647 h 152"/>
                <a:gd name="T38" fmla="*/ 2147483647 w 152"/>
                <a:gd name="T39" fmla="*/ 2147483647 h 152"/>
                <a:gd name="T40" fmla="*/ 2147483647 w 152"/>
                <a:gd name="T41" fmla="*/ 2147483647 h 152"/>
                <a:gd name="T42" fmla="*/ 0 w 152"/>
                <a:gd name="T43" fmla="*/ 2147483647 h 152"/>
                <a:gd name="T44" fmla="*/ 0 w 152"/>
                <a:gd name="T45" fmla="*/ 2147483647 h 152"/>
                <a:gd name="T46" fmla="*/ 2147483647 w 152"/>
                <a:gd name="T47" fmla="*/ 2147483647 h 152"/>
                <a:gd name="T48" fmla="*/ 2147483647 w 152"/>
                <a:gd name="T49" fmla="*/ 2147483647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52"/>
                <a:gd name="T76" fmla="*/ 0 h 152"/>
                <a:gd name="T77" fmla="*/ 152 w 152"/>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52" h="152">
                  <a:moveTo>
                    <a:pt x="16" y="144"/>
                  </a:moveTo>
                  <a:lnTo>
                    <a:pt x="72" y="144"/>
                  </a:lnTo>
                  <a:lnTo>
                    <a:pt x="80" y="152"/>
                  </a:lnTo>
                  <a:lnTo>
                    <a:pt x="112" y="152"/>
                  </a:lnTo>
                  <a:lnTo>
                    <a:pt x="136" y="144"/>
                  </a:lnTo>
                  <a:lnTo>
                    <a:pt x="128" y="128"/>
                  </a:lnTo>
                  <a:lnTo>
                    <a:pt x="128" y="88"/>
                  </a:lnTo>
                  <a:lnTo>
                    <a:pt x="152" y="80"/>
                  </a:lnTo>
                  <a:lnTo>
                    <a:pt x="152" y="64"/>
                  </a:lnTo>
                  <a:lnTo>
                    <a:pt x="144" y="64"/>
                  </a:lnTo>
                  <a:lnTo>
                    <a:pt x="152" y="64"/>
                  </a:lnTo>
                  <a:lnTo>
                    <a:pt x="128" y="64"/>
                  </a:lnTo>
                  <a:lnTo>
                    <a:pt x="120" y="16"/>
                  </a:lnTo>
                  <a:lnTo>
                    <a:pt x="96" y="16"/>
                  </a:lnTo>
                  <a:lnTo>
                    <a:pt x="80" y="24"/>
                  </a:lnTo>
                  <a:lnTo>
                    <a:pt x="72" y="24"/>
                  </a:lnTo>
                  <a:lnTo>
                    <a:pt x="48" y="0"/>
                  </a:lnTo>
                  <a:lnTo>
                    <a:pt x="16" y="0"/>
                  </a:lnTo>
                  <a:lnTo>
                    <a:pt x="0" y="8"/>
                  </a:lnTo>
                  <a:lnTo>
                    <a:pt x="8" y="56"/>
                  </a:lnTo>
                  <a:lnTo>
                    <a:pt x="16" y="80"/>
                  </a:lnTo>
                  <a:lnTo>
                    <a:pt x="0" y="112"/>
                  </a:lnTo>
                  <a:lnTo>
                    <a:pt x="0" y="144"/>
                  </a:lnTo>
                  <a:lnTo>
                    <a:pt x="8" y="136"/>
                  </a:lnTo>
                  <a:lnTo>
                    <a:pt x="16" y="14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23" name="Freeform 744"/>
            <p:cNvSpPr/>
            <p:nvPr/>
          </p:nvSpPr>
          <p:spPr bwMode="auto">
            <a:xfrm>
              <a:off x="4676727" y="3486208"/>
              <a:ext cx="311439" cy="311439"/>
            </a:xfrm>
            <a:custGeom>
              <a:avLst/>
              <a:gdLst>
                <a:gd name="T0" fmla="*/ 2147483647 w 232"/>
                <a:gd name="T1" fmla="*/ 2147483647 h 232"/>
                <a:gd name="T2" fmla="*/ 2147483647 w 232"/>
                <a:gd name="T3" fmla="*/ 2147483647 h 232"/>
                <a:gd name="T4" fmla="*/ 2147483647 w 232"/>
                <a:gd name="T5" fmla="*/ 2147483647 h 232"/>
                <a:gd name="T6" fmla="*/ 2147483647 w 232"/>
                <a:gd name="T7" fmla="*/ 2147483647 h 232"/>
                <a:gd name="T8" fmla="*/ 2147483647 w 232"/>
                <a:gd name="T9" fmla="*/ 2147483647 h 232"/>
                <a:gd name="T10" fmla="*/ 2147483647 w 232"/>
                <a:gd name="T11" fmla="*/ 2147483647 h 232"/>
                <a:gd name="T12" fmla="*/ 0 w 232"/>
                <a:gd name="T13" fmla="*/ 2147483647 h 232"/>
                <a:gd name="T14" fmla="*/ 0 w 232"/>
                <a:gd name="T15" fmla="*/ 2147483647 h 232"/>
                <a:gd name="T16" fmla="*/ 2147483647 w 232"/>
                <a:gd name="T17" fmla="*/ 2147483647 h 232"/>
                <a:gd name="T18" fmla="*/ 2147483647 w 232"/>
                <a:gd name="T19" fmla="*/ 2147483647 h 232"/>
                <a:gd name="T20" fmla="*/ 2147483647 w 232"/>
                <a:gd name="T21" fmla="*/ 2147483647 h 232"/>
                <a:gd name="T22" fmla="*/ 2147483647 w 232"/>
                <a:gd name="T23" fmla="*/ 2147483647 h 232"/>
                <a:gd name="T24" fmla="*/ 2147483647 w 232"/>
                <a:gd name="T25" fmla="*/ 2147483647 h 232"/>
                <a:gd name="T26" fmla="*/ 2147483647 w 232"/>
                <a:gd name="T27" fmla="*/ 2147483647 h 232"/>
                <a:gd name="T28" fmla="*/ 2147483647 w 232"/>
                <a:gd name="T29" fmla="*/ 2147483647 h 232"/>
                <a:gd name="T30" fmla="*/ 2147483647 w 232"/>
                <a:gd name="T31" fmla="*/ 2147483647 h 232"/>
                <a:gd name="T32" fmla="*/ 2147483647 w 232"/>
                <a:gd name="T33" fmla="*/ 2147483647 h 232"/>
                <a:gd name="T34" fmla="*/ 2147483647 w 232"/>
                <a:gd name="T35" fmla="*/ 2147483647 h 232"/>
                <a:gd name="T36" fmla="*/ 2147483647 w 232"/>
                <a:gd name="T37" fmla="*/ 2147483647 h 232"/>
                <a:gd name="T38" fmla="*/ 2147483647 w 232"/>
                <a:gd name="T39" fmla="*/ 2147483647 h 232"/>
                <a:gd name="T40" fmla="*/ 2147483647 w 232"/>
                <a:gd name="T41" fmla="*/ 2147483647 h 232"/>
                <a:gd name="T42" fmla="*/ 2147483647 w 232"/>
                <a:gd name="T43" fmla="*/ 2147483647 h 232"/>
                <a:gd name="T44" fmla="*/ 2147483647 w 232"/>
                <a:gd name="T45" fmla="*/ 2147483647 h 232"/>
                <a:gd name="T46" fmla="*/ 2147483647 w 232"/>
                <a:gd name="T47" fmla="*/ 2147483647 h 232"/>
                <a:gd name="T48" fmla="*/ 2147483647 w 232"/>
                <a:gd name="T49" fmla="*/ 2147483647 h 232"/>
                <a:gd name="T50" fmla="*/ 2147483647 w 232"/>
                <a:gd name="T51" fmla="*/ 2147483647 h 232"/>
                <a:gd name="T52" fmla="*/ 2147483647 w 232"/>
                <a:gd name="T53" fmla="*/ 2147483647 h 232"/>
                <a:gd name="T54" fmla="*/ 2147483647 w 232"/>
                <a:gd name="T55" fmla="*/ 2147483647 h 232"/>
                <a:gd name="T56" fmla="*/ 2147483647 w 232"/>
                <a:gd name="T57" fmla="*/ 2147483647 h 232"/>
                <a:gd name="T58" fmla="*/ 2147483647 w 232"/>
                <a:gd name="T59" fmla="*/ 2147483647 h 232"/>
                <a:gd name="T60" fmla="*/ 2147483647 w 232"/>
                <a:gd name="T61" fmla="*/ 2147483647 h 232"/>
                <a:gd name="T62" fmla="*/ 2147483647 w 232"/>
                <a:gd name="T63" fmla="*/ 2147483647 h 232"/>
                <a:gd name="T64" fmla="*/ 2147483647 w 232"/>
                <a:gd name="T65" fmla="*/ 0 h 232"/>
                <a:gd name="T66" fmla="*/ 2147483647 w 232"/>
                <a:gd name="T67" fmla="*/ 0 h 232"/>
                <a:gd name="T68" fmla="*/ 2147483647 w 232"/>
                <a:gd name="T69" fmla="*/ 2147483647 h 232"/>
                <a:gd name="T70" fmla="*/ 2147483647 w 232"/>
                <a:gd name="T71" fmla="*/ 0 h 232"/>
                <a:gd name="T72" fmla="*/ 2147483647 w 232"/>
                <a:gd name="T73" fmla="*/ 2147483647 h 232"/>
                <a:gd name="T74" fmla="*/ 2147483647 w 232"/>
                <a:gd name="T75" fmla="*/ 2147483647 h 23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2"/>
                <a:gd name="T115" fmla="*/ 0 h 232"/>
                <a:gd name="T116" fmla="*/ 232 w 232"/>
                <a:gd name="T117" fmla="*/ 232 h 23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2" h="232">
                  <a:moveTo>
                    <a:pt x="80" y="24"/>
                  </a:moveTo>
                  <a:lnTo>
                    <a:pt x="72" y="72"/>
                  </a:lnTo>
                  <a:lnTo>
                    <a:pt x="56" y="80"/>
                  </a:lnTo>
                  <a:lnTo>
                    <a:pt x="40" y="112"/>
                  </a:lnTo>
                  <a:lnTo>
                    <a:pt x="24" y="128"/>
                  </a:lnTo>
                  <a:lnTo>
                    <a:pt x="8" y="128"/>
                  </a:lnTo>
                  <a:lnTo>
                    <a:pt x="0" y="136"/>
                  </a:lnTo>
                  <a:lnTo>
                    <a:pt x="0" y="152"/>
                  </a:lnTo>
                  <a:lnTo>
                    <a:pt x="16" y="144"/>
                  </a:lnTo>
                  <a:lnTo>
                    <a:pt x="48" y="144"/>
                  </a:lnTo>
                  <a:lnTo>
                    <a:pt x="72" y="168"/>
                  </a:lnTo>
                  <a:lnTo>
                    <a:pt x="80" y="168"/>
                  </a:lnTo>
                  <a:lnTo>
                    <a:pt x="96" y="160"/>
                  </a:lnTo>
                  <a:lnTo>
                    <a:pt x="120" y="160"/>
                  </a:lnTo>
                  <a:lnTo>
                    <a:pt x="128" y="208"/>
                  </a:lnTo>
                  <a:lnTo>
                    <a:pt x="152" y="208"/>
                  </a:lnTo>
                  <a:lnTo>
                    <a:pt x="168" y="208"/>
                  </a:lnTo>
                  <a:lnTo>
                    <a:pt x="192" y="224"/>
                  </a:lnTo>
                  <a:lnTo>
                    <a:pt x="216" y="232"/>
                  </a:lnTo>
                  <a:lnTo>
                    <a:pt x="216" y="224"/>
                  </a:lnTo>
                  <a:lnTo>
                    <a:pt x="208" y="208"/>
                  </a:lnTo>
                  <a:lnTo>
                    <a:pt x="208" y="200"/>
                  </a:lnTo>
                  <a:lnTo>
                    <a:pt x="216" y="176"/>
                  </a:lnTo>
                  <a:lnTo>
                    <a:pt x="224" y="168"/>
                  </a:lnTo>
                  <a:lnTo>
                    <a:pt x="216" y="144"/>
                  </a:lnTo>
                  <a:lnTo>
                    <a:pt x="216" y="120"/>
                  </a:lnTo>
                  <a:lnTo>
                    <a:pt x="208" y="96"/>
                  </a:lnTo>
                  <a:lnTo>
                    <a:pt x="216" y="72"/>
                  </a:lnTo>
                  <a:lnTo>
                    <a:pt x="232" y="40"/>
                  </a:lnTo>
                  <a:lnTo>
                    <a:pt x="232" y="16"/>
                  </a:lnTo>
                  <a:lnTo>
                    <a:pt x="224" y="8"/>
                  </a:lnTo>
                  <a:lnTo>
                    <a:pt x="200" y="8"/>
                  </a:lnTo>
                  <a:lnTo>
                    <a:pt x="192" y="0"/>
                  </a:lnTo>
                  <a:lnTo>
                    <a:pt x="160" y="0"/>
                  </a:lnTo>
                  <a:lnTo>
                    <a:pt x="128" y="8"/>
                  </a:lnTo>
                  <a:lnTo>
                    <a:pt x="104" y="0"/>
                  </a:lnTo>
                  <a:lnTo>
                    <a:pt x="80" y="8"/>
                  </a:lnTo>
                  <a:lnTo>
                    <a:pt x="80" y="2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24" name="Freeform 745"/>
            <p:cNvSpPr/>
            <p:nvPr/>
          </p:nvSpPr>
          <p:spPr bwMode="auto">
            <a:xfrm>
              <a:off x="5030934" y="3271271"/>
              <a:ext cx="246738" cy="236869"/>
            </a:xfrm>
            <a:custGeom>
              <a:avLst/>
              <a:gdLst>
                <a:gd name="T0" fmla="*/ 2147483647 w 184"/>
                <a:gd name="T1" fmla="*/ 2147483647 h 176"/>
                <a:gd name="T2" fmla="*/ 2147483647 w 184"/>
                <a:gd name="T3" fmla="*/ 2147483647 h 176"/>
                <a:gd name="T4" fmla="*/ 2147483647 w 184"/>
                <a:gd name="T5" fmla="*/ 2147483647 h 176"/>
                <a:gd name="T6" fmla="*/ 2147483647 w 184"/>
                <a:gd name="T7" fmla="*/ 2147483647 h 176"/>
                <a:gd name="T8" fmla="*/ 2147483647 w 184"/>
                <a:gd name="T9" fmla="*/ 2147483647 h 176"/>
                <a:gd name="T10" fmla="*/ 2147483647 w 184"/>
                <a:gd name="T11" fmla="*/ 2147483647 h 176"/>
                <a:gd name="T12" fmla="*/ 2147483647 w 184"/>
                <a:gd name="T13" fmla="*/ 2147483647 h 176"/>
                <a:gd name="T14" fmla="*/ 2147483647 w 184"/>
                <a:gd name="T15" fmla="*/ 2147483647 h 176"/>
                <a:gd name="T16" fmla="*/ 2147483647 w 184"/>
                <a:gd name="T17" fmla="*/ 2147483647 h 176"/>
                <a:gd name="T18" fmla="*/ 2147483647 w 184"/>
                <a:gd name="T19" fmla="*/ 2147483647 h 176"/>
                <a:gd name="T20" fmla="*/ 2147483647 w 184"/>
                <a:gd name="T21" fmla="*/ 2147483647 h 176"/>
                <a:gd name="T22" fmla="*/ 2147483647 w 184"/>
                <a:gd name="T23" fmla="*/ 2147483647 h 176"/>
                <a:gd name="T24" fmla="*/ 2147483647 w 184"/>
                <a:gd name="T25" fmla="*/ 2147483647 h 176"/>
                <a:gd name="T26" fmla="*/ 2147483647 w 184"/>
                <a:gd name="T27" fmla="*/ 2147483647 h 176"/>
                <a:gd name="T28" fmla="*/ 2147483647 w 184"/>
                <a:gd name="T29" fmla="*/ 0 h 176"/>
                <a:gd name="T30" fmla="*/ 2147483647 w 184"/>
                <a:gd name="T31" fmla="*/ 0 h 176"/>
                <a:gd name="T32" fmla="*/ 2147483647 w 184"/>
                <a:gd name="T33" fmla="*/ 2147483647 h 176"/>
                <a:gd name="T34" fmla="*/ 2147483647 w 184"/>
                <a:gd name="T35" fmla="*/ 2147483647 h 176"/>
                <a:gd name="T36" fmla="*/ 2147483647 w 184"/>
                <a:gd name="T37" fmla="*/ 2147483647 h 176"/>
                <a:gd name="T38" fmla="*/ 2147483647 w 184"/>
                <a:gd name="T39" fmla="*/ 2147483647 h 176"/>
                <a:gd name="T40" fmla="*/ 2147483647 w 184"/>
                <a:gd name="T41" fmla="*/ 2147483647 h 176"/>
                <a:gd name="T42" fmla="*/ 0 w 184"/>
                <a:gd name="T43" fmla="*/ 2147483647 h 176"/>
                <a:gd name="T44" fmla="*/ 0 w 184"/>
                <a:gd name="T45" fmla="*/ 2147483647 h 176"/>
                <a:gd name="T46" fmla="*/ 2147483647 w 184"/>
                <a:gd name="T47" fmla="*/ 2147483647 h 176"/>
                <a:gd name="T48" fmla="*/ 2147483647 w 184"/>
                <a:gd name="T49" fmla="*/ 2147483647 h 176"/>
                <a:gd name="T50" fmla="*/ 2147483647 w 184"/>
                <a:gd name="T51" fmla="*/ 2147483647 h 176"/>
                <a:gd name="T52" fmla="*/ 2147483647 w 184"/>
                <a:gd name="T53" fmla="*/ 2147483647 h 176"/>
                <a:gd name="T54" fmla="*/ 2147483647 w 184"/>
                <a:gd name="T55" fmla="*/ 2147483647 h 176"/>
                <a:gd name="T56" fmla="*/ 2147483647 w 184"/>
                <a:gd name="T57" fmla="*/ 2147483647 h 1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4"/>
                <a:gd name="T88" fmla="*/ 0 h 176"/>
                <a:gd name="T89" fmla="*/ 184 w 184"/>
                <a:gd name="T90" fmla="*/ 176 h 17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4" h="176">
                  <a:moveTo>
                    <a:pt x="88" y="176"/>
                  </a:moveTo>
                  <a:lnTo>
                    <a:pt x="96" y="176"/>
                  </a:lnTo>
                  <a:lnTo>
                    <a:pt x="104" y="176"/>
                  </a:lnTo>
                  <a:lnTo>
                    <a:pt x="112" y="176"/>
                  </a:lnTo>
                  <a:lnTo>
                    <a:pt x="128" y="168"/>
                  </a:lnTo>
                  <a:lnTo>
                    <a:pt x="152" y="160"/>
                  </a:lnTo>
                  <a:lnTo>
                    <a:pt x="184" y="128"/>
                  </a:lnTo>
                  <a:lnTo>
                    <a:pt x="160" y="120"/>
                  </a:lnTo>
                  <a:lnTo>
                    <a:pt x="128" y="104"/>
                  </a:lnTo>
                  <a:lnTo>
                    <a:pt x="120" y="96"/>
                  </a:lnTo>
                  <a:lnTo>
                    <a:pt x="136" y="88"/>
                  </a:lnTo>
                  <a:lnTo>
                    <a:pt x="128" y="80"/>
                  </a:lnTo>
                  <a:lnTo>
                    <a:pt x="96" y="32"/>
                  </a:lnTo>
                  <a:lnTo>
                    <a:pt x="80" y="24"/>
                  </a:lnTo>
                  <a:lnTo>
                    <a:pt x="64" y="0"/>
                  </a:lnTo>
                  <a:lnTo>
                    <a:pt x="56" y="0"/>
                  </a:lnTo>
                  <a:lnTo>
                    <a:pt x="48" y="8"/>
                  </a:lnTo>
                  <a:lnTo>
                    <a:pt x="40" y="56"/>
                  </a:lnTo>
                  <a:lnTo>
                    <a:pt x="32" y="80"/>
                  </a:lnTo>
                  <a:lnTo>
                    <a:pt x="16" y="96"/>
                  </a:lnTo>
                  <a:lnTo>
                    <a:pt x="8" y="120"/>
                  </a:lnTo>
                  <a:lnTo>
                    <a:pt x="0" y="120"/>
                  </a:lnTo>
                  <a:lnTo>
                    <a:pt x="0" y="128"/>
                  </a:lnTo>
                  <a:lnTo>
                    <a:pt x="16" y="144"/>
                  </a:lnTo>
                  <a:lnTo>
                    <a:pt x="24" y="152"/>
                  </a:lnTo>
                  <a:lnTo>
                    <a:pt x="32" y="160"/>
                  </a:lnTo>
                  <a:lnTo>
                    <a:pt x="32" y="168"/>
                  </a:lnTo>
                  <a:lnTo>
                    <a:pt x="48" y="168"/>
                  </a:lnTo>
                  <a:lnTo>
                    <a:pt x="88" y="17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25" name="Freeform 746"/>
            <p:cNvSpPr/>
            <p:nvPr/>
          </p:nvSpPr>
          <p:spPr bwMode="auto">
            <a:xfrm>
              <a:off x="5041900" y="3497174"/>
              <a:ext cx="139270" cy="161203"/>
            </a:xfrm>
            <a:custGeom>
              <a:avLst/>
              <a:gdLst>
                <a:gd name="T0" fmla="*/ 2147483647 w 104"/>
                <a:gd name="T1" fmla="*/ 2147483647 h 120"/>
                <a:gd name="T2" fmla="*/ 2147483647 w 104"/>
                <a:gd name="T3" fmla="*/ 2147483647 h 120"/>
                <a:gd name="T4" fmla="*/ 2147483647 w 104"/>
                <a:gd name="T5" fmla="*/ 2147483647 h 120"/>
                <a:gd name="T6" fmla="*/ 2147483647 w 104"/>
                <a:gd name="T7" fmla="*/ 2147483647 h 120"/>
                <a:gd name="T8" fmla="*/ 2147483647 w 104"/>
                <a:gd name="T9" fmla="*/ 2147483647 h 120"/>
                <a:gd name="T10" fmla="*/ 2147483647 w 104"/>
                <a:gd name="T11" fmla="*/ 2147483647 h 120"/>
                <a:gd name="T12" fmla="*/ 2147483647 w 104"/>
                <a:gd name="T13" fmla="*/ 0 h 120"/>
                <a:gd name="T14" fmla="*/ 2147483647 w 104"/>
                <a:gd name="T15" fmla="*/ 0 h 120"/>
                <a:gd name="T16" fmla="*/ 2147483647 w 104"/>
                <a:gd name="T17" fmla="*/ 0 h 120"/>
                <a:gd name="T18" fmla="*/ 0 w 104"/>
                <a:gd name="T19" fmla="*/ 2147483647 h 120"/>
                <a:gd name="T20" fmla="*/ 2147483647 w 104"/>
                <a:gd name="T21" fmla="*/ 2147483647 h 120"/>
                <a:gd name="T22" fmla="*/ 2147483647 w 104"/>
                <a:gd name="T23" fmla="*/ 2147483647 h 120"/>
                <a:gd name="T24" fmla="*/ 0 w 104"/>
                <a:gd name="T25" fmla="*/ 2147483647 h 120"/>
                <a:gd name="T26" fmla="*/ 2147483647 w 104"/>
                <a:gd name="T27" fmla="*/ 2147483647 h 120"/>
                <a:gd name="T28" fmla="*/ 2147483647 w 104"/>
                <a:gd name="T29" fmla="*/ 2147483647 h 120"/>
                <a:gd name="T30" fmla="*/ 2147483647 w 104"/>
                <a:gd name="T31" fmla="*/ 2147483647 h 120"/>
                <a:gd name="T32" fmla="*/ 2147483647 w 104"/>
                <a:gd name="T33" fmla="*/ 2147483647 h 120"/>
                <a:gd name="T34" fmla="*/ 2147483647 w 104"/>
                <a:gd name="T35" fmla="*/ 2147483647 h 120"/>
                <a:gd name="T36" fmla="*/ 2147483647 w 104"/>
                <a:gd name="T37" fmla="*/ 2147483647 h 120"/>
                <a:gd name="T38" fmla="*/ 2147483647 w 104"/>
                <a:gd name="T39" fmla="*/ 2147483647 h 120"/>
                <a:gd name="T40" fmla="*/ 2147483647 w 104"/>
                <a:gd name="T41" fmla="*/ 2147483647 h 120"/>
                <a:gd name="T42" fmla="*/ 2147483647 w 104"/>
                <a:gd name="T43" fmla="*/ 2147483647 h 1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4"/>
                <a:gd name="T67" fmla="*/ 0 h 120"/>
                <a:gd name="T68" fmla="*/ 104 w 104"/>
                <a:gd name="T69" fmla="*/ 120 h 1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4" h="120">
                  <a:moveTo>
                    <a:pt x="96" y="24"/>
                  </a:moveTo>
                  <a:lnTo>
                    <a:pt x="104" y="16"/>
                  </a:lnTo>
                  <a:lnTo>
                    <a:pt x="104" y="8"/>
                  </a:lnTo>
                  <a:lnTo>
                    <a:pt x="96" y="8"/>
                  </a:lnTo>
                  <a:lnTo>
                    <a:pt x="88" y="8"/>
                  </a:lnTo>
                  <a:lnTo>
                    <a:pt x="80" y="8"/>
                  </a:lnTo>
                  <a:lnTo>
                    <a:pt x="40" y="0"/>
                  </a:lnTo>
                  <a:lnTo>
                    <a:pt x="24" y="0"/>
                  </a:lnTo>
                  <a:lnTo>
                    <a:pt x="16" y="0"/>
                  </a:lnTo>
                  <a:lnTo>
                    <a:pt x="0" y="8"/>
                  </a:lnTo>
                  <a:lnTo>
                    <a:pt x="8" y="16"/>
                  </a:lnTo>
                  <a:lnTo>
                    <a:pt x="8" y="32"/>
                  </a:lnTo>
                  <a:lnTo>
                    <a:pt x="0" y="48"/>
                  </a:lnTo>
                  <a:lnTo>
                    <a:pt x="8" y="72"/>
                  </a:lnTo>
                  <a:lnTo>
                    <a:pt x="48" y="96"/>
                  </a:lnTo>
                  <a:lnTo>
                    <a:pt x="48" y="104"/>
                  </a:lnTo>
                  <a:lnTo>
                    <a:pt x="72" y="120"/>
                  </a:lnTo>
                  <a:lnTo>
                    <a:pt x="72" y="112"/>
                  </a:lnTo>
                  <a:lnTo>
                    <a:pt x="88" y="88"/>
                  </a:lnTo>
                  <a:lnTo>
                    <a:pt x="104" y="80"/>
                  </a:lnTo>
                  <a:lnTo>
                    <a:pt x="96" y="64"/>
                  </a:lnTo>
                  <a:lnTo>
                    <a:pt x="96" y="2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26" name="Freeform 747"/>
            <p:cNvSpPr/>
            <p:nvPr/>
          </p:nvSpPr>
          <p:spPr bwMode="auto">
            <a:xfrm>
              <a:off x="4891664" y="3840416"/>
              <a:ext cx="128304" cy="129401"/>
            </a:xfrm>
            <a:custGeom>
              <a:avLst/>
              <a:gdLst>
                <a:gd name="T0" fmla="*/ 2147483647 w 96"/>
                <a:gd name="T1" fmla="*/ 2147483647 h 96"/>
                <a:gd name="T2" fmla="*/ 2147483647 w 96"/>
                <a:gd name="T3" fmla="*/ 2147483647 h 96"/>
                <a:gd name="T4" fmla="*/ 2147483647 w 96"/>
                <a:gd name="T5" fmla="*/ 2147483647 h 96"/>
                <a:gd name="T6" fmla="*/ 0 w 96"/>
                <a:gd name="T7" fmla="*/ 2147483647 h 96"/>
                <a:gd name="T8" fmla="*/ 2147483647 w 96"/>
                <a:gd name="T9" fmla="*/ 2147483647 h 96"/>
                <a:gd name="T10" fmla="*/ 2147483647 w 96"/>
                <a:gd name="T11" fmla="*/ 2147483647 h 96"/>
                <a:gd name="T12" fmla="*/ 2147483647 w 96"/>
                <a:gd name="T13" fmla="*/ 2147483647 h 96"/>
                <a:gd name="T14" fmla="*/ 2147483647 w 96"/>
                <a:gd name="T15" fmla="*/ 2147483647 h 96"/>
                <a:gd name="T16" fmla="*/ 2147483647 w 96"/>
                <a:gd name="T17" fmla="*/ 2147483647 h 96"/>
                <a:gd name="T18" fmla="*/ 2147483647 w 96"/>
                <a:gd name="T19" fmla="*/ 2147483647 h 96"/>
                <a:gd name="T20" fmla="*/ 2147483647 w 96"/>
                <a:gd name="T21" fmla="*/ 2147483647 h 96"/>
                <a:gd name="T22" fmla="*/ 2147483647 w 96"/>
                <a:gd name="T23" fmla="*/ 2147483647 h 96"/>
                <a:gd name="T24" fmla="*/ 2147483647 w 96"/>
                <a:gd name="T25" fmla="*/ 2147483647 h 96"/>
                <a:gd name="T26" fmla="*/ 2147483647 w 96"/>
                <a:gd name="T27" fmla="*/ 2147483647 h 96"/>
                <a:gd name="T28" fmla="*/ 2147483647 w 96"/>
                <a:gd name="T29" fmla="*/ 2147483647 h 96"/>
                <a:gd name="T30" fmla="*/ 2147483647 w 96"/>
                <a:gd name="T31" fmla="*/ 0 h 96"/>
                <a:gd name="T32" fmla="*/ 2147483647 w 96"/>
                <a:gd name="T33" fmla="*/ 2147483647 h 96"/>
                <a:gd name="T34" fmla="*/ 2147483647 w 96"/>
                <a:gd name="T35" fmla="*/ 2147483647 h 9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6"/>
                <a:gd name="T55" fmla="*/ 0 h 96"/>
                <a:gd name="T56" fmla="*/ 96 w 96"/>
                <a:gd name="T57" fmla="*/ 96 h 9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6" h="96">
                  <a:moveTo>
                    <a:pt x="40" y="24"/>
                  </a:moveTo>
                  <a:lnTo>
                    <a:pt x="24" y="32"/>
                  </a:lnTo>
                  <a:lnTo>
                    <a:pt x="8" y="32"/>
                  </a:lnTo>
                  <a:lnTo>
                    <a:pt x="0" y="32"/>
                  </a:lnTo>
                  <a:lnTo>
                    <a:pt x="8" y="32"/>
                  </a:lnTo>
                  <a:lnTo>
                    <a:pt x="16" y="48"/>
                  </a:lnTo>
                  <a:lnTo>
                    <a:pt x="24" y="64"/>
                  </a:lnTo>
                  <a:lnTo>
                    <a:pt x="32" y="64"/>
                  </a:lnTo>
                  <a:lnTo>
                    <a:pt x="40" y="80"/>
                  </a:lnTo>
                  <a:lnTo>
                    <a:pt x="56" y="88"/>
                  </a:lnTo>
                  <a:lnTo>
                    <a:pt x="80" y="96"/>
                  </a:lnTo>
                  <a:lnTo>
                    <a:pt x="88" y="80"/>
                  </a:lnTo>
                  <a:lnTo>
                    <a:pt x="96" y="48"/>
                  </a:lnTo>
                  <a:lnTo>
                    <a:pt x="96" y="32"/>
                  </a:lnTo>
                  <a:lnTo>
                    <a:pt x="96" y="16"/>
                  </a:lnTo>
                  <a:lnTo>
                    <a:pt x="64" y="0"/>
                  </a:lnTo>
                  <a:lnTo>
                    <a:pt x="56" y="8"/>
                  </a:lnTo>
                  <a:lnTo>
                    <a:pt x="40" y="2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27" name="Freeform 748"/>
            <p:cNvSpPr/>
            <p:nvPr/>
          </p:nvSpPr>
          <p:spPr bwMode="auto">
            <a:xfrm>
              <a:off x="4848896" y="3508141"/>
              <a:ext cx="224806" cy="375043"/>
            </a:xfrm>
            <a:custGeom>
              <a:avLst/>
              <a:gdLst>
                <a:gd name="T0" fmla="*/ 2147483647 w 168"/>
                <a:gd name="T1" fmla="*/ 2147483647 h 280"/>
                <a:gd name="T2" fmla="*/ 2147483647 w 168"/>
                <a:gd name="T3" fmla="*/ 2147483647 h 280"/>
                <a:gd name="T4" fmla="*/ 2147483647 w 168"/>
                <a:gd name="T5" fmla="*/ 2147483647 h 280"/>
                <a:gd name="T6" fmla="*/ 2147483647 w 168"/>
                <a:gd name="T7" fmla="*/ 2147483647 h 280"/>
                <a:gd name="T8" fmla="*/ 2147483647 w 168"/>
                <a:gd name="T9" fmla="*/ 2147483647 h 280"/>
                <a:gd name="T10" fmla="*/ 2147483647 w 168"/>
                <a:gd name="T11" fmla="*/ 2147483647 h 280"/>
                <a:gd name="T12" fmla="*/ 2147483647 w 168"/>
                <a:gd name="T13" fmla="*/ 2147483647 h 280"/>
                <a:gd name="T14" fmla="*/ 2147483647 w 168"/>
                <a:gd name="T15" fmla="*/ 2147483647 h 280"/>
                <a:gd name="T16" fmla="*/ 2147483647 w 168"/>
                <a:gd name="T17" fmla="*/ 2147483647 h 280"/>
                <a:gd name="T18" fmla="*/ 2147483647 w 168"/>
                <a:gd name="T19" fmla="*/ 2147483647 h 280"/>
                <a:gd name="T20" fmla="*/ 2147483647 w 168"/>
                <a:gd name="T21" fmla="*/ 2147483647 h 280"/>
                <a:gd name="T22" fmla="*/ 2147483647 w 168"/>
                <a:gd name="T23" fmla="*/ 2147483647 h 280"/>
                <a:gd name="T24" fmla="*/ 2147483647 w 168"/>
                <a:gd name="T25" fmla="*/ 2147483647 h 280"/>
                <a:gd name="T26" fmla="*/ 2147483647 w 168"/>
                <a:gd name="T27" fmla="*/ 2147483647 h 280"/>
                <a:gd name="T28" fmla="*/ 2147483647 w 168"/>
                <a:gd name="T29" fmla="*/ 2147483647 h 280"/>
                <a:gd name="T30" fmla="*/ 0 w 168"/>
                <a:gd name="T31" fmla="*/ 2147483647 h 280"/>
                <a:gd name="T32" fmla="*/ 0 w 168"/>
                <a:gd name="T33" fmla="*/ 2147483647 h 280"/>
                <a:gd name="T34" fmla="*/ 2147483647 w 168"/>
                <a:gd name="T35" fmla="*/ 2147483647 h 280"/>
                <a:gd name="T36" fmla="*/ 2147483647 w 168"/>
                <a:gd name="T37" fmla="*/ 2147483647 h 280"/>
                <a:gd name="T38" fmla="*/ 2147483647 w 168"/>
                <a:gd name="T39" fmla="*/ 2147483647 h 280"/>
                <a:gd name="T40" fmla="*/ 2147483647 w 168"/>
                <a:gd name="T41" fmla="*/ 2147483647 h 280"/>
                <a:gd name="T42" fmla="*/ 2147483647 w 168"/>
                <a:gd name="T43" fmla="*/ 2147483647 h 280"/>
                <a:gd name="T44" fmla="*/ 2147483647 w 168"/>
                <a:gd name="T45" fmla="*/ 2147483647 h 280"/>
                <a:gd name="T46" fmla="*/ 2147483647 w 168"/>
                <a:gd name="T47" fmla="*/ 2147483647 h 280"/>
                <a:gd name="T48" fmla="*/ 2147483647 w 168"/>
                <a:gd name="T49" fmla="*/ 2147483647 h 280"/>
                <a:gd name="T50" fmla="*/ 2147483647 w 168"/>
                <a:gd name="T51" fmla="*/ 2147483647 h 280"/>
                <a:gd name="T52" fmla="*/ 2147483647 w 168"/>
                <a:gd name="T53" fmla="*/ 2147483647 h 280"/>
                <a:gd name="T54" fmla="*/ 2147483647 w 168"/>
                <a:gd name="T55" fmla="*/ 2147483647 h 280"/>
                <a:gd name="T56" fmla="*/ 2147483647 w 168"/>
                <a:gd name="T57" fmla="*/ 2147483647 h 280"/>
                <a:gd name="T58" fmla="*/ 2147483647 w 168"/>
                <a:gd name="T59" fmla="*/ 2147483647 h 280"/>
                <a:gd name="T60" fmla="*/ 2147483647 w 168"/>
                <a:gd name="T61" fmla="*/ 2147483647 h 280"/>
                <a:gd name="T62" fmla="*/ 2147483647 w 168"/>
                <a:gd name="T63" fmla="*/ 2147483647 h 280"/>
                <a:gd name="T64" fmla="*/ 2147483647 w 168"/>
                <a:gd name="T65" fmla="*/ 2147483647 h 280"/>
                <a:gd name="T66" fmla="*/ 2147483647 w 168"/>
                <a:gd name="T67" fmla="*/ 2147483647 h 280"/>
                <a:gd name="T68" fmla="*/ 2147483647 w 168"/>
                <a:gd name="T69" fmla="*/ 2147483647 h 280"/>
                <a:gd name="T70" fmla="*/ 2147483647 w 168"/>
                <a:gd name="T71" fmla="*/ 2147483647 h 280"/>
                <a:gd name="T72" fmla="*/ 2147483647 w 168"/>
                <a:gd name="T73" fmla="*/ 2147483647 h 280"/>
                <a:gd name="T74" fmla="*/ 2147483647 w 168"/>
                <a:gd name="T75" fmla="*/ 2147483647 h 280"/>
                <a:gd name="T76" fmla="*/ 2147483647 w 168"/>
                <a:gd name="T77" fmla="*/ 2147483647 h 280"/>
                <a:gd name="T78" fmla="*/ 2147483647 w 168"/>
                <a:gd name="T79" fmla="*/ 2147483647 h 280"/>
                <a:gd name="T80" fmla="*/ 2147483647 w 168"/>
                <a:gd name="T81" fmla="*/ 2147483647 h 280"/>
                <a:gd name="T82" fmla="*/ 2147483647 w 168"/>
                <a:gd name="T83" fmla="*/ 2147483647 h 280"/>
                <a:gd name="T84" fmla="*/ 2147483647 w 168"/>
                <a:gd name="T85" fmla="*/ 2147483647 h 280"/>
                <a:gd name="T86" fmla="*/ 2147483647 w 168"/>
                <a:gd name="T87" fmla="*/ 2147483647 h 280"/>
                <a:gd name="T88" fmla="*/ 2147483647 w 168"/>
                <a:gd name="T89" fmla="*/ 2147483647 h 280"/>
                <a:gd name="T90" fmla="*/ 2147483647 w 168"/>
                <a:gd name="T91" fmla="*/ 2147483647 h 280"/>
                <a:gd name="T92" fmla="*/ 2147483647 w 168"/>
                <a:gd name="T93" fmla="*/ 2147483647 h 280"/>
                <a:gd name="T94" fmla="*/ 2147483647 w 168"/>
                <a:gd name="T95" fmla="*/ 2147483647 h 280"/>
                <a:gd name="T96" fmla="*/ 2147483647 w 168"/>
                <a:gd name="T97" fmla="*/ 2147483647 h 280"/>
                <a:gd name="T98" fmla="*/ 2147483647 w 168"/>
                <a:gd name="T99" fmla="*/ 2147483647 h 280"/>
                <a:gd name="T100" fmla="*/ 2147483647 w 168"/>
                <a:gd name="T101" fmla="*/ 2147483647 h 280"/>
                <a:gd name="T102" fmla="*/ 2147483647 w 168"/>
                <a:gd name="T103" fmla="*/ 2147483647 h 280"/>
                <a:gd name="T104" fmla="*/ 2147483647 w 168"/>
                <a:gd name="T105" fmla="*/ 0 h 280"/>
                <a:gd name="T106" fmla="*/ 2147483647 w 168"/>
                <a:gd name="T107" fmla="*/ 0 h 280"/>
                <a:gd name="T108" fmla="*/ 2147483647 w 168"/>
                <a:gd name="T109" fmla="*/ 2147483647 h 280"/>
                <a:gd name="T110" fmla="*/ 2147483647 w 168"/>
                <a:gd name="T111" fmla="*/ 0 h 280"/>
                <a:gd name="T112" fmla="*/ 2147483647 w 168"/>
                <a:gd name="T113" fmla="*/ 2147483647 h 28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68"/>
                <a:gd name="T172" fmla="*/ 0 h 280"/>
                <a:gd name="T173" fmla="*/ 168 w 168"/>
                <a:gd name="T174" fmla="*/ 280 h 28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68" h="280">
                  <a:moveTo>
                    <a:pt x="104" y="24"/>
                  </a:moveTo>
                  <a:lnTo>
                    <a:pt x="88" y="56"/>
                  </a:lnTo>
                  <a:lnTo>
                    <a:pt x="80" y="80"/>
                  </a:lnTo>
                  <a:lnTo>
                    <a:pt x="88" y="104"/>
                  </a:lnTo>
                  <a:lnTo>
                    <a:pt x="88" y="128"/>
                  </a:lnTo>
                  <a:lnTo>
                    <a:pt x="96" y="152"/>
                  </a:lnTo>
                  <a:lnTo>
                    <a:pt x="88" y="160"/>
                  </a:lnTo>
                  <a:lnTo>
                    <a:pt x="80" y="184"/>
                  </a:lnTo>
                  <a:lnTo>
                    <a:pt x="80" y="192"/>
                  </a:lnTo>
                  <a:lnTo>
                    <a:pt x="88" y="208"/>
                  </a:lnTo>
                  <a:lnTo>
                    <a:pt x="88" y="216"/>
                  </a:lnTo>
                  <a:lnTo>
                    <a:pt x="64" y="208"/>
                  </a:lnTo>
                  <a:lnTo>
                    <a:pt x="40" y="192"/>
                  </a:lnTo>
                  <a:lnTo>
                    <a:pt x="24" y="192"/>
                  </a:lnTo>
                  <a:lnTo>
                    <a:pt x="24" y="208"/>
                  </a:lnTo>
                  <a:lnTo>
                    <a:pt x="0" y="216"/>
                  </a:lnTo>
                  <a:lnTo>
                    <a:pt x="0" y="256"/>
                  </a:lnTo>
                  <a:lnTo>
                    <a:pt x="8" y="272"/>
                  </a:lnTo>
                  <a:lnTo>
                    <a:pt x="24" y="272"/>
                  </a:lnTo>
                  <a:lnTo>
                    <a:pt x="32" y="280"/>
                  </a:lnTo>
                  <a:lnTo>
                    <a:pt x="24" y="280"/>
                  </a:lnTo>
                  <a:lnTo>
                    <a:pt x="32" y="280"/>
                  </a:lnTo>
                  <a:lnTo>
                    <a:pt x="40" y="280"/>
                  </a:lnTo>
                  <a:lnTo>
                    <a:pt x="56" y="280"/>
                  </a:lnTo>
                  <a:lnTo>
                    <a:pt x="72" y="272"/>
                  </a:lnTo>
                  <a:lnTo>
                    <a:pt x="88" y="256"/>
                  </a:lnTo>
                  <a:lnTo>
                    <a:pt x="96" y="248"/>
                  </a:lnTo>
                  <a:lnTo>
                    <a:pt x="128" y="232"/>
                  </a:lnTo>
                  <a:lnTo>
                    <a:pt x="144" y="240"/>
                  </a:lnTo>
                  <a:lnTo>
                    <a:pt x="152" y="248"/>
                  </a:lnTo>
                  <a:lnTo>
                    <a:pt x="160" y="256"/>
                  </a:lnTo>
                  <a:lnTo>
                    <a:pt x="168" y="248"/>
                  </a:lnTo>
                  <a:lnTo>
                    <a:pt x="168" y="240"/>
                  </a:lnTo>
                  <a:lnTo>
                    <a:pt x="160" y="216"/>
                  </a:lnTo>
                  <a:lnTo>
                    <a:pt x="160" y="200"/>
                  </a:lnTo>
                  <a:lnTo>
                    <a:pt x="152" y="176"/>
                  </a:lnTo>
                  <a:lnTo>
                    <a:pt x="152" y="168"/>
                  </a:lnTo>
                  <a:lnTo>
                    <a:pt x="128" y="168"/>
                  </a:lnTo>
                  <a:lnTo>
                    <a:pt x="112" y="160"/>
                  </a:lnTo>
                  <a:lnTo>
                    <a:pt x="104" y="136"/>
                  </a:lnTo>
                  <a:lnTo>
                    <a:pt x="96" y="104"/>
                  </a:lnTo>
                  <a:lnTo>
                    <a:pt x="104" y="96"/>
                  </a:lnTo>
                  <a:lnTo>
                    <a:pt x="96" y="64"/>
                  </a:lnTo>
                  <a:lnTo>
                    <a:pt x="120" y="64"/>
                  </a:lnTo>
                  <a:lnTo>
                    <a:pt x="128" y="80"/>
                  </a:lnTo>
                  <a:lnTo>
                    <a:pt x="144" y="80"/>
                  </a:lnTo>
                  <a:lnTo>
                    <a:pt x="144" y="72"/>
                  </a:lnTo>
                  <a:lnTo>
                    <a:pt x="144" y="64"/>
                  </a:lnTo>
                  <a:lnTo>
                    <a:pt x="152" y="64"/>
                  </a:lnTo>
                  <a:lnTo>
                    <a:pt x="144" y="40"/>
                  </a:lnTo>
                  <a:lnTo>
                    <a:pt x="152" y="24"/>
                  </a:lnTo>
                  <a:lnTo>
                    <a:pt x="152" y="8"/>
                  </a:lnTo>
                  <a:lnTo>
                    <a:pt x="144" y="0"/>
                  </a:lnTo>
                  <a:lnTo>
                    <a:pt x="136" y="0"/>
                  </a:lnTo>
                  <a:lnTo>
                    <a:pt x="112" y="8"/>
                  </a:lnTo>
                  <a:lnTo>
                    <a:pt x="104" y="0"/>
                  </a:lnTo>
                  <a:lnTo>
                    <a:pt x="104" y="2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28" name="Freeform 749"/>
            <p:cNvSpPr/>
            <p:nvPr/>
          </p:nvSpPr>
          <p:spPr bwMode="auto">
            <a:xfrm>
              <a:off x="4386124" y="3315136"/>
              <a:ext cx="128304" cy="96502"/>
            </a:xfrm>
            <a:custGeom>
              <a:avLst/>
              <a:gdLst>
                <a:gd name="T0" fmla="*/ 2147483647 w 96"/>
                <a:gd name="T1" fmla="*/ 2147483647 h 72"/>
                <a:gd name="T2" fmla="*/ 2147483647 w 96"/>
                <a:gd name="T3" fmla="*/ 2147483647 h 72"/>
                <a:gd name="T4" fmla="*/ 2147483647 w 96"/>
                <a:gd name="T5" fmla="*/ 2147483647 h 72"/>
                <a:gd name="T6" fmla="*/ 2147483647 w 96"/>
                <a:gd name="T7" fmla="*/ 2147483647 h 72"/>
                <a:gd name="T8" fmla="*/ 2147483647 w 96"/>
                <a:gd name="T9" fmla="*/ 2147483647 h 72"/>
                <a:gd name="T10" fmla="*/ 2147483647 w 96"/>
                <a:gd name="T11" fmla="*/ 2147483647 h 72"/>
                <a:gd name="T12" fmla="*/ 2147483647 w 96"/>
                <a:gd name="T13" fmla="*/ 0 h 72"/>
                <a:gd name="T14" fmla="*/ 2147483647 w 96"/>
                <a:gd name="T15" fmla="*/ 0 h 72"/>
                <a:gd name="T16" fmla="*/ 2147483647 w 96"/>
                <a:gd name="T17" fmla="*/ 2147483647 h 72"/>
                <a:gd name="T18" fmla="*/ 2147483647 w 96"/>
                <a:gd name="T19" fmla="*/ 2147483647 h 72"/>
                <a:gd name="T20" fmla="*/ 0 w 96"/>
                <a:gd name="T21" fmla="*/ 2147483647 h 72"/>
                <a:gd name="T22" fmla="*/ 0 w 96"/>
                <a:gd name="T23" fmla="*/ 2147483647 h 72"/>
                <a:gd name="T24" fmla="*/ 0 w 96"/>
                <a:gd name="T25" fmla="*/ 2147483647 h 72"/>
                <a:gd name="T26" fmla="*/ 0 w 96"/>
                <a:gd name="T27" fmla="*/ 2147483647 h 72"/>
                <a:gd name="T28" fmla="*/ 2147483647 w 96"/>
                <a:gd name="T29" fmla="*/ 2147483647 h 72"/>
                <a:gd name="T30" fmla="*/ 2147483647 w 96"/>
                <a:gd name="T31" fmla="*/ 2147483647 h 72"/>
                <a:gd name="T32" fmla="*/ 2147483647 w 96"/>
                <a:gd name="T33" fmla="*/ 2147483647 h 72"/>
                <a:gd name="T34" fmla="*/ 2147483647 w 96"/>
                <a:gd name="T35" fmla="*/ 2147483647 h 72"/>
                <a:gd name="T36" fmla="*/ 2147483647 w 96"/>
                <a:gd name="T37" fmla="*/ 2147483647 h 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6"/>
                <a:gd name="T58" fmla="*/ 0 h 72"/>
                <a:gd name="T59" fmla="*/ 96 w 96"/>
                <a:gd name="T60" fmla="*/ 72 h 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6" h="72">
                  <a:moveTo>
                    <a:pt x="72" y="56"/>
                  </a:moveTo>
                  <a:lnTo>
                    <a:pt x="80" y="56"/>
                  </a:lnTo>
                  <a:lnTo>
                    <a:pt x="88" y="40"/>
                  </a:lnTo>
                  <a:lnTo>
                    <a:pt x="96" y="32"/>
                  </a:lnTo>
                  <a:lnTo>
                    <a:pt x="88" y="32"/>
                  </a:lnTo>
                  <a:lnTo>
                    <a:pt x="72" y="16"/>
                  </a:lnTo>
                  <a:lnTo>
                    <a:pt x="64" y="0"/>
                  </a:lnTo>
                  <a:lnTo>
                    <a:pt x="56" y="0"/>
                  </a:lnTo>
                  <a:lnTo>
                    <a:pt x="32" y="16"/>
                  </a:lnTo>
                  <a:lnTo>
                    <a:pt x="16" y="32"/>
                  </a:lnTo>
                  <a:lnTo>
                    <a:pt x="0" y="48"/>
                  </a:lnTo>
                  <a:lnTo>
                    <a:pt x="0" y="56"/>
                  </a:lnTo>
                  <a:lnTo>
                    <a:pt x="0" y="64"/>
                  </a:lnTo>
                  <a:lnTo>
                    <a:pt x="0" y="72"/>
                  </a:lnTo>
                  <a:lnTo>
                    <a:pt x="24" y="72"/>
                  </a:lnTo>
                  <a:lnTo>
                    <a:pt x="24" y="56"/>
                  </a:lnTo>
                  <a:lnTo>
                    <a:pt x="48" y="56"/>
                  </a:lnTo>
                  <a:lnTo>
                    <a:pt x="64" y="56"/>
                  </a:lnTo>
                  <a:lnTo>
                    <a:pt x="72" y="5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29" name="Freeform 750"/>
            <p:cNvSpPr/>
            <p:nvPr/>
          </p:nvSpPr>
          <p:spPr bwMode="auto">
            <a:xfrm>
              <a:off x="4797355" y="3883183"/>
              <a:ext cx="160106" cy="161203"/>
            </a:xfrm>
            <a:custGeom>
              <a:avLst/>
              <a:gdLst>
                <a:gd name="T0" fmla="*/ 2147483647 w 120"/>
                <a:gd name="T1" fmla="*/ 2147483647 h 120"/>
                <a:gd name="T2" fmla="*/ 2147483647 w 120"/>
                <a:gd name="T3" fmla="*/ 2147483647 h 120"/>
                <a:gd name="T4" fmla="*/ 2147483647 w 120"/>
                <a:gd name="T5" fmla="*/ 2147483647 h 120"/>
                <a:gd name="T6" fmla="*/ 2147483647 w 120"/>
                <a:gd name="T7" fmla="*/ 0 h 120"/>
                <a:gd name="T8" fmla="*/ 2147483647 w 120"/>
                <a:gd name="T9" fmla="*/ 0 h 120"/>
                <a:gd name="T10" fmla="*/ 2147483647 w 120"/>
                <a:gd name="T11" fmla="*/ 2147483647 h 120"/>
                <a:gd name="T12" fmla="*/ 2147483647 w 120"/>
                <a:gd name="T13" fmla="*/ 0 h 120"/>
                <a:gd name="T14" fmla="*/ 2147483647 w 120"/>
                <a:gd name="T15" fmla="*/ 0 h 120"/>
                <a:gd name="T16" fmla="*/ 2147483647 w 120"/>
                <a:gd name="T17" fmla="*/ 0 h 120"/>
                <a:gd name="T18" fmla="*/ 2147483647 w 120"/>
                <a:gd name="T19" fmla="*/ 2147483647 h 120"/>
                <a:gd name="T20" fmla="*/ 2147483647 w 120"/>
                <a:gd name="T21" fmla="*/ 2147483647 h 120"/>
                <a:gd name="T22" fmla="*/ 0 w 120"/>
                <a:gd name="T23" fmla="*/ 2147483647 h 120"/>
                <a:gd name="T24" fmla="*/ 0 w 120"/>
                <a:gd name="T25" fmla="*/ 2147483647 h 120"/>
                <a:gd name="T26" fmla="*/ 2147483647 w 120"/>
                <a:gd name="T27" fmla="*/ 2147483647 h 120"/>
                <a:gd name="T28" fmla="*/ 2147483647 w 120"/>
                <a:gd name="T29" fmla="*/ 2147483647 h 120"/>
                <a:gd name="T30" fmla="*/ 2147483647 w 120"/>
                <a:gd name="T31" fmla="*/ 2147483647 h 120"/>
                <a:gd name="T32" fmla="*/ 2147483647 w 120"/>
                <a:gd name="T33" fmla="*/ 2147483647 h 120"/>
                <a:gd name="T34" fmla="*/ 2147483647 w 120"/>
                <a:gd name="T35" fmla="*/ 2147483647 h 120"/>
                <a:gd name="T36" fmla="*/ 2147483647 w 120"/>
                <a:gd name="T37" fmla="*/ 2147483647 h 120"/>
                <a:gd name="T38" fmla="*/ 2147483647 w 120"/>
                <a:gd name="T39" fmla="*/ 2147483647 h 120"/>
                <a:gd name="T40" fmla="*/ 2147483647 w 120"/>
                <a:gd name="T41" fmla="*/ 2147483647 h 120"/>
                <a:gd name="T42" fmla="*/ 2147483647 w 120"/>
                <a:gd name="T43" fmla="*/ 2147483647 h 1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0"/>
                <a:gd name="T67" fmla="*/ 0 h 120"/>
                <a:gd name="T68" fmla="*/ 120 w 120"/>
                <a:gd name="T69" fmla="*/ 120 h 1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0" h="120">
                  <a:moveTo>
                    <a:pt x="96" y="32"/>
                  </a:moveTo>
                  <a:lnTo>
                    <a:pt x="88" y="32"/>
                  </a:lnTo>
                  <a:lnTo>
                    <a:pt x="80" y="16"/>
                  </a:lnTo>
                  <a:lnTo>
                    <a:pt x="72" y="0"/>
                  </a:lnTo>
                  <a:lnTo>
                    <a:pt x="64" y="0"/>
                  </a:lnTo>
                  <a:lnTo>
                    <a:pt x="56" y="8"/>
                  </a:lnTo>
                  <a:lnTo>
                    <a:pt x="64" y="0"/>
                  </a:lnTo>
                  <a:lnTo>
                    <a:pt x="56" y="0"/>
                  </a:lnTo>
                  <a:lnTo>
                    <a:pt x="48" y="0"/>
                  </a:lnTo>
                  <a:lnTo>
                    <a:pt x="16" y="8"/>
                  </a:lnTo>
                  <a:lnTo>
                    <a:pt x="8" y="56"/>
                  </a:lnTo>
                  <a:lnTo>
                    <a:pt x="0" y="56"/>
                  </a:lnTo>
                  <a:lnTo>
                    <a:pt x="0" y="96"/>
                  </a:lnTo>
                  <a:lnTo>
                    <a:pt x="8" y="112"/>
                  </a:lnTo>
                  <a:lnTo>
                    <a:pt x="16" y="120"/>
                  </a:lnTo>
                  <a:lnTo>
                    <a:pt x="24" y="120"/>
                  </a:lnTo>
                  <a:lnTo>
                    <a:pt x="48" y="104"/>
                  </a:lnTo>
                  <a:lnTo>
                    <a:pt x="64" y="104"/>
                  </a:lnTo>
                  <a:lnTo>
                    <a:pt x="96" y="80"/>
                  </a:lnTo>
                  <a:lnTo>
                    <a:pt x="120" y="56"/>
                  </a:lnTo>
                  <a:lnTo>
                    <a:pt x="104" y="48"/>
                  </a:lnTo>
                  <a:lnTo>
                    <a:pt x="96" y="32"/>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30" name="Freeform 751"/>
            <p:cNvSpPr/>
            <p:nvPr/>
          </p:nvSpPr>
          <p:spPr bwMode="auto">
            <a:xfrm>
              <a:off x="4386124" y="3315136"/>
              <a:ext cx="128304" cy="96502"/>
            </a:xfrm>
            <a:custGeom>
              <a:avLst/>
              <a:gdLst>
                <a:gd name="T0" fmla="*/ 2147483647 w 96"/>
                <a:gd name="T1" fmla="*/ 2147483647 h 72"/>
                <a:gd name="T2" fmla="*/ 2147483647 w 96"/>
                <a:gd name="T3" fmla="*/ 2147483647 h 72"/>
                <a:gd name="T4" fmla="*/ 2147483647 w 96"/>
                <a:gd name="T5" fmla="*/ 2147483647 h 72"/>
                <a:gd name="T6" fmla="*/ 2147483647 w 96"/>
                <a:gd name="T7" fmla="*/ 2147483647 h 72"/>
                <a:gd name="T8" fmla="*/ 2147483647 w 96"/>
                <a:gd name="T9" fmla="*/ 2147483647 h 72"/>
                <a:gd name="T10" fmla="*/ 2147483647 w 96"/>
                <a:gd name="T11" fmla="*/ 2147483647 h 72"/>
                <a:gd name="T12" fmla="*/ 2147483647 w 96"/>
                <a:gd name="T13" fmla="*/ 0 h 72"/>
                <a:gd name="T14" fmla="*/ 2147483647 w 96"/>
                <a:gd name="T15" fmla="*/ 0 h 72"/>
                <a:gd name="T16" fmla="*/ 2147483647 w 96"/>
                <a:gd name="T17" fmla="*/ 2147483647 h 72"/>
                <a:gd name="T18" fmla="*/ 2147483647 w 96"/>
                <a:gd name="T19" fmla="*/ 2147483647 h 72"/>
                <a:gd name="T20" fmla="*/ 0 w 96"/>
                <a:gd name="T21" fmla="*/ 2147483647 h 72"/>
                <a:gd name="T22" fmla="*/ 0 w 96"/>
                <a:gd name="T23" fmla="*/ 2147483647 h 72"/>
                <a:gd name="T24" fmla="*/ 0 w 96"/>
                <a:gd name="T25" fmla="*/ 2147483647 h 72"/>
                <a:gd name="T26" fmla="*/ 0 w 96"/>
                <a:gd name="T27" fmla="*/ 2147483647 h 72"/>
                <a:gd name="T28" fmla="*/ 2147483647 w 96"/>
                <a:gd name="T29" fmla="*/ 2147483647 h 72"/>
                <a:gd name="T30" fmla="*/ 2147483647 w 96"/>
                <a:gd name="T31" fmla="*/ 2147483647 h 72"/>
                <a:gd name="T32" fmla="*/ 2147483647 w 96"/>
                <a:gd name="T33" fmla="*/ 2147483647 h 72"/>
                <a:gd name="T34" fmla="*/ 2147483647 w 96"/>
                <a:gd name="T35" fmla="*/ 2147483647 h 72"/>
                <a:gd name="T36" fmla="*/ 2147483647 w 96"/>
                <a:gd name="T37" fmla="*/ 2147483647 h 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6"/>
                <a:gd name="T58" fmla="*/ 0 h 72"/>
                <a:gd name="T59" fmla="*/ 96 w 96"/>
                <a:gd name="T60" fmla="*/ 72 h 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6" h="72">
                  <a:moveTo>
                    <a:pt x="72" y="56"/>
                  </a:moveTo>
                  <a:lnTo>
                    <a:pt x="80" y="56"/>
                  </a:lnTo>
                  <a:lnTo>
                    <a:pt x="88" y="40"/>
                  </a:lnTo>
                  <a:lnTo>
                    <a:pt x="96" y="32"/>
                  </a:lnTo>
                  <a:lnTo>
                    <a:pt x="88" y="32"/>
                  </a:lnTo>
                  <a:lnTo>
                    <a:pt x="72" y="16"/>
                  </a:lnTo>
                  <a:lnTo>
                    <a:pt x="64" y="0"/>
                  </a:lnTo>
                  <a:lnTo>
                    <a:pt x="56" y="0"/>
                  </a:lnTo>
                  <a:lnTo>
                    <a:pt x="32" y="16"/>
                  </a:lnTo>
                  <a:lnTo>
                    <a:pt x="16" y="32"/>
                  </a:lnTo>
                  <a:lnTo>
                    <a:pt x="0" y="48"/>
                  </a:lnTo>
                  <a:lnTo>
                    <a:pt x="0" y="56"/>
                  </a:lnTo>
                  <a:lnTo>
                    <a:pt x="0" y="64"/>
                  </a:lnTo>
                  <a:lnTo>
                    <a:pt x="0" y="72"/>
                  </a:lnTo>
                  <a:lnTo>
                    <a:pt x="24" y="72"/>
                  </a:lnTo>
                  <a:lnTo>
                    <a:pt x="24" y="56"/>
                  </a:lnTo>
                  <a:lnTo>
                    <a:pt x="48" y="56"/>
                  </a:lnTo>
                  <a:lnTo>
                    <a:pt x="64" y="56"/>
                  </a:lnTo>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31" name="Freeform 752"/>
            <p:cNvSpPr/>
            <p:nvPr/>
          </p:nvSpPr>
          <p:spPr bwMode="auto">
            <a:xfrm>
              <a:off x="4386124" y="3315136"/>
              <a:ext cx="128304" cy="96502"/>
            </a:xfrm>
            <a:custGeom>
              <a:avLst/>
              <a:gdLst>
                <a:gd name="T0" fmla="*/ 2147483647 w 96"/>
                <a:gd name="T1" fmla="*/ 2147483647 h 72"/>
                <a:gd name="T2" fmla="*/ 2147483647 w 96"/>
                <a:gd name="T3" fmla="*/ 2147483647 h 72"/>
                <a:gd name="T4" fmla="*/ 2147483647 w 96"/>
                <a:gd name="T5" fmla="*/ 2147483647 h 72"/>
                <a:gd name="T6" fmla="*/ 2147483647 w 96"/>
                <a:gd name="T7" fmla="*/ 2147483647 h 72"/>
                <a:gd name="T8" fmla="*/ 2147483647 w 96"/>
                <a:gd name="T9" fmla="*/ 2147483647 h 72"/>
                <a:gd name="T10" fmla="*/ 2147483647 w 96"/>
                <a:gd name="T11" fmla="*/ 2147483647 h 72"/>
                <a:gd name="T12" fmla="*/ 2147483647 w 96"/>
                <a:gd name="T13" fmla="*/ 0 h 72"/>
                <a:gd name="T14" fmla="*/ 2147483647 w 96"/>
                <a:gd name="T15" fmla="*/ 0 h 72"/>
                <a:gd name="T16" fmla="*/ 2147483647 w 96"/>
                <a:gd name="T17" fmla="*/ 2147483647 h 72"/>
                <a:gd name="T18" fmla="*/ 2147483647 w 96"/>
                <a:gd name="T19" fmla="*/ 2147483647 h 72"/>
                <a:gd name="T20" fmla="*/ 0 w 96"/>
                <a:gd name="T21" fmla="*/ 2147483647 h 72"/>
                <a:gd name="T22" fmla="*/ 0 w 96"/>
                <a:gd name="T23" fmla="*/ 2147483647 h 72"/>
                <a:gd name="T24" fmla="*/ 0 w 96"/>
                <a:gd name="T25" fmla="*/ 2147483647 h 72"/>
                <a:gd name="T26" fmla="*/ 0 w 96"/>
                <a:gd name="T27" fmla="*/ 2147483647 h 72"/>
                <a:gd name="T28" fmla="*/ 2147483647 w 96"/>
                <a:gd name="T29" fmla="*/ 2147483647 h 72"/>
                <a:gd name="T30" fmla="*/ 2147483647 w 96"/>
                <a:gd name="T31" fmla="*/ 2147483647 h 72"/>
                <a:gd name="T32" fmla="*/ 2147483647 w 96"/>
                <a:gd name="T33" fmla="*/ 2147483647 h 72"/>
                <a:gd name="T34" fmla="*/ 2147483647 w 96"/>
                <a:gd name="T35" fmla="*/ 2147483647 h 72"/>
                <a:gd name="T36" fmla="*/ 2147483647 w 96"/>
                <a:gd name="T37" fmla="*/ 2147483647 h 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6"/>
                <a:gd name="T58" fmla="*/ 0 h 72"/>
                <a:gd name="T59" fmla="*/ 96 w 96"/>
                <a:gd name="T60" fmla="*/ 72 h 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6" h="72">
                  <a:moveTo>
                    <a:pt x="72" y="56"/>
                  </a:moveTo>
                  <a:lnTo>
                    <a:pt x="80" y="56"/>
                  </a:lnTo>
                  <a:lnTo>
                    <a:pt x="88" y="40"/>
                  </a:lnTo>
                  <a:lnTo>
                    <a:pt x="96" y="32"/>
                  </a:lnTo>
                  <a:lnTo>
                    <a:pt x="88" y="32"/>
                  </a:lnTo>
                  <a:lnTo>
                    <a:pt x="72" y="16"/>
                  </a:lnTo>
                  <a:lnTo>
                    <a:pt x="64" y="0"/>
                  </a:lnTo>
                  <a:lnTo>
                    <a:pt x="56" y="0"/>
                  </a:lnTo>
                  <a:lnTo>
                    <a:pt x="32" y="16"/>
                  </a:lnTo>
                  <a:lnTo>
                    <a:pt x="16" y="32"/>
                  </a:lnTo>
                  <a:lnTo>
                    <a:pt x="0" y="48"/>
                  </a:lnTo>
                  <a:lnTo>
                    <a:pt x="0" y="56"/>
                  </a:lnTo>
                  <a:lnTo>
                    <a:pt x="0" y="64"/>
                  </a:lnTo>
                  <a:lnTo>
                    <a:pt x="0" y="72"/>
                  </a:lnTo>
                  <a:lnTo>
                    <a:pt x="24" y="72"/>
                  </a:lnTo>
                  <a:lnTo>
                    <a:pt x="24" y="56"/>
                  </a:lnTo>
                  <a:lnTo>
                    <a:pt x="48" y="56"/>
                  </a:lnTo>
                  <a:lnTo>
                    <a:pt x="64" y="56"/>
                  </a:lnTo>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32" name="Freeform 753"/>
            <p:cNvSpPr/>
            <p:nvPr/>
          </p:nvSpPr>
          <p:spPr bwMode="auto">
            <a:xfrm>
              <a:off x="4471660" y="3389706"/>
              <a:ext cx="10966" cy="1097"/>
            </a:xfrm>
            <a:custGeom>
              <a:avLst/>
              <a:gdLst>
                <a:gd name="T0" fmla="*/ 0 w 8"/>
                <a:gd name="T1" fmla="*/ 0 h 1943"/>
                <a:gd name="T2" fmla="*/ 2147483647 w 8"/>
                <a:gd name="T3" fmla="*/ 0 h 1943"/>
                <a:gd name="T4" fmla="*/ 0 w 8"/>
                <a:gd name="T5" fmla="*/ 0 h 1943"/>
                <a:gd name="T6" fmla="*/ 0 60000 65536"/>
                <a:gd name="T7" fmla="*/ 0 60000 65536"/>
                <a:gd name="T8" fmla="*/ 0 60000 65536"/>
                <a:gd name="T9" fmla="*/ 0 w 8"/>
                <a:gd name="T10" fmla="*/ 0 h 1943"/>
                <a:gd name="T11" fmla="*/ 8 w 8"/>
                <a:gd name="T12" fmla="*/ 1943 h 1943"/>
              </a:gdLst>
              <a:ahLst/>
              <a:cxnLst>
                <a:cxn ang="T6">
                  <a:pos x="T0" y="T1"/>
                </a:cxn>
                <a:cxn ang="T7">
                  <a:pos x="T2" y="T3"/>
                </a:cxn>
                <a:cxn ang="T8">
                  <a:pos x="T4" y="T5"/>
                </a:cxn>
              </a:cxnLst>
              <a:rect l="T9" t="T10" r="T11" b="T12"/>
              <a:pathLst>
                <a:path w="8" h="1943">
                  <a:moveTo>
                    <a:pt x="0" y="0"/>
                  </a:moveTo>
                  <a:lnTo>
                    <a:pt x="8" y="0"/>
                  </a:lnTo>
                  <a:lnTo>
                    <a:pt x="0" y="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33" name="Freeform 754"/>
            <p:cNvSpPr/>
            <p:nvPr/>
          </p:nvSpPr>
          <p:spPr bwMode="auto">
            <a:xfrm>
              <a:off x="4471660" y="3389706"/>
              <a:ext cx="10966" cy="1097"/>
            </a:xfrm>
            <a:custGeom>
              <a:avLst/>
              <a:gdLst>
                <a:gd name="T0" fmla="*/ 0 w 8"/>
                <a:gd name="T1" fmla="*/ 0 h 1943"/>
                <a:gd name="T2" fmla="*/ 0 w 8"/>
                <a:gd name="T3" fmla="*/ 0 h 1943"/>
                <a:gd name="T4" fmla="*/ 2147483647 w 8"/>
                <a:gd name="T5" fmla="*/ 0 h 1943"/>
                <a:gd name="T6" fmla="*/ 0 60000 65536"/>
                <a:gd name="T7" fmla="*/ 0 60000 65536"/>
                <a:gd name="T8" fmla="*/ 0 60000 65536"/>
                <a:gd name="T9" fmla="*/ 0 w 8"/>
                <a:gd name="T10" fmla="*/ 0 h 1943"/>
                <a:gd name="T11" fmla="*/ 8 w 8"/>
                <a:gd name="T12" fmla="*/ 1943 h 1943"/>
              </a:gdLst>
              <a:ahLst/>
              <a:cxnLst>
                <a:cxn ang="T6">
                  <a:pos x="T0" y="T1"/>
                </a:cxn>
                <a:cxn ang="T7">
                  <a:pos x="T2" y="T3"/>
                </a:cxn>
                <a:cxn ang="T8">
                  <a:pos x="T4" y="T5"/>
                </a:cxn>
              </a:cxnLst>
              <a:rect l="T9" t="T10" r="T11" b="T12"/>
              <a:pathLst>
                <a:path w="8" h="1943">
                  <a:moveTo>
                    <a:pt x="0" y="0"/>
                  </a:moveTo>
                  <a:lnTo>
                    <a:pt x="0" y="0"/>
                  </a:lnTo>
                  <a:lnTo>
                    <a:pt x="8" y="0"/>
                  </a:lnTo>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34" name="Freeform 755"/>
            <p:cNvSpPr/>
            <p:nvPr/>
          </p:nvSpPr>
          <p:spPr bwMode="auto">
            <a:xfrm>
              <a:off x="4471660" y="3389706"/>
              <a:ext cx="10966" cy="1097"/>
            </a:xfrm>
            <a:custGeom>
              <a:avLst/>
              <a:gdLst>
                <a:gd name="T0" fmla="*/ 0 w 8"/>
                <a:gd name="T1" fmla="*/ 0 h 1943"/>
                <a:gd name="T2" fmla="*/ 0 w 8"/>
                <a:gd name="T3" fmla="*/ 0 h 1943"/>
                <a:gd name="T4" fmla="*/ 2147483647 w 8"/>
                <a:gd name="T5" fmla="*/ 0 h 1943"/>
                <a:gd name="T6" fmla="*/ 0 60000 65536"/>
                <a:gd name="T7" fmla="*/ 0 60000 65536"/>
                <a:gd name="T8" fmla="*/ 0 60000 65536"/>
                <a:gd name="T9" fmla="*/ 0 w 8"/>
                <a:gd name="T10" fmla="*/ 0 h 1943"/>
                <a:gd name="T11" fmla="*/ 8 w 8"/>
                <a:gd name="T12" fmla="*/ 1943 h 1943"/>
              </a:gdLst>
              <a:ahLst/>
              <a:cxnLst>
                <a:cxn ang="T6">
                  <a:pos x="T0" y="T1"/>
                </a:cxn>
                <a:cxn ang="T7">
                  <a:pos x="T2" y="T3"/>
                </a:cxn>
                <a:cxn ang="T8">
                  <a:pos x="T4" y="T5"/>
                </a:cxn>
              </a:cxnLst>
              <a:rect l="T9" t="T10" r="T11" b="T12"/>
              <a:pathLst>
                <a:path w="8" h="1943">
                  <a:moveTo>
                    <a:pt x="0" y="0"/>
                  </a:moveTo>
                  <a:lnTo>
                    <a:pt x="0" y="0"/>
                  </a:lnTo>
                  <a:lnTo>
                    <a:pt x="8" y="0"/>
                  </a:lnTo>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35" name="Freeform 756"/>
            <p:cNvSpPr/>
            <p:nvPr/>
          </p:nvSpPr>
          <p:spPr bwMode="auto">
            <a:xfrm>
              <a:off x="4417925" y="3389706"/>
              <a:ext cx="64701" cy="96502"/>
            </a:xfrm>
            <a:custGeom>
              <a:avLst/>
              <a:gdLst>
                <a:gd name="T0" fmla="*/ 2147483647 w 48"/>
                <a:gd name="T1" fmla="*/ 2147483647 h 72"/>
                <a:gd name="T2" fmla="*/ 2147483647 w 48"/>
                <a:gd name="T3" fmla="*/ 0 h 72"/>
                <a:gd name="T4" fmla="*/ 2147483647 w 48"/>
                <a:gd name="T5" fmla="*/ 0 h 72"/>
                <a:gd name="T6" fmla="*/ 0 w 48"/>
                <a:gd name="T7" fmla="*/ 0 h 72"/>
                <a:gd name="T8" fmla="*/ 0 w 48"/>
                <a:gd name="T9" fmla="*/ 2147483647 h 72"/>
                <a:gd name="T10" fmla="*/ 2147483647 w 48"/>
                <a:gd name="T11" fmla="*/ 2147483647 h 72"/>
                <a:gd name="T12" fmla="*/ 0 w 48"/>
                <a:gd name="T13" fmla="*/ 2147483647 h 72"/>
                <a:gd name="T14" fmla="*/ 0 w 48"/>
                <a:gd name="T15" fmla="*/ 2147483647 h 72"/>
                <a:gd name="T16" fmla="*/ 0 w 48"/>
                <a:gd name="T17" fmla="*/ 2147483647 h 72"/>
                <a:gd name="T18" fmla="*/ 2147483647 w 48"/>
                <a:gd name="T19" fmla="*/ 2147483647 h 72"/>
                <a:gd name="T20" fmla="*/ 2147483647 w 48"/>
                <a:gd name="T21" fmla="*/ 2147483647 h 72"/>
                <a:gd name="T22" fmla="*/ 2147483647 w 48"/>
                <a:gd name="T23" fmla="*/ 2147483647 h 72"/>
                <a:gd name="T24" fmla="*/ 2147483647 w 48"/>
                <a:gd name="T25" fmla="*/ 2147483647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
                <a:gd name="T40" fmla="*/ 0 h 72"/>
                <a:gd name="T41" fmla="*/ 48 w 48"/>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 h="72">
                  <a:moveTo>
                    <a:pt x="40" y="8"/>
                  </a:moveTo>
                  <a:lnTo>
                    <a:pt x="40" y="0"/>
                  </a:lnTo>
                  <a:lnTo>
                    <a:pt x="24" y="0"/>
                  </a:lnTo>
                  <a:lnTo>
                    <a:pt x="0" y="0"/>
                  </a:lnTo>
                  <a:lnTo>
                    <a:pt x="0" y="16"/>
                  </a:lnTo>
                  <a:lnTo>
                    <a:pt x="8" y="32"/>
                  </a:lnTo>
                  <a:lnTo>
                    <a:pt x="0" y="48"/>
                  </a:lnTo>
                  <a:lnTo>
                    <a:pt x="0" y="56"/>
                  </a:lnTo>
                  <a:lnTo>
                    <a:pt x="0" y="72"/>
                  </a:lnTo>
                  <a:lnTo>
                    <a:pt x="24" y="72"/>
                  </a:lnTo>
                  <a:lnTo>
                    <a:pt x="48" y="64"/>
                  </a:lnTo>
                  <a:lnTo>
                    <a:pt x="40" y="24"/>
                  </a:lnTo>
                  <a:lnTo>
                    <a:pt x="40" y="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36" name="Freeform 757"/>
            <p:cNvSpPr/>
            <p:nvPr/>
          </p:nvSpPr>
          <p:spPr bwMode="auto">
            <a:xfrm>
              <a:off x="4514428" y="3325006"/>
              <a:ext cx="205068" cy="183135"/>
            </a:xfrm>
            <a:custGeom>
              <a:avLst/>
              <a:gdLst>
                <a:gd name="T0" fmla="*/ 2147483647 w 153"/>
                <a:gd name="T1" fmla="*/ 2147483647 h 136"/>
                <a:gd name="T2" fmla="*/ 2147483647 w 153"/>
                <a:gd name="T3" fmla="*/ 2147483647 h 136"/>
                <a:gd name="T4" fmla="*/ 2147483647 w 153"/>
                <a:gd name="T5" fmla="*/ 2147483647 h 136"/>
                <a:gd name="T6" fmla="*/ 2147483647 w 153"/>
                <a:gd name="T7" fmla="*/ 2147483647 h 136"/>
                <a:gd name="T8" fmla="*/ 2147483647 w 153"/>
                <a:gd name="T9" fmla="*/ 2147483647 h 136"/>
                <a:gd name="T10" fmla="*/ 2147483647 w 153"/>
                <a:gd name="T11" fmla="*/ 2147483647 h 136"/>
                <a:gd name="T12" fmla="*/ 2147483647 w 153"/>
                <a:gd name="T13" fmla="*/ 2147483647 h 136"/>
                <a:gd name="T14" fmla="*/ 2147483647 w 153"/>
                <a:gd name="T15" fmla="*/ 2147483647 h 136"/>
                <a:gd name="T16" fmla="*/ 2147483647 w 153"/>
                <a:gd name="T17" fmla="*/ 0 h 136"/>
                <a:gd name="T18" fmla="*/ 2147483647 w 153"/>
                <a:gd name="T19" fmla="*/ 2147483647 h 136"/>
                <a:gd name="T20" fmla="*/ 2147483647 w 153"/>
                <a:gd name="T21" fmla="*/ 2147483647 h 136"/>
                <a:gd name="T22" fmla="*/ 2147483647 w 153"/>
                <a:gd name="T23" fmla="*/ 2147483647 h 136"/>
                <a:gd name="T24" fmla="*/ 2147483647 w 153"/>
                <a:gd name="T25" fmla="*/ 2147483647 h 136"/>
                <a:gd name="T26" fmla="*/ 2147483647 w 153"/>
                <a:gd name="T27" fmla="*/ 2147483647 h 136"/>
                <a:gd name="T28" fmla="*/ 2147483647 w 153"/>
                <a:gd name="T29" fmla="*/ 2147483647 h 136"/>
                <a:gd name="T30" fmla="*/ 2147483647 w 153"/>
                <a:gd name="T31" fmla="*/ 2147483647 h 136"/>
                <a:gd name="T32" fmla="*/ 2147483647 w 153"/>
                <a:gd name="T33" fmla="*/ 2147483647 h 136"/>
                <a:gd name="T34" fmla="*/ 2147483647 w 153"/>
                <a:gd name="T35" fmla="*/ 2147483647 h 136"/>
                <a:gd name="T36" fmla="*/ 0 w 153"/>
                <a:gd name="T37" fmla="*/ 2147483647 h 136"/>
                <a:gd name="T38" fmla="*/ 0 w 153"/>
                <a:gd name="T39" fmla="*/ 2147483647 h 136"/>
                <a:gd name="T40" fmla="*/ 2147483647 w 153"/>
                <a:gd name="T41" fmla="*/ 2147483647 h 136"/>
                <a:gd name="T42" fmla="*/ 2147483647 w 153"/>
                <a:gd name="T43" fmla="*/ 2147483647 h 136"/>
                <a:gd name="T44" fmla="*/ 2147483647 w 153"/>
                <a:gd name="T45" fmla="*/ 2147483647 h 136"/>
                <a:gd name="T46" fmla="*/ 2147483647 w 153"/>
                <a:gd name="T47" fmla="*/ 2147483647 h 136"/>
                <a:gd name="T48" fmla="*/ 2147483647 w 153"/>
                <a:gd name="T49" fmla="*/ 2147483647 h 136"/>
                <a:gd name="T50" fmla="*/ 2147483647 w 153"/>
                <a:gd name="T51" fmla="*/ 2147483647 h 1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3"/>
                <a:gd name="T79" fmla="*/ 0 h 136"/>
                <a:gd name="T80" fmla="*/ 153 w 153"/>
                <a:gd name="T81" fmla="*/ 136 h 1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3" h="136">
                  <a:moveTo>
                    <a:pt x="81" y="96"/>
                  </a:moveTo>
                  <a:lnTo>
                    <a:pt x="105" y="104"/>
                  </a:lnTo>
                  <a:lnTo>
                    <a:pt x="121" y="80"/>
                  </a:lnTo>
                  <a:lnTo>
                    <a:pt x="137" y="48"/>
                  </a:lnTo>
                  <a:lnTo>
                    <a:pt x="137" y="32"/>
                  </a:lnTo>
                  <a:lnTo>
                    <a:pt x="153" y="32"/>
                  </a:lnTo>
                  <a:lnTo>
                    <a:pt x="153" y="16"/>
                  </a:lnTo>
                  <a:lnTo>
                    <a:pt x="145" y="16"/>
                  </a:lnTo>
                  <a:lnTo>
                    <a:pt x="137" y="0"/>
                  </a:lnTo>
                  <a:lnTo>
                    <a:pt x="121" y="16"/>
                  </a:lnTo>
                  <a:lnTo>
                    <a:pt x="97" y="16"/>
                  </a:lnTo>
                  <a:lnTo>
                    <a:pt x="73" y="16"/>
                  </a:lnTo>
                  <a:lnTo>
                    <a:pt x="57" y="24"/>
                  </a:lnTo>
                  <a:lnTo>
                    <a:pt x="32" y="16"/>
                  </a:lnTo>
                  <a:lnTo>
                    <a:pt x="16" y="16"/>
                  </a:lnTo>
                  <a:lnTo>
                    <a:pt x="8" y="32"/>
                  </a:lnTo>
                  <a:lnTo>
                    <a:pt x="8" y="40"/>
                  </a:lnTo>
                  <a:lnTo>
                    <a:pt x="8" y="56"/>
                  </a:lnTo>
                  <a:lnTo>
                    <a:pt x="0" y="88"/>
                  </a:lnTo>
                  <a:lnTo>
                    <a:pt x="0" y="104"/>
                  </a:lnTo>
                  <a:lnTo>
                    <a:pt x="16" y="104"/>
                  </a:lnTo>
                  <a:lnTo>
                    <a:pt x="32" y="128"/>
                  </a:lnTo>
                  <a:lnTo>
                    <a:pt x="49" y="128"/>
                  </a:lnTo>
                  <a:lnTo>
                    <a:pt x="65" y="136"/>
                  </a:lnTo>
                  <a:lnTo>
                    <a:pt x="73" y="112"/>
                  </a:lnTo>
                  <a:lnTo>
                    <a:pt x="81" y="9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37" name="Freeform 758"/>
            <p:cNvSpPr/>
            <p:nvPr/>
          </p:nvSpPr>
          <p:spPr bwMode="auto">
            <a:xfrm>
              <a:off x="4719495" y="3389706"/>
              <a:ext cx="214937" cy="129401"/>
            </a:xfrm>
            <a:custGeom>
              <a:avLst/>
              <a:gdLst>
                <a:gd name="T0" fmla="*/ 2147483647 w 160"/>
                <a:gd name="T1" fmla="*/ 2147483647 h 96"/>
                <a:gd name="T2" fmla="*/ 2147483647 w 160"/>
                <a:gd name="T3" fmla="*/ 2147483647 h 96"/>
                <a:gd name="T4" fmla="*/ 2147483647 w 160"/>
                <a:gd name="T5" fmla="*/ 2147483647 h 96"/>
                <a:gd name="T6" fmla="*/ 2147483647 w 160"/>
                <a:gd name="T7" fmla="*/ 2147483647 h 96"/>
                <a:gd name="T8" fmla="*/ 0 w 160"/>
                <a:gd name="T9" fmla="*/ 2147483647 h 96"/>
                <a:gd name="T10" fmla="*/ 2147483647 w 160"/>
                <a:gd name="T11" fmla="*/ 2147483647 h 96"/>
                <a:gd name="T12" fmla="*/ 2147483647 w 160"/>
                <a:gd name="T13" fmla="*/ 2147483647 h 96"/>
                <a:gd name="T14" fmla="*/ 2147483647 w 160"/>
                <a:gd name="T15" fmla="*/ 2147483647 h 96"/>
                <a:gd name="T16" fmla="*/ 2147483647 w 160"/>
                <a:gd name="T17" fmla="*/ 2147483647 h 96"/>
                <a:gd name="T18" fmla="*/ 2147483647 w 160"/>
                <a:gd name="T19" fmla="*/ 2147483647 h 96"/>
                <a:gd name="T20" fmla="*/ 2147483647 w 160"/>
                <a:gd name="T21" fmla="*/ 2147483647 h 96"/>
                <a:gd name="T22" fmla="*/ 2147483647 w 160"/>
                <a:gd name="T23" fmla="*/ 2147483647 h 96"/>
                <a:gd name="T24" fmla="*/ 2147483647 w 160"/>
                <a:gd name="T25" fmla="*/ 2147483647 h 96"/>
                <a:gd name="T26" fmla="*/ 2147483647 w 160"/>
                <a:gd name="T27" fmla="*/ 2147483647 h 96"/>
                <a:gd name="T28" fmla="*/ 2147483647 w 160"/>
                <a:gd name="T29" fmla="*/ 2147483647 h 96"/>
                <a:gd name="T30" fmla="*/ 2147483647 w 160"/>
                <a:gd name="T31" fmla="*/ 2147483647 h 96"/>
                <a:gd name="T32" fmla="*/ 2147483647 w 160"/>
                <a:gd name="T33" fmla="*/ 2147483647 h 96"/>
                <a:gd name="T34" fmla="*/ 2147483647 w 160"/>
                <a:gd name="T35" fmla="*/ 2147483647 h 96"/>
                <a:gd name="T36" fmla="*/ 2147483647 w 160"/>
                <a:gd name="T37" fmla="*/ 0 h 96"/>
                <a:gd name="T38" fmla="*/ 2147483647 w 160"/>
                <a:gd name="T39" fmla="*/ 2147483647 h 96"/>
                <a:gd name="T40" fmla="*/ 2147483647 w 160"/>
                <a:gd name="T41" fmla="*/ 2147483647 h 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0"/>
                <a:gd name="T64" fmla="*/ 0 h 96"/>
                <a:gd name="T65" fmla="*/ 160 w 160"/>
                <a:gd name="T66" fmla="*/ 96 h 9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0" h="96">
                  <a:moveTo>
                    <a:pt x="48" y="24"/>
                  </a:moveTo>
                  <a:lnTo>
                    <a:pt x="48" y="32"/>
                  </a:lnTo>
                  <a:lnTo>
                    <a:pt x="24" y="40"/>
                  </a:lnTo>
                  <a:lnTo>
                    <a:pt x="8" y="48"/>
                  </a:lnTo>
                  <a:lnTo>
                    <a:pt x="0" y="72"/>
                  </a:lnTo>
                  <a:lnTo>
                    <a:pt x="8" y="88"/>
                  </a:lnTo>
                  <a:lnTo>
                    <a:pt x="8" y="96"/>
                  </a:lnTo>
                  <a:lnTo>
                    <a:pt x="24" y="88"/>
                  </a:lnTo>
                  <a:lnTo>
                    <a:pt x="40" y="88"/>
                  </a:lnTo>
                  <a:lnTo>
                    <a:pt x="48" y="96"/>
                  </a:lnTo>
                  <a:lnTo>
                    <a:pt x="48" y="80"/>
                  </a:lnTo>
                  <a:lnTo>
                    <a:pt x="72" y="72"/>
                  </a:lnTo>
                  <a:lnTo>
                    <a:pt x="96" y="80"/>
                  </a:lnTo>
                  <a:lnTo>
                    <a:pt x="128" y="72"/>
                  </a:lnTo>
                  <a:lnTo>
                    <a:pt x="160" y="72"/>
                  </a:lnTo>
                  <a:lnTo>
                    <a:pt x="136" y="48"/>
                  </a:lnTo>
                  <a:lnTo>
                    <a:pt x="120" y="40"/>
                  </a:lnTo>
                  <a:lnTo>
                    <a:pt x="112" y="16"/>
                  </a:lnTo>
                  <a:lnTo>
                    <a:pt x="104" y="0"/>
                  </a:lnTo>
                  <a:lnTo>
                    <a:pt x="72" y="24"/>
                  </a:lnTo>
                  <a:lnTo>
                    <a:pt x="48" y="2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38" name="Freeform 759"/>
            <p:cNvSpPr/>
            <p:nvPr/>
          </p:nvSpPr>
          <p:spPr bwMode="auto">
            <a:xfrm>
              <a:off x="4514428" y="3325006"/>
              <a:ext cx="205068" cy="183135"/>
            </a:xfrm>
            <a:custGeom>
              <a:avLst/>
              <a:gdLst>
                <a:gd name="T0" fmla="*/ 2147483647 w 153"/>
                <a:gd name="T1" fmla="*/ 2147483647 h 136"/>
                <a:gd name="T2" fmla="*/ 2147483647 w 153"/>
                <a:gd name="T3" fmla="*/ 2147483647 h 136"/>
                <a:gd name="T4" fmla="*/ 2147483647 w 153"/>
                <a:gd name="T5" fmla="*/ 2147483647 h 136"/>
                <a:gd name="T6" fmla="*/ 2147483647 w 153"/>
                <a:gd name="T7" fmla="*/ 2147483647 h 136"/>
                <a:gd name="T8" fmla="*/ 2147483647 w 153"/>
                <a:gd name="T9" fmla="*/ 2147483647 h 136"/>
                <a:gd name="T10" fmla="*/ 2147483647 w 153"/>
                <a:gd name="T11" fmla="*/ 2147483647 h 136"/>
                <a:gd name="T12" fmla="*/ 2147483647 w 153"/>
                <a:gd name="T13" fmla="*/ 2147483647 h 136"/>
                <a:gd name="T14" fmla="*/ 2147483647 w 153"/>
                <a:gd name="T15" fmla="*/ 2147483647 h 136"/>
                <a:gd name="T16" fmla="*/ 2147483647 w 153"/>
                <a:gd name="T17" fmla="*/ 0 h 136"/>
                <a:gd name="T18" fmla="*/ 2147483647 w 153"/>
                <a:gd name="T19" fmla="*/ 0 h 136"/>
                <a:gd name="T20" fmla="*/ 2147483647 w 153"/>
                <a:gd name="T21" fmla="*/ 2147483647 h 136"/>
                <a:gd name="T22" fmla="*/ 2147483647 w 153"/>
                <a:gd name="T23" fmla="*/ 2147483647 h 136"/>
                <a:gd name="T24" fmla="*/ 2147483647 w 153"/>
                <a:gd name="T25" fmla="*/ 2147483647 h 136"/>
                <a:gd name="T26" fmla="*/ 2147483647 w 153"/>
                <a:gd name="T27" fmla="*/ 2147483647 h 136"/>
                <a:gd name="T28" fmla="*/ 2147483647 w 153"/>
                <a:gd name="T29" fmla="*/ 2147483647 h 136"/>
                <a:gd name="T30" fmla="*/ 2147483647 w 153"/>
                <a:gd name="T31" fmla="*/ 2147483647 h 136"/>
                <a:gd name="T32" fmla="*/ 2147483647 w 153"/>
                <a:gd name="T33" fmla="*/ 2147483647 h 136"/>
                <a:gd name="T34" fmla="*/ 2147483647 w 153"/>
                <a:gd name="T35" fmla="*/ 2147483647 h 136"/>
                <a:gd name="T36" fmla="*/ 2147483647 w 153"/>
                <a:gd name="T37" fmla="*/ 2147483647 h 136"/>
                <a:gd name="T38" fmla="*/ 0 w 153"/>
                <a:gd name="T39" fmla="*/ 2147483647 h 136"/>
                <a:gd name="T40" fmla="*/ 0 w 153"/>
                <a:gd name="T41" fmla="*/ 2147483647 h 136"/>
                <a:gd name="T42" fmla="*/ 2147483647 w 153"/>
                <a:gd name="T43" fmla="*/ 2147483647 h 136"/>
                <a:gd name="T44" fmla="*/ 2147483647 w 153"/>
                <a:gd name="T45" fmla="*/ 2147483647 h 136"/>
                <a:gd name="T46" fmla="*/ 2147483647 w 153"/>
                <a:gd name="T47" fmla="*/ 2147483647 h 136"/>
                <a:gd name="T48" fmla="*/ 2147483647 w 153"/>
                <a:gd name="T49" fmla="*/ 2147483647 h 136"/>
                <a:gd name="T50" fmla="*/ 2147483647 w 153"/>
                <a:gd name="T51" fmla="*/ 2147483647 h 136"/>
                <a:gd name="T52" fmla="*/ 2147483647 w 153"/>
                <a:gd name="T53" fmla="*/ 2147483647 h 1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3"/>
                <a:gd name="T82" fmla="*/ 0 h 136"/>
                <a:gd name="T83" fmla="*/ 153 w 153"/>
                <a:gd name="T84" fmla="*/ 136 h 1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3" h="136">
                  <a:moveTo>
                    <a:pt x="81" y="96"/>
                  </a:moveTo>
                  <a:lnTo>
                    <a:pt x="105" y="104"/>
                  </a:lnTo>
                  <a:lnTo>
                    <a:pt x="121" y="80"/>
                  </a:lnTo>
                  <a:lnTo>
                    <a:pt x="137" y="48"/>
                  </a:lnTo>
                  <a:lnTo>
                    <a:pt x="137" y="32"/>
                  </a:lnTo>
                  <a:lnTo>
                    <a:pt x="153" y="32"/>
                  </a:lnTo>
                  <a:lnTo>
                    <a:pt x="153" y="16"/>
                  </a:lnTo>
                  <a:lnTo>
                    <a:pt x="145" y="16"/>
                  </a:lnTo>
                  <a:lnTo>
                    <a:pt x="137" y="0"/>
                  </a:lnTo>
                  <a:lnTo>
                    <a:pt x="121" y="16"/>
                  </a:lnTo>
                  <a:lnTo>
                    <a:pt x="97" y="16"/>
                  </a:lnTo>
                  <a:lnTo>
                    <a:pt x="73" y="16"/>
                  </a:lnTo>
                  <a:lnTo>
                    <a:pt x="57" y="24"/>
                  </a:lnTo>
                  <a:lnTo>
                    <a:pt x="32" y="16"/>
                  </a:lnTo>
                  <a:lnTo>
                    <a:pt x="16" y="16"/>
                  </a:lnTo>
                  <a:lnTo>
                    <a:pt x="8" y="32"/>
                  </a:lnTo>
                  <a:lnTo>
                    <a:pt x="8" y="40"/>
                  </a:lnTo>
                  <a:lnTo>
                    <a:pt x="8" y="56"/>
                  </a:lnTo>
                  <a:lnTo>
                    <a:pt x="0" y="88"/>
                  </a:lnTo>
                  <a:lnTo>
                    <a:pt x="0" y="104"/>
                  </a:lnTo>
                  <a:lnTo>
                    <a:pt x="16" y="104"/>
                  </a:lnTo>
                  <a:lnTo>
                    <a:pt x="32" y="128"/>
                  </a:lnTo>
                  <a:lnTo>
                    <a:pt x="49" y="128"/>
                  </a:lnTo>
                  <a:lnTo>
                    <a:pt x="65" y="136"/>
                  </a:lnTo>
                  <a:lnTo>
                    <a:pt x="73" y="112"/>
                  </a:lnTo>
                  <a:lnTo>
                    <a:pt x="81" y="9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39" name="Freeform 760"/>
            <p:cNvSpPr/>
            <p:nvPr/>
          </p:nvSpPr>
          <p:spPr bwMode="auto">
            <a:xfrm>
              <a:off x="4719495" y="3389706"/>
              <a:ext cx="214937" cy="129401"/>
            </a:xfrm>
            <a:custGeom>
              <a:avLst/>
              <a:gdLst>
                <a:gd name="T0" fmla="*/ 2147483647 w 160"/>
                <a:gd name="T1" fmla="*/ 2147483647 h 96"/>
                <a:gd name="T2" fmla="*/ 2147483647 w 160"/>
                <a:gd name="T3" fmla="*/ 2147483647 h 96"/>
                <a:gd name="T4" fmla="*/ 2147483647 w 160"/>
                <a:gd name="T5" fmla="*/ 2147483647 h 96"/>
                <a:gd name="T6" fmla="*/ 2147483647 w 160"/>
                <a:gd name="T7" fmla="*/ 2147483647 h 96"/>
                <a:gd name="T8" fmla="*/ 0 w 160"/>
                <a:gd name="T9" fmla="*/ 2147483647 h 96"/>
                <a:gd name="T10" fmla="*/ 2147483647 w 160"/>
                <a:gd name="T11" fmla="*/ 2147483647 h 96"/>
                <a:gd name="T12" fmla="*/ 2147483647 w 160"/>
                <a:gd name="T13" fmla="*/ 2147483647 h 96"/>
                <a:gd name="T14" fmla="*/ 2147483647 w 160"/>
                <a:gd name="T15" fmla="*/ 2147483647 h 96"/>
                <a:gd name="T16" fmla="*/ 2147483647 w 160"/>
                <a:gd name="T17" fmla="*/ 2147483647 h 96"/>
                <a:gd name="T18" fmla="*/ 2147483647 w 160"/>
                <a:gd name="T19" fmla="*/ 2147483647 h 96"/>
                <a:gd name="T20" fmla="*/ 2147483647 w 160"/>
                <a:gd name="T21" fmla="*/ 2147483647 h 96"/>
                <a:gd name="T22" fmla="*/ 2147483647 w 160"/>
                <a:gd name="T23" fmla="*/ 2147483647 h 96"/>
                <a:gd name="T24" fmla="*/ 2147483647 w 160"/>
                <a:gd name="T25" fmla="*/ 2147483647 h 96"/>
                <a:gd name="T26" fmla="*/ 2147483647 w 160"/>
                <a:gd name="T27" fmla="*/ 2147483647 h 96"/>
                <a:gd name="T28" fmla="*/ 2147483647 w 160"/>
                <a:gd name="T29" fmla="*/ 2147483647 h 96"/>
                <a:gd name="T30" fmla="*/ 2147483647 w 160"/>
                <a:gd name="T31" fmla="*/ 2147483647 h 96"/>
                <a:gd name="T32" fmla="*/ 2147483647 w 160"/>
                <a:gd name="T33" fmla="*/ 2147483647 h 96"/>
                <a:gd name="T34" fmla="*/ 2147483647 w 160"/>
                <a:gd name="T35" fmla="*/ 2147483647 h 96"/>
                <a:gd name="T36" fmla="*/ 2147483647 w 160"/>
                <a:gd name="T37" fmla="*/ 2147483647 h 96"/>
                <a:gd name="T38" fmla="*/ 2147483647 w 160"/>
                <a:gd name="T39" fmla="*/ 0 h 96"/>
                <a:gd name="T40" fmla="*/ 2147483647 w 160"/>
                <a:gd name="T41" fmla="*/ 2147483647 h 96"/>
                <a:gd name="T42" fmla="*/ 2147483647 w 160"/>
                <a:gd name="T43" fmla="*/ 2147483647 h 9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0"/>
                <a:gd name="T67" fmla="*/ 0 h 96"/>
                <a:gd name="T68" fmla="*/ 160 w 160"/>
                <a:gd name="T69" fmla="*/ 96 h 9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0" h="96">
                  <a:moveTo>
                    <a:pt x="48" y="24"/>
                  </a:moveTo>
                  <a:lnTo>
                    <a:pt x="48" y="32"/>
                  </a:lnTo>
                  <a:lnTo>
                    <a:pt x="24" y="40"/>
                  </a:lnTo>
                  <a:lnTo>
                    <a:pt x="8" y="48"/>
                  </a:lnTo>
                  <a:lnTo>
                    <a:pt x="0" y="72"/>
                  </a:lnTo>
                  <a:lnTo>
                    <a:pt x="8" y="88"/>
                  </a:lnTo>
                  <a:lnTo>
                    <a:pt x="8" y="96"/>
                  </a:lnTo>
                  <a:lnTo>
                    <a:pt x="24" y="88"/>
                  </a:lnTo>
                  <a:lnTo>
                    <a:pt x="40" y="88"/>
                  </a:lnTo>
                  <a:lnTo>
                    <a:pt x="48" y="96"/>
                  </a:lnTo>
                  <a:lnTo>
                    <a:pt x="48" y="80"/>
                  </a:lnTo>
                  <a:lnTo>
                    <a:pt x="72" y="72"/>
                  </a:lnTo>
                  <a:lnTo>
                    <a:pt x="96" y="80"/>
                  </a:lnTo>
                  <a:lnTo>
                    <a:pt x="128" y="72"/>
                  </a:lnTo>
                  <a:lnTo>
                    <a:pt x="160" y="72"/>
                  </a:lnTo>
                  <a:lnTo>
                    <a:pt x="136" y="48"/>
                  </a:lnTo>
                  <a:lnTo>
                    <a:pt x="120" y="40"/>
                  </a:lnTo>
                  <a:lnTo>
                    <a:pt x="112" y="16"/>
                  </a:lnTo>
                  <a:lnTo>
                    <a:pt x="104" y="0"/>
                  </a:lnTo>
                  <a:lnTo>
                    <a:pt x="72" y="24"/>
                  </a:lnTo>
                  <a:lnTo>
                    <a:pt x="48" y="2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40" name="Freeform 761"/>
            <p:cNvSpPr/>
            <p:nvPr/>
          </p:nvSpPr>
          <p:spPr bwMode="auto">
            <a:xfrm>
              <a:off x="4654795" y="3508141"/>
              <a:ext cx="129401" cy="161203"/>
            </a:xfrm>
            <a:custGeom>
              <a:avLst/>
              <a:gdLst>
                <a:gd name="T0" fmla="*/ 2147483647 w 96"/>
                <a:gd name="T1" fmla="*/ 2147483647 h 120"/>
                <a:gd name="T2" fmla="*/ 2147483647 w 96"/>
                <a:gd name="T3" fmla="*/ 2147483647 h 120"/>
                <a:gd name="T4" fmla="*/ 2147483647 w 96"/>
                <a:gd name="T5" fmla="*/ 2147483647 h 120"/>
                <a:gd name="T6" fmla="*/ 2147483647 w 96"/>
                <a:gd name="T7" fmla="*/ 2147483647 h 120"/>
                <a:gd name="T8" fmla="*/ 2147483647 w 96"/>
                <a:gd name="T9" fmla="*/ 2147483647 h 120"/>
                <a:gd name="T10" fmla="*/ 2147483647 w 96"/>
                <a:gd name="T11" fmla="*/ 0 h 120"/>
                <a:gd name="T12" fmla="*/ 2147483647 w 96"/>
                <a:gd name="T13" fmla="*/ 0 h 120"/>
                <a:gd name="T14" fmla="*/ 2147483647 w 96"/>
                <a:gd name="T15" fmla="*/ 2147483647 h 120"/>
                <a:gd name="T16" fmla="*/ 2147483647 w 96"/>
                <a:gd name="T17" fmla="*/ 2147483647 h 120"/>
                <a:gd name="T18" fmla="*/ 2147483647 w 96"/>
                <a:gd name="T19" fmla="*/ 2147483647 h 120"/>
                <a:gd name="T20" fmla="*/ 2147483647 w 96"/>
                <a:gd name="T21" fmla="*/ 2147483647 h 120"/>
                <a:gd name="T22" fmla="*/ 2147483647 w 96"/>
                <a:gd name="T23" fmla="*/ 2147483647 h 120"/>
                <a:gd name="T24" fmla="*/ 2147483647 w 96"/>
                <a:gd name="T25" fmla="*/ 2147483647 h 120"/>
                <a:gd name="T26" fmla="*/ 2147483647 w 96"/>
                <a:gd name="T27" fmla="*/ 2147483647 h 120"/>
                <a:gd name="T28" fmla="*/ 2147483647 w 96"/>
                <a:gd name="T29" fmla="*/ 2147483647 h 120"/>
                <a:gd name="T30" fmla="*/ 2147483647 w 96"/>
                <a:gd name="T31" fmla="*/ 2147483647 h 120"/>
                <a:gd name="T32" fmla="*/ 2147483647 w 96"/>
                <a:gd name="T33" fmla="*/ 2147483647 h 120"/>
                <a:gd name="T34" fmla="*/ 0 w 96"/>
                <a:gd name="T35" fmla="*/ 2147483647 h 120"/>
                <a:gd name="T36" fmla="*/ 2147483647 w 96"/>
                <a:gd name="T37" fmla="*/ 2147483647 h 120"/>
                <a:gd name="T38" fmla="*/ 2147483647 w 96"/>
                <a:gd name="T39" fmla="*/ 2147483647 h 120"/>
                <a:gd name="T40" fmla="*/ 2147483647 w 96"/>
                <a:gd name="T41" fmla="*/ 2147483647 h 120"/>
                <a:gd name="T42" fmla="*/ 2147483647 w 96"/>
                <a:gd name="T43" fmla="*/ 2147483647 h 1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6"/>
                <a:gd name="T67" fmla="*/ 0 h 120"/>
                <a:gd name="T68" fmla="*/ 96 w 96"/>
                <a:gd name="T69" fmla="*/ 120 h 1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6" h="120">
                  <a:moveTo>
                    <a:pt x="40" y="112"/>
                  </a:moveTo>
                  <a:lnTo>
                    <a:pt x="56" y="96"/>
                  </a:lnTo>
                  <a:lnTo>
                    <a:pt x="72" y="64"/>
                  </a:lnTo>
                  <a:lnTo>
                    <a:pt x="88" y="56"/>
                  </a:lnTo>
                  <a:lnTo>
                    <a:pt x="96" y="8"/>
                  </a:lnTo>
                  <a:lnTo>
                    <a:pt x="88" y="0"/>
                  </a:lnTo>
                  <a:lnTo>
                    <a:pt x="72" y="0"/>
                  </a:lnTo>
                  <a:lnTo>
                    <a:pt x="56" y="8"/>
                  </a:lnTo>
                  <a:lnTo>
                    <a:pt x="48" y="16"/>
                  </a:lnTo>
                  <a:lnTo>
                    <a:pt x="40" y="24"/>
                  </a:lnTo>
                  <a:lnTo>
                    <a:pt x="32" y="24"/>
                  </a:lnTo>
                  <a:lnTo>
                    <a:pt x="32" y="32"/>
                  </a:lnTo>
                  <a:lnTo>
                    <a:pt x="40" y="40"/>
                  </a:lnTo>
                  <a:lnTo>
                    <a:pt x="32" y="56"/>
                  </a:lnTo>
                  <a:lnTo>
                    <a:pt x="32" y="80"/>
                  </a:lnTo>
                  <a:lnTo>
                    <a:pt x="16" y="80"/>
                  </a:lnTo>
                  <a:lnTo>
                    <a:pt x="8" y="88"/>
                  </a:lnTo>
                  <a:lnTo>
                    <a:pt x="0" y="96"/>
                  </a:lnTo>
                  <a:lnTo>
                    <a:pt x="8" y="104"/>
                  </a:lnTo>
                  <a:lnTo>
                    <a:pt x="16" y="120"/>
                  </a:lnTo>
                  <a:lnTo>
                    <a:pt x="24" y="112"/>
                  </a:lnTo>
                  <a:lnTo>
                    <a:pt x="40" y="112"/>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41" name="Freeform 762"/>
            <p:cNvSpPr/>
            <p:nvPr/>
          </p:nvSpPr>
          <p:spPr bwMode="auto">
            <a:xfrm>
              <a:off x="4622993" y="3539943"/>
              <a:ext cx="85536" cy="96502"/>
            </a:xfrm>
            <a:custGeom>
              <a:avLst/>
              <a:gdLst>
                <a:gd name="T0" fmla="*/ 2147483647 w 64"/>
                <a:gd name="T1" fmla="*/ 2147483647 h 72"/>
                <a:gd name="T2" fmla="*/ 2147483647 w 64"/>
                <a:gd name="T3" fmla="*/ 2147483647 h 72"/>
                <a:gd name="T4" fmla="*/ 2147483647 w 64"/>
                <a:gd name="T5" fmla="*/ 2147483647 h 72"/>
                <a:gd name="T6" fmla="*/ 2147483647 w 64"/>
                <a:gd name="T7" fmla="*/ 2147483647 h 72"/>
                <a:gd name="T8" fmla="*/ 2147483647 w 64"/>
                <a:gd name="T9" fmla="*/ 2147483647 h 72"/>
                <a:gd name="T10" fmla="*/ 2147483647 w 64"/>
                <a:gd name="T11" fmla="*/ 0 h 72"/>
                <a:gd name="T12" fmla="*/ 2147483647 w 64"/>
                <a:gd name="T13" fmla="*/ 0 h 72"/>
                <a:gd name="T14" fmla="*/ 0 w 64"/>
                <a:gd name="T15" fmla="*/ 0 h 72"/>
                <a:gd name="T16" fmla="*/ 0 w 64"/>
                <a:gd name="T17" fmla="*/ 2147483647 h 72"/>
                <a:gd name="T18" fmla="*/ 0 w 64"/>
                <a:gd name="T19" fmla="*/ 2147483647 h 72"/>
                <a:gd name="T20" fmla="*/ 2147483647 w 64"/>
                <a:gd name="T21" fmla="*/ 2147483647 h 72"/>
                <a:gd name="T22" fmla="*/ 2147483647 w 64"/>
                <a:gd name="T23" fmla="*/ 2147483647 h 72"/>
                <a:gd name="T24" fmla="*/ 2147483647 w 64"/>
                <a:gd name="T25" fmla="*/ 2147483647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72"/>
                <a:gd name="T41" fmla="*/ 64 w 64"/>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72">
                  <a:moveTo>
                    <a:pt x="40" y="56"/>
                  </a:moveTo>
                  <a:lnTo>
                    <a:pt x="56" y="56"/>
                  </a:lnTo>
                  <a:lnTo>
                    <a:pt x="56" y="32"/>
                  </a:lnTo>
                  <a:lnTo>
                    <a:pt x="64" y="16"/>
                  </a:lnTo>
                  <a:lnTo>
                    <a:pt x="56" y="8"/>
                  </a:lnTo>
                  <a:lnTo>
                    <a:pt x="56" y="0"/>
                  </a:lnTo>
                  <a:lnTo>
                    <a:pt x="32" y="0"/>
                  </a:lnTo>
                  <a:lnTo>
                    <a:pt x="0" y="0"/>
                  </a:lnTo>
                  <a:lnTo>
                    <a:pt x="0" y="16"/>
                  </a:lnTo>
                  <a:lnTo>
                    <a:pt x="0" y="40"/>
                  </a:lnTo>
                  <a:lnTo>
                    <a:pt x="24" y="72"/>
                  </a:lnTo>
                  <a:lnTo>
                    <a:pt x="32" y="64"/>
                  </a:lnTo>
                  <a:lnTo>
                    <a:pt x="40" y="5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42" name="Freeform 763"/>
            <p:cNvSpPr/>
            <p:nvPr/>
          </p:nvSpPr>
          <p:spPr bwMode="auto">
            <a:xfrm>
              <a:off x="4602157" y="3367774"/>
              <a:ext cx="128304" cy="172169"/>
            </a:xfrm>
            <a:custGeom>
              <a:avLst/>
              <a:gdLst>
                <a:gd name="T0" fmla="*/ 2147483647 w 96"/>
                <a:gd name="T1" fmla="*/ 2147483647 h 128"/>
                <a:gd name="T2" fmla="*/ 2147483647 w 96"/>
                <a:gd name="T3" fmla="*/ 2147483647 h 128"/>
                <a:gd name="T4" fmla="*/ 2147483647 w 96"/>
                <a:gd name="T5" fmla="*/ 2147483647 h 128"/>
                <a:gd name="T6" fmla="*/ 2147483647 w 96"/>
                <a:gd name="T7" fmla="*/ 2147483647 h 128"/>
                <a:gd name="T8" fmla="*/ 2147483647 w 96"/>
                <a:gd name="T9" fmla="*/ 2147483647 h 128"/>
                <a:gd name="T10" fmla="*/ 2147483647 w 96"/>
                <a:gd name="T11" fmla="*/ 2147483647 h 128"/>
                <a:gd name="T12" fmla="*/ 2147483647 w 96"/>
                <a:gd name="T13" fmla="*/ 2147483647 h 128"/>
                <a:gd name="T14" fmla="*/ 2147483647 w 96"/>
                <a:gd name="T15" fmla="*/ 2147483647 h 128"/>
                <a:gd name="T16" fmla="*/ 2147483647 w 96"/>
                <a:gd name="T17" fmla="*/ 0 h 128"/>
                <a:gd name="T18" fmla="*/ 2147483647 w 96"/>
                <a:gd name="T19" fmla="*/ 0 h 128"/>
                <a:gd name="T20" fmla="*/ 2147483647 w 96"/>
                <a:gd name="T21" fmla="*/ 2147483647 h 128"/>
                <a:gd name="T22" fmla="*/ 2147483647 w 96"/>
                <a:gd name="T23" fmla="*/ 2147483647 h 128"/>
                <a:gd name="T24" fmla="*/ 2147483647 w 96"/>
                <a:gd name="T25" fmla="*/ 2147483647 h 128"/>
                <a:gd name="T26" fmla="*/ 2147483647 w 96"/>
                <a:gd name="T27" fmla="*/ 2147483647 h 128"/>
                <a:gd name="T28" fmla="*/ 2147483647 w 96"/>
                <a:gd name="T29" fmla="*/ 2147483647 h 128"/>
                <a:gd name="T30" fmla="*/ 0 w 96"/>
                <a:gd name="T31" fmla="*/ 2147483647 h 128"/>
                <a:gd name="T32" fmla="*/ 2147483647 w 96"/>
                <a:gd name="T33" fmla="*/ 2147483647 h 128"/>
                <a:gd name="T34" fmla="*/ 2147483647 w 96"/>
                <a:gd name="T35" fmla="*/ 2147483647 h 128"/>
                <a:gd name="T36" fmla="*/ 2147483647 w 96"/>
                <a:gd name="T37" fmla="*/ 2147483647 h 128"/>
                <a:gd name="T38" fmla="*/ 2147483647 w 96"/>
                <a:gd name="T39" fmla="*/ 2147483647 h 128"/>
                <a:gd name="T40" fmla="*/ 2147483647 w 96"/>
                <a:gd name="T41" fmla="*/ 2147483647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128"/>
                <a:gd name="T65" fmla="*/ 96 w 96"/>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128">
                  <a:moveTo>
                    <a:pt x="96" y="112"/>
                  </a:moveTo>
                  <a:lnTo>
                    <a:pt x="96" y="104"/>
                  </a:lnTo>
                  <a:lnTo>
                    <a:pt x="88" y="88"/>
                  </a:lnTo>
                  <a:lnTo>
                    <a:pt x="96" y="64"/>
                  </a:lnTo>
                  <a:lnTo>
                    <a:pt x="88" y="64"/>
                  </a:lnTo>
                  <a:lnTo>
                    <a:pt x="80" y="40"/>
                  </a:lnTo>
                  <a:lnTo>
                    <a:pt x="80" y="32"/>
                  </a:lnTo>
                  <a:lnTo>
                    <a:pt x="96" y="24"/>
                  </a:lnTo>
                  <a:lnTo>
                    <a:pt x="88" y="0"/>
                  </a:lnTo>
                  <a:lnTo>
                    <a:pt x="72" y="0"/>
                  </a:lnTo>
                  <a:lnTo>
                    <a:pt x="72" y="16"/>
                  </a:lnTo>
                  <a:lnTo>
                    <a:pt x="56" y="48"/>
                  </a:lnTo>
                  <a:lnTo>
                    <a:pt x="40" y="72"/>
                  </a:lnTo>
                  <a:lnTo>
                    <a:pt x="16" y="64"/>
                  </a:lnTo>
                  <a:lnTo>
                    <a:pt x="8" y="80"/>
                  </a:lnTo>
                  <a:lnTo>
                    <a:pt x="0" y="104"/>
                  </a:lnTo>
                  <a:lnTo>
                    <a:pt x="16" y="104"/>
                  </a:lnTo>
                  <a:lnTo>
                    <a:pt x="16" y="128"/>
                  </a:lnTo>
                  <a:lnTo>
                    <a:pt x="48" y="128"/>
                  </a:lnTo>
                  <a:lnTo>
                    <a:pt x="72" y="128"/>
                  </a:lnTo>
                  <a:lnTo>
                    <a:pt x="96" y="112"/>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43" name="Freeform 764"/>
            <p:cNvSpPr/>
            <p:nvPr/>
          </p:nvSpPr>
          <p:spPr bwMode="auto">
            <a:xfrm>
              <a:off x="4622993" y="3539943"/>
              <a:ext cx="85536" cy="96502"/>
            </a:xfrm>
            <a:custGeom>
              <a:avLst/>
              <a:gdLst>
                <a:gd name="T0" fmla="*/ 2147483647 w 64"/>
                <a:gd name="T1" fmla="*/ 2147483647 h 72"/>
                <a:gd name="T2" fmla="*/ 2147483647 w 64"/>
                <a:gd name="T3" fmla="*/ 2147483647 h 72"/>
                <a:gd name="T4" fmla="*/ 2147483647 w 64"/>
                <a:gd name="T5" fmla="*/ 2147483647 h 72"/>
                <a:gd name="T6" fmla="*/ 2147483647 w 64"/>
                <a:gd name="T7" fmla="*/ 2147483647 h 72"/>
                <a:gd name="T8" fmla="*/ 2147483647 w 64"/>
                <a:gd name="T9" fmla="*/ 2147483647 h 72"/>
                <a:gd name="T10" fmla="*/ 2147483647 w 64"/>
                <a:gd name="T11" fmla="*/ 0 h 72"/>
                <a:gd name="T12" fmla="*/ 2147483647 w 64"/>
                <a:gd name="T13" fmla="*/ 0 h 72"/>
                <a:gd name="T14" fmla="*/ 0 w 64"/>
                <a:gd name="T15" fmla="*/ 0 h 72"/>
                <a:gd name="T16" fmla="*/ 0 w 64"/>
                <a:gd name="T17" fmla="*/ 2147483647 h 72"/>
                <a:gd name="T18" fmla="*/ 0 w 64"/>
                <a:gd name="T19" fmla="*/ 2147483647 h 72"/>
                <a:gd name="T20" fmla="*/ 2147483647 w 64"/>
                <a:gd name="T21" fmla="*/ 2147483647 h 72"/>
                <a:gd name="T22" fmla="*/ 2147483647 w 64"/>
                <a:gd name="T23" fmla="*/ 2147483647 h 72"/>
                <a:gd name="T24" fmla="*/ 2147483647 w 64"/>
                <a:gd name="T25" fmla="*/ 2147483647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72"/>
                <a:gd name="T41" fmla="*/ 64 w 64"/>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72">
                  <a:moveTo>
                    <a:pt x="40" y="56"/>
                  </a:moveTo>
                  <a:lnTo>
                    <a:pt x="56" y="56"/>
                  </a:lnTo>
                  <a:lnTo>
                    <a:pt x="56" y="32"/>
                  </a:lnTo>
                  <a:lnTo>
                    <a:pt x="64" y="16"/>
                  </a:lnTo>
                  <a:lnTo>
                    <a:pt x="56" y="8"/>
                  </a:lnTo>
                  <a:lnTo>
                    <a:pt x="56" y="0"/>
                  </a:lnTo>
                  <a:lnTo>
                    <a:pt x="32" y="0"/>
                  </a:lnTo>
                  <a:lnTo>
                    <a:pt x="0" y="0"/>
                  </a:lnTo>
                  <a:lnTo>
                    <a:pt x="0" y="16"/>
                  </a:lnTo>
                  <a:lnTo>
                    <a:pt x="0" y="40"/>
                  </a:lnTo>
                  <a:lnTo>
                    <a:pt x="24" y="72"/>
                  </a:lnTo>
                  <a:lnTo>
                    <a:pt x="32" y="64"/>
                  </a:lnTo>
                  <a:lnTo>
                    <a:pt x="40" y="5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44" name="Freeform 765"/>
            <p:cNvSpPr/>
            <p:nvPr/>
          </p:nvSpPr>
          <p:spPr bwMode="auto">
            <a:xfrm>
              <a:off x="4602157" y="3367774"/>
              <a:ext cx="128304" cy="172169"/>
            </a:xfrm>
            <a:custGeom>
              <a:avLst/>
              <a:gdLst>
                <a:gd name="T0" fmla="*/ 2147483647 w 96"/>
                <a:gd name="T1" fmla="*/ 2147483647 h 128"/>
                <a:gd name="T2" fmla="*/ 2147483647 w 96"/>
                <a:gd name="T3" fmla="*/ 2147483647 h 128"/>
                <a:gd name="T4" fmla="*/ 2147483647 w 96"/>
                <a:gd name="T5" fmla="*/ 2147483647 h 128"/>
                <a:gd name="T6" fmla="*/ 2147483647 w 96"/>
                <a:gd name="T7" fmla="*/ 2147483647 h 128"/>
                <a:gd name="T8" fmla="*/ 2147483647 w 96"/>
                <a:gd name="T9" fmla="*/ 2147483647 h 128"/>
                <a:gd name="T10" fmla="*/ 2147483647 w 96"/>
                <a:gd name="T11" fmla="*/ 2147483647 h 128"/>
                <a:gd name="T12" fmla="*/ 2147483647 w 96"/>
                <a:gd name="T13" fmla="*/ 2147483647 h 128"/>
                <a:gd name="T14" fmla="*/ 2147483647 w 96"/>
                <a:gd name="T15" fmla="*/ 2147483647 h 128"/>
                <a:gd name="T16" fmla="*/ 2147483647 w 96"/>
                <a:gd name="T17" fmla="*/ 0 h 128"/>
                <a:gd name="T18" fmla="*/ 2147483647 w 96"/>
                <a:gd name="T19" fmla="*/ 0 h 128"/>
                <a:gd name="T20" fmla="*/ 2147483647 w 96"/>
                <a:gd name="T21" fmla="*/ 0 h 128"/>
                <a:gd name="T22" fmla="*/ 2147483647 w 96"/>
                <a:gd name="T23" fmla="*/ 2147483647 h 128"/>
                <a:gd name="T24" fmla="*/ 2147483647 w 96"/>
                <a:gd name="T25" fmla="*/ 2147483647 h 128"/>
                <a:gd name="T26" fmla="*/ 2147483647 w 96"/>
                <a:gd name="T27" fmla="*/ 2147483647 h 128"/>
                <a:gd name="T28" fmla="*/ 2147483647 w 96"/>
                <a:gd name="T29" fmla="*/ 2147483647 h 128"/>
                <a:gd name="T30" fmla="*/ 2147483647 w 96"/>
                <a:gd name="T31" fmla="*/ 2147483647 h 128"/>
                <a:gd name="T32" fmla="*/ 0 w 96"/>
                <a:gd name="T33" fmla="*/ 2147483647 h 128"/>
                <a:gd name="T34" fmla="*/ 2147483647 w 96"/>
                <a:gd name="T35" fmla="*/ 2147483647 h 128"/>
                <a:gd name="T36" fmla="*/ 2147483647 w 96"/>
                <a:gd name="T37" fmla="*/ 2147483647 h 128"/>
                <a:gd name="T38" fmla="*/ 2147483647 w 96"/>
                <a:gd name="T39" fmla="*/ 2147483647 h 128"/>
                <a:gd name="T40" fmla="*/ 2147483647 w 96"/>
                <a:gd name="T41" fmla="*/ 2147483647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128"/>
                <a:gd name="T65" fmla="*/ 96 w 96"/>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128">
                  <a:moveTo>
                    <a:pt x="96" y="112"/>
                  </a:moveTo>
                  <a:lnTo>
                    <a:pt x="96" y="104"/>
                  </a:lnTo>
                  <a:lnTo>
                    <a:pt x="88" y="88"/>
                  </a:lnTo>
                  <a:lnTo>
                    <a:pt x="96" y="64"/>
                  </a:lnTo>
                  <a:lnTo>
                    <a:pt x="88" y="64"/>
                  </a:lnTo>
                  <a:lnTo>
                    <a:pt x="80" y="40"/>
                  </a:lnTo>
                  <a:lnTo>
                    <a:pt x="80" y="32"/>
                  </a:lnTo>
                  <a:lnTo>
                    <a:pt x="96" y="24"/>
                  </a:lnTo>
                  <a:lnTo>
                    <a:pt x="88" y="0"/>
                  </a:lnTo>
                  <a:lnTo>
                    <a:pt x="72" y="0"/>
                  </a:lnTo>
                  <a:lnTo>
                    <a:pt x="72" y="16"/>
                  </a:lnTo>
                  <a:lnTo>
                    <a:pt x="56" y="48"/>
                  </a:lnTo>
                  <a:lnTo>
                    <a:pt x="40" y="72"/>
                  </a:lnTo>
                  <a:lnTo>
                    <a:pt x="16" y="64"/>
                  </a:lnTo>
                  <a:lnTo>
                    <a:pt x="8" y="80"/>
                  </a:lnTo>
                  <a:lnTo>
                    <a:pt x="0" y="104"/>
                  </a:lnTo>
                  <a:lnTo>
                    <a:pt x="16" y="104"/>
                  </a:lnTo>
                  <a:lnTo>
                    <a:pt x="16" y="128"/>
                  </a:lnTo>
                  <a:lnTo>
                    <a:pt x="48" y="128"/>
                  </a:lnTo>
                  <a:lnTo>
                    <a:pt x="72" y="128"/>
                  </a:lnTo>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45" name="Freeform 766"/>
            <p:cNvSpPr/>
            <p:nvPr/>
          </p:nvSpPr>
          <p:spPr bwMode="auto">
            <a:xfrm>
              <a:off x="4602157" y="3367774"/>
              <a:ext cx="128304" cy="172169"/>
            </a:xfrm>
            <a:custGeom>
              <a:avLst/>
              <a:gdLst>
                <a:gd name="T0" fmla="*/ 2147483647 w 96"/>
                <a:gd name="T1" fmla="*/ 2147483647 h 128"/>
                <a:gd name="T2" fmla="*/ 2147483647 w 96"/>
                <a:gd name="T3" fmla="*/ 2147483647 h 128"/>
                <a:gd name="T4" fmla="*/ 2147483647 w 96"/>
                <a:gd name="T5" fmla="*/ 2147483647 h 128"/>
                <a:gd name="T6" fmla="*/ 2147483647 w 96"/>
                <a:gd name="T7" fmla="*/ 2147483647 h 128"/>
                <a:gd name="T8" fmla="*/ 2147483647 w 96"/>
                <a:gd name="T9" fmla="*/ 2147483647 h 128"/>
                <a:gd name="T10" fmla="*/ 2147483647 w 96"/>
                <a:gd name="T11" fmla="*/ 2147483647 h 128"/>
                <a:gd name="T12" fmla="*/ 2147483647 w 96"/>
                <a:gd name="T13" fmla="*/ 2147483647 h 128"/>
                <a:gd name="T14" fmla="*/ 2147483647 w 96"/>
                <a:gd name="T15" fmla="*/ 2147483647 h 128"/>
                <a:gd name="T16" fmla="*/ 2147483647 w 96"/>
                <a:gd name="T17" fmla="*/ 0 h 128"/>
                <a:gd name="T18" fmla="*/ 2147483647 w 96"/>
                <a:gd name="T19" fmla="*/ 0 h 128"/>
                <a:gd name="T20" fmla="*/ 2147483647 w 96"/>
                <a:gd name="T21" fmla="*/ 0 h 128"/>
                <a:gd name="T22" fmla="*/ 2147483647 w 96"/>
                <a:gd name="T23" fmla="*/ 2147483647 h 128"/>
                <a:gd name="T24" fmla="*/ 2147483647 w 96"/>
                <a:gd name="T25" fmla="*/ 2147483647 h 128"/>
                <a:gd name="T26" fmla="*/ 2147483647 w 96"/>
                <a:gd name="T27" fmla="*/ 2147483647 h 128"/>
                <a:gd name="T28" fmla="*/ 2147483647 w 96"/>
                <a:gd name="T29" fmla="*/ 2147483647 h 128"/>
                <a:gd name="T30" fmla="*/ 2147483647 w 96"/>
                <a:gd name="T31" fmla="*/ 2147483647 h 128"/>
                <a:gd name="T32" fmla="*/ 0 w 96"/>
                <a:gd name="T33" fmla="*/ 2147483647 h 128"/>
                <a:gd name="T34" fmla="*/ 2147483647 w 96"/>
                <a:gd name="T35" fmla="*/ 2147483647 h 128"/>
                <a:gd name="T36" fmla="*/ 2147483647 w 96"/>
                <a:gd name="T37" fmla="*/ 2147483647 h 128"/>
                <a:gd name="T38" fmla="*/ 2147483647 w 96"/>
                <a:gd name="T39" fmla="*/ 2147483647 h 128"/>
                <a:gd name="T40" fmla="*/ 2147483647 w 96"/>
                <a:gd name="T41" fmla="*/ 2147483647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128"/>
                <a:gd name="T65" fmla="*/ 96 w 96"/>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128">
                  <a:moveTo>
                    <a:pt x="96" y="112"/>
                  </a:moveTo>
                  <a:lnTo>
                    <a:pt x="96" y="104"/>
                  </a:lnTo>
                  <a:lnTo>
                    <a:pt x="88" y="88"/>
                  </a:lnTo>
                  <a:lnTo>
                    <a:pt x="96" y="64"/>
                  </a:lnTo>
                  <a:lnTo>
                    <a:pt x="88" y="64"/>
                  </a:lnTo>
                  <a:lnTo>
                    <a:pt x="80" y="40"/>
                  </a:lnTo>
                  <a:lnTo>
                    <a:pt x="80" y="32"/>
                  </a:lnTo>
                  <a:lnTo>
                    <a:pt x="96" y="24"/>
                  </a:lnTo>
                  <a:lnTo>
                    <a:pt x="88" y="0"/>
                  </a:lnTo>
                  <a:lnTo>
                    <a:pt x="72" y="0"/>
                  </a:lnTo>
                  <a:lnTo>
                    <a:pt x="72" y="16"/>
                  </a:lnTo>
                  <a:lnTo>
                    <a:pt x="56" y="48"/>
                  </a:lnTo>
                  <a:lnTo>
                    <a:pt x="40" y="72"/>
                  </a:lnTo>
                  <a:lnTo>
                    <a:pt x="16" y="64"/>
                  </a:lnTo>
                  <a:lnTo>
                    <a:pt x="8" y="80"/>
                  </a:lnTo>
                  <a:lnTo>
                    <a:pt x="0" y="104"/>
                  </a:lnTo>
                  <a:lnTo>
                    <a:pt x="16" y="104"/>
                  </a:lnTo>
                  <a:lnTo>
                    <a:pt x="16" y="128"/>
                  </a:lnTo>
                  <a:lnTo>
                    <a:pt x="48" y="128"/>
                  </a:lnTo>
                  <a:lnTo>
                    <a:pt x="72" y="128"/>
                  </a:lnTo>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46" name="Freeform 767"/>
            <p:cNvSpPr/>
            <p:nvPr/>
          </p:nvSpPr>
          <p:spPr bwMode="auto">
            <a:xfrm>
              <a:off x="4482626" y="3357905"/>
              <a:ext cx="42768" cy="107468"/>
            </a:xfrm>
            <a:custGeom>
              <a:avLst/>
              <a:gdLst>
                <a:gd name="T0" fmla="*/ 2147483647 w 32"/>
                <a:gd name="T1" fmla="*/ 2147483647 h 80"/>
                <a:gd name="T2" fmla="*/ 2147483647 w 32"/>
                <a:gd name="T3" fmla="*/ 2147483647 h 80"/>
                <a:gd name="T4" fmla="*/ 2147483647 w 32"/>
                <a:gd name="T5" fmla="*/ 2147483647 h 80"/>
                <a:gd name="T6" fmla="*/ 2147483647 w 32"/>
                <a:gd name="T7" fmla="*/ 0 h 80"/>
                <a:gd name="T8" fmla="*/ 2147483647 w 32"/>
                <a:gd name="T9" fmla="*/ 2147483647 h 80"/>
                <a:gd name="T10" fmla="*/ 2147483647 w 32"/>
                <a:gd name="T11" fmla="*/ 2147483647 h 80"/>
                <a:gd name="T12" fmla="*/ 0 w 32"/>
                <a:gd name="T13" fmla="*/ 2147483647 h 80"/>
                <a:gd name="T14" fmla="*/ 0 w 32"/>
                <a:gd name="T15" fmla="*/ 2147483647 h 80"/>
                <a:gd name="T16" fmla="*/ 2147483647 w 32"/>
                <a:gd name="T17" fmla="*/ 2147483647 h 80"/>
                <a:gd name="T18" fmla="*/ 2147483647 w 32"/>
                <a:gd name="T19" fmla="*/ 2147483647 h 80"/>
                <a:gd name="T20" fmla="*/ 2147483647 w 32"/>
                <a:gd name="T21" fmla="*/ 2147483647 h 80"/>
                <a:gd name="T22" fmla="*/ 2147483647 w 32"/>
                <a:gd name="T23" fmla="*/ 2147483647 h 80"/>
                <a:gd name="T24" fmla="*/ 2147483647 w 32"/>
                <a:gd name="T25" fmla="*/ 2147483647 h 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80"/>
                <a:gd name="T41" fmla="*/ 32 w 32"/>
                <a:gd name="T42" fmla="*/ 80 h 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80">
                  <a:moveTo>
                    <a:pt x="32" y="32"/>
                  </a:moveTo>
                  <a:lnTo>
                    <a:pt x="32" y="16"/>
                  </a:lnTo>
                  <a:lnTo>
                    <a:pt x="32" y="8"/>
                  </a:lnTo>
                  <a:lnTo>
                    <a:pt x="24" y="0"/>
                  </a:lnTo>
                  <a:lnTo>
                    <a:pt x="16" y="8"/>
                  </a:lnTo>
                  <a:lnTo>
                    <a:pt x="8" y="24"/>
                  </a:lnTo>
                  <a:lnTo>
                    <a:pt x="0" y="24"/>
                  </a:lnTo>
                  <a:lnTo>
                    <a:pt x="0" y="32"/>
                  </a:lnTo>
                  <a:lnTo>
                    <a:pt x="8" y="64"/>
                  </a:lnTo>
                  <a:lnTo>
                    <a:pt x="16" y="80"/>
                  </a:lnTo>
                  <a:lnTo>
                    <a:pt x="24" y="80"/>
                  </a:lnTo>
                  <a:lnTo>
                    <a:pt x="24" y="64"/>
                  </a:lnTo>
                  <a:lnTo>
                    <a:pt x="32" y="32"/>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47" name="Freeform 768"/>
            <p:cNvSpPr/>
            <p:nvPr/>
          </p:nvSpPr>
          <p:spPr bwMode="auto">
            <a:xfrm>
              <a:off x="4471660" y="3389706"/>
              <a:ext cx="31802" cy="85536"/>
            </a:xfrm>
            <a:custGeom>
              <a:avLst/>
              <a:gdLst>
                <a:gd name="T0" fmla="*/ 2147483647 w 24"/>
                <a:gd name="T1" fmla="*/ 2147483647 h 64"/>
                <a:gd name="T2" fmla="*/ 2147483647 w 24"/>
                <a:gd name="T3" fmla="*/ 0 h 64"/>
                <a:gd name="T4" fmla="*/ 0 w 24"/>
                <a:gd name="T5" fmla="*/ 0 h 64"/>
                <a:gd name="T6" fmla="*/ 0 w 24"/>
                <a:gd name="T7" fmla="*/ 2147483647 h 64"/>
                <a:gd name="T8" fmla="*/ 0 w 24"/>
                <a:gd name="T9" fmla="*/ 2147483647 h 64"/>
                <a:gd name="T10" fmla="*/ 2147483647 w 24"/>
                <a:gd name="T11" fmla="*/ 2147483647 h 64"/>
                <a:gd name="T12" fmla="*/ 2147483647 w 24"/>
                <a:gd name="T13" fmla="*/ 2147483647 h 64"/>
                <a:gd name="T14" fmla="*/ 2147483647 w 24"/>
                <a:gd name="T15" fmla="*/ 2147483647 h 64"/>
                <a:gd name="T16" fmla="*/ 2147483647 w 24"/>
                <a:gd name="T17" fmla="*/ 2147483647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64"/>
                <a:gd name="T29" fmla="*/ 24 w 24"/>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64">
                  <a:moveTo>
                    <a:pt x="8" y="8"/>
                  </a:moveTo>
                  <a:lnTo>
                    <a:pt x="8" y="0"/>
                  </a:lnTo>
                  <a:lnTo>
                    <a:pt x="0" y="0"/>
                  </a:lnTo>
                  <a:lnTo>
                    <a:pt x="0" y="8"/>
                  </a:lnTo>
                  <a:lnTo>
                    <a:pt x="0" y="24"/>
                  </a:lnTo>
                  <a:lnTo>
                    <a:pt x="8" y="64"/>
                  </a:lnTo>
                  <a:lnTo>
                    <a:pt x="24" y="56"/>
                  </a:lnTo>
                  <a:lnTo>
                    <a:pt x="16" y="40"/>
                  </a:lnTo>
                  <a:lnTo>
                    <a:pt x="8" y="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48" name="Freeform 769"/>
            <p:cNvSpPr/>
            <p:nvPr/>
          </p:nvSpPr>
          <p:spPr bwMode="auto">
            <a:xfrm>
              <a:off x="4482626" y="3357905"/>
              <a:ext cx="42768" cy="107468"/>
            </a:xfrm>
            <a:custGeom>
              <a:avLst/>
              <a:gdLst>
                <a:gd name="T0" fmla="*/ 2147483647 w 32"/>
                <a:gd name="T1" fmla="*/ 2147483647 h 80"/>
                <a:gd name="T2" fmla="*/ 2147483647 w 32"/>
                <a:gd name="T3" fmla="*/ 2147483647 h 80"/>
                <a:gd name="T4" fmla="*/ 2147483647 w 32"/>
                <a:gd name="T5" fmla="*/ 2147483647 h 80"/>
                <a:gd name="T6" fmla="*/ 2147483647 w 32"/>
                <a:gd name="T7" fmla="*/ 2147483647 h 80"/>
                <a:gd name="T8" fmla="*/ 2147483647 w 32"/>
                <a:gd name="T9" fmla="*/ 0 h 80"/>
                <a:gd name="T10" fmla="*/ 2147483647 w 32"/>
                <a:gd name="T11" fmla="*/ 2147483647 h 80"/>
                <a:gd name="T12" fmla="*/ 2147483647 w 32"/>
                <a:gd name="T13" fmla="*/ 2147483647 h 80"/>
                <a:gd name="T14" fmla="*/ 0 w 32"/>
                <a:gd name="T15" fmla="*/ 2147483647 h 80"/>
                <a:gd name="T16" fmla="*/ 0 w 32"/>
                <a:gd name="T17" fmla="*/ 2147483647 h 80"/>
                <a:gd name="T18" fmla="*/ 2147483647 w 32"/>
                <a:gd name="T19" fmla="*/ 2147483647 h 80"/>
                <a:gd name="T20" fmla="*/ 2147483647 w 32"/>
                <a:gd name="T21" fmla="*/ 2147483647 h 80"/>
                <a:gd name="T22" fmla="*/ 2147483647 w 32"/>
                <a:gd name="T23" fmla="*/ 2147483647 h 80"/>
                <a:gd name="T24" fmla="*/ 2147483647 w 32"/>
                <a:gd name="T25" fmla="*/ 2147483647 h 80"/>
                <a:gd name="T26" fmla="*/ 2147483647 w 32"/>
                <a:gd name="T27" fmla="*/ 2147483647 h 80"/>
                <a:gd name="T28" fmla="*/ 2147483647 w 32"/>
                <a:gd name="T29" fmla="*/ 2147483647 h 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
                <a:gd name="T46" fmla="*/ 0 h 80"/>
                <a:gd name="T47" fmla="*/ 32 w 32"/>
                <a:gd name="T48" fmla="*/ 80 h 8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 h="80">
                  <a:moveTo>
                    <a:pt x="32" y="32"/>
                  </a:moveTo>
                  <a:lnTo>
                    <a:pt x="32" y="16"/>
                  </a:lnTo>
                  <a:lnTo>
                    <a:pt x="32" y="8"/>
                  </a:lnTo>
                  <a:lnTo>
                    <a:pt x="24" y="0"/>
                  </a:lnTo>
                  <a:lnTo>
                    <a:pt x="16" y="8"/>
                  </a:lnTo>
                  <a:lnTo>
                    <a:pt x="8" y="24"/>
                  </a:lnTo>
                  <a:lnTo>
                    <a:pt x="0" y="24"/>
                  </a:lnTo>
                  <a:lnTo>
                    <a:pt x="0" y="32"/>
                  </a:lnTo>
                  <a:lnTo>
                    <a:pt x="8" y="64"/>
                  </a:lnTo>
                  <a:lnTo>
                    <a:pt x="16" y="80"/>
                  </a:lnTo>
                  <a:lnTo>
                    <a:pt x="24" y="80"/>
                  </a:lnTo>
                  <a:lnTo>
                    <a:pt x="24" y="64"/>
                  </a:lnTo>
                  <a:lnTo>
                    <a:pt x="32" y="32"/>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49" name="Freeform 770"/>
            <p:cNvSpPr/>
            <p:nvPr/>
          </p:nvSpPr>
          <p:spPr bwMode="auto">
            <a:xfrm>
              <a:off x="4471660" y="3389706"/>
              <a:ext cx="31802" cy="85536"/>
            </a:xfrm>
            <a:custGeom>
              <a:avLst/>
              <a:gdLst>
                <a:gd name="T0" fmla="*/ 2147483647 w 24"/>
                <a:gd name="T1" fmla="*/ 2147483647 h 64"/>
                <a:gd name="T2" fmla="*/ 2147483647 w 24"/>
                <a:gd name="T3" fmla="*/ 0 h 64"/>
                <a:gd name="T4" fmla="*/ 0 w 24"/>
                <a:gd name="T5" fmla="*/ 0 h 64"/>
                <a:gd name="T6" fmla="*/ 0 w 24"/>
                <a:gd name="T7" fmla="*/ 0 h 64"/>
                <a:gd name="T8" fmla="*/ 0 w 24"/>
                <a:gd name="T9" fmla="*/ 2147483647 h 64"/>
                <a:gd name="T10" fmla="*/ 0 w 24"/>
                <a:gd name="T11" fmla="*/ 2147483647 h 64"/>
                <a:gd name="T12" fmla="*/ 2147483647 w 24"/>
                <a:gd name="T13" fmla="*/ 2147483647 h 64"/>
                <a:gd name="T14" fmla="*/ 2147483647 w 24"/>
                <a:gd name="T15" fmla="*/ 2147483647 h 64"/>
                <a:gd name="T16" fmla="*/ 2147483647 w 24"/>
                <a:gd name="T17" fmla="*/ 2147483647 h 64"/>
                <a:gd name="T18" fmla="*/ 2147483647 w 24"/>
                <a:gd name="T19" fmla="*/ 2147483647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64"/>
                <a:gd name="T32" fmla="*/ 24 w 24"/>
                <a:gd name="T33" fmla="*/ 64 h 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64">
                  <a:moveTo>
                    <a:pt x="8" y="8"/>
                  </a:moveTo>
                  <a:lnTo>
                    <a:pt x="8" y="0"/>
                  </a:lnTo>
                  <a:lnTo>
                    <a:pt x="0" y="0"/>
                  </a:lnTo>
                  <a:lnTo>
                    <a:pt x="0" y="8"/>
                  </a:lnTo>
                  <a:lnTo>
                    <a:pt x="0" y="24"/>
                  </a:lnTo>
                  <a:lnTo>
                    <a:pt x="8" y="64"/>
                  </a:lnTo>
                  <a:lnTo>
                    <a:pt x="24" y="56"/>
                  </a:lnTo>
                  <a:lnTo>
                    <a:pt x="16" y="40"/>
                  </a:lnTo>
                  <a:lnTo>
                    <a:pt x="8" y="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50" name="Freeform 771"/>
            <p:cNvSpPr/>
            <p:nvPr/>
          </p:nvSpPr>
          <p:spPr bwMode="auto">
            <a:xfrm>
              <a:off x="4665761" y="3862348"/>
              <a:ext cx="225903" cy="224806"/>
            </a:xfrm>
            <a:custGeom>
              <a:avLst/>
              <a:gdLst>
                <a:gd name="T0" fmla="*/ 2147483647 w 168"/>
                <a:gd name="T1" fmla="*/ 2147483647 h 168"/>
                <a:gd name="T2" fmla="*/ 2147483647 w 168"/>
                <a:gd name="T3" fmla="*/ 2147483647 h 168"/>
                <a:gd name="T4" fmla="*/ 2147483647 w 168"/>
                <a:gd name="T5" fmla="*/ 2147483647 h 168"/>
                <a:gd name="T6" fmla="*/ 2147483647 w 168"/>
                <a:gd name="T7" fmla="*/ 2147483647 h 168"/>
                <a:gd name="T8" fmla="*/ 2147483647 w 168"/>
                <a:gd name="T9" fmla="*/ 2147483647 h 168"/>
                <a:gd name="T10" fmla="*/ 2147483647 w 168"/>
                <a:gd name="T11" fmla="*/ 2147483647 h 168"/>
                <a:gd name="T12" fmla="*/ 2147483647 w 168"/>
                <a:gd name="T13" fmla="*/ 2147483647 h 168"/>
                <a:gd name="T14" fmla="*/ 2147483647 w 168"/>
                <a:gd name="T15" fmla="*/ 2147483647 h 168"/>
                <a:gd name="T16" fmla="*/ 2147483647 w 168"/>
                <a:gd name="T17" fmla="*/ 2147483647 h 168"/>
                <a:gd name="T18" fmla="*/ 2147483647 w 168"/>
                <a:gd name="T19" fmla="*/ 2147483647 h 168"/>
                <a:gd name="T20" fmla="*/ 2147483647 w 168"/>
                <a:gd name="T21" fmla="*/ 2147483647 h 168"/>
                <a:gd name="T22" fmla="*/ 2147483647 w 168"/>
                <a:gd name="T23" fmla="*/ 2147483647 h 168"/>
                <a:gd name="T24" fmla="*/ 2147483647 w 168"/>
                <a:gd name="T25" fmla="*/ 2147483647 h 168"/>
                <a:gd name="T26" fmla="*/ 2147483647 w 168"/>
                <a:gd name="T27" fmla="*/ 2147483647 h 168"/>
                <a:gd name="T28" fmla="*/ 2147483647 w 168"/>
                <a:gd name="T29" fmla="*/ 2147483647 h 168"/>
                <a:gd name="T30" fmla="*/ 2147483647 w 168"/>
                <a:gd name="T31" fmla="*/ 2147483647 h 168"/>
                <a:gd name="T32" fmla="*/ 2147483647 w 168"/>
                <a:gd name="T33" fmla="*/ 2147483647 h 168"/>
                <a:gd name="T34" fmla="*/ 2147483647 w 168"/>
                <a:gd name="T35" fmla="*/ 0 h 168"/>
                <a:gd name="T36" fmla="*/ 2147483647 w 168"/>
                <a:gd name="T37" fmla="*/ 2147483647 h 168"/>
                <a:gd name="T38" fmla="*/ 0 w 168"/>
                <a:gd name="T39" fmla="*/ 2147483647 h 168"/>
                <a:gd name="T40" fmla="*/ 2147483647 w 168"/>
                <a:gd name="T41" fmla="*/ 2147483647 h 168"/>
                <a:gd name="T42" fmla="*/ 2147483647 w 168"/>
                <a:gd name="T43" fmla="*/ 2147483647 h 168"/>
                <a:gd name="T44" fmla="*/ 2147483647 w 168"/>
                <a:gd name="T45" fmla="*/ 2147483647 h 168"/>
                <a:gd name="T46" fmla="*/ 2147483647 w 168"/>
                <a:gd name="T47" fmla="*/ 2147483647 h 168"/>
                <a:gd name="T48" fmla="*/ 2147483647 w 168"/>
                <a:gd name="T49" fmla="*/ 2147483647 h 168"/>
                <a:gd name="T50" fmla="*/ 2147483647 w 168"/>
                <a:gd name="T51" fmla="*/ 2147483647 h 16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8"/>
                <a:gd name="T79" fmla="*/ 0 h 168"/>
                <a:gd name="T80" fmla="*/ 168 w 168"/>
                <a:gd name="T81" fmla="*/ 168 h 16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8" h="168">
                  <a:moveTo>
                    <a:pt x="88" y="168"/>
                  </a:moveTo>
                  <a:lnTo>
                    <a:pt x="96" y="168"/>
                  </a:lnTo>
                  <a:lnTo>
                    <a:pt x="104" y="112"/>
                  </a:lnTo>
                  <a:lnTo>
                    <a:pt x="104" y="72"/>
                  </a:lnTo>
                  <a:lnTo>
                    <a:pt x="112" y="72"/>
                  </a:lnTo>
                  <a:lnTo>
                    <a:pt x="120" y="24"/>
                  </a:lnTo>
                  <a:lnTo>
                    <a:pt x="152" y="16"/>
                  </a:lnTo>
                  <a:lnTo>
                    <a:pt x="160" y="16"/>
                  </a:lnTo>
                  <a:lnTo>
                    <a:pt x="168" y="16"/>
                  </a:lnTo>
                  <a:lnTo>
                    <a:pt x="160" y="8"/>
                  </a:lnTo>
                  <a:lnTo>
                    <a:pt x="144" y="8"/>
                  </a:lnTo>
                  <a:lnTo>
                    <a:pt x="144" y="16"/>
                  </a:lnTo>
                  <a:lnTo>
                    <a:pt x="144" y="8"/>
                  </a:lnTo>
                  <a:lnTo>
                    <a:pt x="120" y="16"/>
                  </a:lnTo>
                  <a:lnTo>
                    <a:pt x="88" y="16"/>
                  </a:lnTo>
                  <a:lnTo>
                    <a:pt x="80" y="8"/>
                  </a:lnTo>
                  <a:lnTo>
                    <a:pt x="24" y="8"/>
                  </a:lnTo>
                  <a:lnTo>
                    <a:pt x="16" y="0"/>
                  </a:lnTo>
                  <a:lnTo>
                    <a:pt x="8" y="8"/>
                  </a:lnTo>
                  <a:lnTo>
                    <a:pt x="0" y="32"/>
                  </a:lnTo>
                  <a:lnTo>
                    <a:pt x="32" y="88"/>
                  </a:lnTo>
                  <a:lnTo>
                    <a:pt x="32" y="96"/>
                  </a:lnTo>
                  <a:lnTo>
                    <a:pt x="40" y="152"/>
                  </a:lnTo>
                  <a:lnTo>
                    <a:pt x="64" y="168"/>
                  </a:lnTo>
                  <a:lnTo>
                    <a:pt x="64" y="160"/>
                  </a:lnTo>
                  <a:lnTo>
                    <a:pt x="88" y="16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51" name="Freeform 772"/>
            <p:cNvSpPr/>
            <p:nvPr/>
          </p:nvSpPr>
          <p:spPr bwMode="auto">
            <a:xfrm>
              <a:off x="4482626" y="3250436"/>
              <a:ext cx="53734" cy="64700"/>
            </a:xfrm>
            <a:custGeom>
              <a:avLst/>
              <a:gdLst>
                <a:gd name="T0" fmla="*/ 0 w 40"/>
                <a:gd name="T1" fmla="*/ 2147483647 h 48"/>
                <a:gd name="T2" fmla="*/ 2147483647 w 40"/>
                <a:gd name="T3" fmla="*/ 2147483647 h 48"/>
                <a:gd name="T4" fmla="*/ 2147483647 w 40"/>
                <a:gd name="T5" fmla="*/ 2147483647 h 48"/>
                <a:gd name="T6" fmla="*/ 2147483647 w 40"/>
                <a:gd name="T7" fmla="*/ 2147483647 h 48"/>
                <a:gd name="T8" fmla="*/ 2147483647 w 40"/>
                <a:gd name="T9" fmla="*/ 0 h 48"/>
                <a:gd name="T10" fmla="*/ 0 w 40"/>
                <a:gd name="T11" fmla="*/ 2147483647 h 48"/>
                <a:gd name="T12" fmla="*/ 0 60000 65536"/>
                <a:gd name="T13" fmla="*/ 0 60000 65536"/>
                <a:gd name="T14" fmla="*/ 0 60000 65536"/>
                <a:gd name="T15" fmla="*/ 0 60000 65536"/>
                <a:gd name="T16" fmla="*/ 0 60000 65536"/>
                <a:gd name="T17" fmla="*/ 0 60000 65536"/>
                <a:gd name="T18" fmla="*/ 0 w 40"/>
                <a:gd name="T19" fmla="*/ 0 h 48"/>
                <a:gd name="T20" fmla="*/ 40 w 40"/>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40" h="48">
                  <a:moveTo>
                    <a:pt x="0" y="48"/>
                  </a:moveTo>
                  <a:lnTo>
                    <a:pt x="16" y="48"/>
                  </a:lnTo>
                  <a:lnTo>
                    <a:pt x="40" y="40"/>
                  </a:lnTo>
                  <a:lnTo>
                    <a:pt x="40" y="32"/>
                  </a:lnTo>
                  <a:lnTo>
                    <a:pt x="40" y="0"/>
                  </a:lnTo>
                  <a:lnTo>
                    <a:pt x="0" y="4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52" name="Freeform 774"/>
            <p:cNvSpPr/>
            <p:nvPr/>
          </p:nvSpPr>
          <p:spPr bwMode="auto">
            <a:xfrm>
              <a:off x="4665761" y="3862348"/>
              <a:ext cx="225903" cy="224806"/>
            </a:xfrm>
            <a:custGeom>
              <a:avLst/>
              <a:gdLst>
                <a:gd name="T0" fmla="*/ 2147483647 w 168"/>
                <a:gd name="T1" fmla="*/ 2147483647 h 168"/>
                <a:gd name="T2" fmla="*/ 2147483647 w 168"/>
                <a:gd name="T3" fmla="*/ 2147483647 h 168"/>
                <a:gd name="T4" fmla="*/ 2147483647 w 168"/>
                <a:gd name="T5" fmla="*/ 2147483647 h 168"/>
                <a:gd name="T6" fmla="*/ 2147483647 w 168"/>
                <a:gd name="T7" fmla="*/ 2147483647 h 168"/>
                <a:gd name="T8" fmla="*/ 2147483647 w 168"/>
                <a:gd name="T9" fmla="*/ 2147483647 h 168"/>
                <a:gd name="T10" fmla="*/ 2147483647 w 168"/>
                <a:gd name="T11" fmla="*/ 2147483647 h 168"/>
                <a:gd name="T12" fmla="*/ 2147483647 w 168"/>
                <a:gd name="T13" fmla="*/ 2147483647 h 168"/>
                <a:gd name="T14" fmla="*/ 2147483647 w 168"/>
                <a:gd name="T15" fmla="*/ 2147483647 h 168"/>
                <a:gd name="T16" fmla="*/ 2147483647 w 168"/>
                <a:gd name="T17" fmla="*/ 2147483647 h 168"/>
                <a:gd name="T18" fmla="*/ 2147483647 w 168"/>
                <a:gd name="T19" fmla="*/ 2147483647 h 168"/>
                <a:gd name="T20" fmla="*/ 2147483647 w 168"/>
                <a:gd name="T21" fmla="*/ 2147483647 h 168"/>
                <a:gd name="T22" fmla="*/ 2147483647 w 168"/>
                <a:gd name="T23" fmla="*/ 2147483647 h 168"/>
                <a:gd name="T24" fmla="*/ 2147483647 w 168"/>
                <a:gd name="T25" fmla="*/ 2147483647 h 168"/>
                <a:gd name="T26" fmla="*/ 2147483647 w 168"/>
                <a:gd name="T27" fmla="*/ 2147483647 h 168"/>
                <a:gd name="T28" fmla="*/ 2147483647 w 168"/>
                <a:gd name="T29" fmla="*/ 2147483647 h 168"/>
                <a:gd name="T30" fmla="*/ 2147483647 w 168"/>
                <a:gd name="T31" fmla="*/ 2147483647 h 168"/>
                <a:gd name="T32" fmla="*/ 2147483647 w 168"/>
                <a:gd name="T33" fmla="*/ 2147483647 h 168"/>
                <a:gd name="T34" fmla="*/ 2147483647 w 168"/>
                <a:gd name="T35" fmla="*/ 2147483647 h 168"/>
                <a:gd name="T36" fmla="*/ 2147483647 w 168"/>
                <a:gd name="T37" fmla="*/ 2147483647 h 168"/>
                <a:gd name="T38" fmla="*/ 2147483647 w 168"/>
                <a:gd name="T39" fmla="*/ 0 h 168"/>
                <a:gd name="T40" fmla="*/ 2147483647 w 168"/>
                <a:gd name="T41" fmla="*/ 2147483647 h 168"/>
                <a:gd name="T42" fmla="*/ 0 w 168"/>
                <a:gd name="T43" fmla="*/ 2147483647 h 168"/>
                <a:gd name="T44" fmla="*/ 2147483647 w 168"/>
                <a:gd name="T45" fmla="*/ 2147483647 h 168"/>
                <a:gd name="T46" fmla="*/ 2147483647 w 168"/>
                <a:gd name="T47" fmla="*/ 2147483647 h 168"/>
                <a:gd name="T48" fmla="*/ 2147483647 w 168"/>
                <a:gd name="T49" fmla="*/ 2147483647 h 168"/>
                <a:gd name="T50" fmla="*/ 2147483647 w 168"/>
                <a:gd name="T51" fmla="*/ 2147483647 h 168"/>
                <a:gd name="T52" fmla="*/ 2147483647 w 168"/>
                <a:gd name="T53" fmla="*/ 2147483647 h 168"/>
                <a:gd name="T54" fmla="*/ 2147483647 w 168"/>
                <a:gd name="T55" fmla="*/ 2147483647 h 16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68"/>
                <a:gd name="T85" fmla="*/ 0 h 168"/>
                <a:gd name="T86" fmla="*/ 168 w 168"/>
                <a:gd name="T87" fmla="*/ 168 h 16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68" h="168">
                  <a:moveTo>
                    <a:pt x="88" y="168"/>
                  </a:moveTo>
                  <a:lnTo>
                    <a:pt x="96" y="168"/>
                  </a:lnTo>
                  <a:lnTo>
                    <a:pt x="104" y="112"/>
                  </a:lnTo>
                  <a:lnTo>
                    <a:pt x="104" y="72"/>
                  </a:lnTo>
                  <a:lnTo>
                    <a:pt x="112" y="72"/>
                  </a:lnTo>
                  <a:lnTo>
                    <a:pt x="120" y="24"/>
                  </a:lnTo>
                  <a:lnTo>
                    <a:pt x="152" y="16"/>
                  </a:lnTo>
                  <a:lnTo>
                    <a:pt x="160" y="16"/>
                  </a:lnTo>
                  <a:lnTo>
                    <a:pt x="168" y="16"/>
                  </a:lnTo>
                  <a:lnTo>
                    <a:pt x="160" y="8"/>
                  </a:lnTo>
                  <a:lnTo>
                    <a:pt x="144" y="8"/>
                  </a:lnTo>
                  <a:lnTo>
                    <a:pt x="144" y="16"/>
                  </a:lnTo>
                  <a:lnTo>
                    <a:pt x="144" y="8"/>
                  </a:lnTo>
                  <a:lnTo>
                    <a:pt x="120" y="16"/>
                  </a:lnTo>
                  <a:lnTo>
                    <a:pt x="88" y="16"/>
                  </a:lnTo>
                  <a:lnTo>
                    <a:pt x="80" y="8"/>
                  </a:lnTo>
                  <a:lnTo>
                    <a:pt x="24" y="8"/>
                  </a:lnTo>
                  <a:lnTo>
                    <a:pt x="16" y="0"/>
                  </a:lnTo>
                  <a:lnTo>
                    <a:pt x="8" y="8"/>
                  </a:lnTo>
                  <a:lnTo>
                    <a:pt x="0" y="32"/>
                  </a:lnTo>
                  <a:lnTo>
                    <a:pt x="32" y="88"/>
                  </a:lnTo>
                  <a:lnTo>
                    <a:pt x="32" y="96"/>
                  </a:lnTo>
                  <a:lnTo>
                    <a:pt x="40" y="152"/>
                  </a:lnTo>
                  <a:lnTo>
                    <a:pt x="64" y="168"/>
                  </a:lnTo>
                  <a:lnTo>
                    <a:pt x="64" y="160"/>
                  </a:lnTo>
                  <a:lnTo>
                    <a:pt x="88" y="16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53" name="Freeform 775"/>
            <p:cNvSpPr/>
            <p:nvPr/>
          </p:nvSpPr>
          <p:spPr bwMode="auto">
            <a:xfrm>
              <a:off x="1611683" y="1831415"/>
              <a:ext cx="461675" cy="632747"/>
            </a:xfrm>
            <a:custGeom>
              <a:avLst/>
              <a:gdLst>
                <a:gd name="T0" fmla="*/ 2147483647 w 344"/>
                <a:gd name="T1" fmla="*/ 2147483647 h 472"/>
                <a:gd name="T2" fmla="*/ 2147483647 w 344"/>
                <a:gd name="T3" fmla="*/ 2147483647 h 472"/>
                <a:gd name="T4" fmla="*/ 2147483647 w 344"/>
                <a:gd name="T5" fmla="*/ 2147483647 h 472"/>
                <a:gd name="T6" fmla="*/ 2147483647 w 344"/>
                <a:gd name="T7" fmla="*/ 2147483647 h 472"/>
                <a:gd name="T8" fmla="*/ 2147483647 w 344"/>
                <a:gd name="T9" fmla="*/ 2147483647 h 472"/>
                <a:gd name="T10" fmla="*/ 2147483647 w 344"/>
                <a:gd name="T11" fmla="*/ 2147483647 h 472"/>
                <a:gd name="T12" fmla="*/ 2147483647 w 344"/>
                <a:gd name="T13" fmla="*/ 2147483647 h 472"/>
                <a:gd name="T14" fmla="*/ 2147483647 w 344"/>
                <a:gd name="T15" fmla="*/ 0 h 472"/>
                <a:gd name="T16" fmla="*/ 2147483647 w 344"/>
                <a:gd name="T17" fmla="*/ 2147483647 h 472"/>
                <a:gd name="T18" fmla="*/ 2147483647 w 344"/>
                <a:gd name="T19" fmla="*/ 2147483647 h 472"/>
                <a:gd name="T20" fmla="*/ 2147483647 w 344"/>
                <a:gd name="T21" fmla="*/ 2147483647 h 472"/>
                <a:gd name="T22" fmla="*/ 2147483647 w 344"/>
                <a:gd name="T23" fmla="*/ 2147483647 h 472"/>
                <a:gd name="T24" fmla="*/ 2147483647 w 344"/>
                <a:gd name="T25" fmla="*/ 2147483647 h 472"/>
                <a:gd name="T26" fmla="*/ 2147483647 w 344"/>
                <a:gd name="T27" fmla="*/ 2147483647 h 472"/>
                <a:gd name="T28" fmla="*/ 2147483647 w 344"/>
                <a:gd name="T29" fmla="*/ 2147483647 h 472"/>
                <a:gd name="T30" fmla="*/ 2147483647 w 344"/>
                <a:gd name="T31" fmla="*/ 2147483647 h 472"/>
                <a:gd name="T32" fmla="*/ 2147483647 w 344"/>
                <a:gd name="T33" fmla="*/ 2147483647 h 472"/>
                <a:gd name="T34" fmla="*/ 2147483647 w 344"/>
                <a:gd name="T35" fmla="*/ 2147483647 h 472"/>
                <a:gd name="T36" fmla="*/ 2147483647 w 344"/>
                <a:gd name="T37" fmla="*/ 2147483647 h 472"/>
                <a:gd name="T38" fmla="*/ 0 w 344"/>
                <a:gd name="T39" fmla="*/ 2147483647 h 472"/>
                <a:gd name="T40" fmla="*/ 2147483647 w 344"/>
                <a:gd name="T41" fmla="*/ 2147483647 h 472"/>
                <a:gd name="T42" fmla="*/ 2147483647 w 344"/>
                <a:gd name="T43" fmla="*/ 2147483647 h 472"/>
                <a:gd name="T44" fmla="*/ 2147483647 w 344"/>
                <a:gd name="T45" fmla="*/ 2147483647 h 472"/>
                <a:gd name="T46" fmla="*/ 2147483647 w 344"/>
                <a:gd name="T47" fmla="*/ 2147483647 h 472"/>
                <a:gd name="T48" fmla="*/ 2147483647 w 344"/>
                <a:gd name="T49" fmla="*/ 2147483647 h 472"/>
                <a:gd name="T50" fmla="*/ 2147483647 w 344"/>
                <a:gd name="T51" fmla="*/ 2147483647 h 472"/>
                <a:gd name="T52" fmla="*/ 2147483647 w 344"/>
                <a:gd name="T53" fmla="*/ 2147483647 h 472"/>
                <a:gd name="T54" fmla="*/ 2147483647 w 344"/>
                <a:gd name="T55" fmla="*/ 2147483647 h 472"/>
                <a:gd name="T56" fmla="*/ 2147483647 w 344"/>
                <a:gd name="T57" fmla="*/ 2147483647 h 472"/>
                <a:gd name="T58" fmla="*/ 2147483647 w 344"/>
                <a:gd name="T59" fmla="*/ 2147483647 h 472"/>
                <a:gd name="T60" fmla="*/ 2147483647 w 344"/>
                <a:gd name="T61" fmla="*/ 2147483647 h 472"/>
                <a:gd name="T62" fmla="*/ 2147483647 w 344"/>
                <a:gd name="T63" fmla="*/ 2147483647 h 472"/>
                <a:gd name="T64" fmla="*/ 2147483647 w 344"/>
                <a:gd name="T65" fmla="*/ 2147483647 h 472"/>
                <a:gd name="T66" fmla="*/ 2147483647 w 344"/>
                <a:gd name="T67" fmla="*/ 2147483647 h 472"/>
                <a:gd name="T68" fmla="*/ 2147483647 w 344"/>
                <a:gd name="T69" fmla="*/ 2147483647 h 472"/>
                <a:gd name="T70" fmla="*/ 2147483647 w 344"/>
                <a:gd name="T71" fmla="*/ 2147483647 h 472"/>
                <a:gd name="T72" fmla="*/ 2147483647 w 344"/>
                <a:gd name="T73" fmla="*/ 2147483647 h 472"/>
                <a:gd name="T74" fmla="*/ 2147483647 w 344"/>
                <a:gd name="T75" fmla="*/ 2147483647 h 472"/>
                <a:gd name="T76" fmla="*/ 2147483647 w 344"/>
                <a:gd name="T77" fmla="*/ 2147483647 h 472"/>
                <a:gd name="T78" fmla="*/ 2147483647 w 344"/>
                <a:gd name="T79" fmla="*/ 2147483647 h 472"/>
                <a:gd name="T80" fmla="*/ 2147483647 w 344"/>
                <a:gd name="T81" fmla="*/ 2147483647 h 472"/>
                <a:gd name="T82" fmla="*/ 2147483647 w 344"/>
                <a:gd name="T83" fmla="*/ 2147483647 h 472"/>
                <a:gd name="T84" fmla="*/ 2147483647 w 344"/>
                <a:gd name="T85" fmla="*/ 2147483647 h 472"/>
                <a:gd name="T86" fmla="*/ 2147483647 w 344"/>
                <a:gd name="T87" fmla="*/ 2147483647 h 472"/>
                <a:gd name="T88" fmla="*/ 2147483647 w 344"/>
                <a:gd name="T89" fmla="*/ 2147483647 h 472"/>
                <a:gd name="T90" fmla="*/ 2147483647 w 344"/>
                <a:gd name="T91" fmla="*/ 2147483647 h 472"/>
                <a:gd name="T92" fmla="*/ 2147483647 w 344"/>
                <a:gd name="T93" fmla="*/ 2147483647 h 472"/>
                <a:gd name="T94" fmla="*/ 2147483647 w 344"/>
                <a:gd name="T95" fmla="*/ 2147483647 h 47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44"/>
                <a:gd name="T145" fmla="*/ 0 h 472"/>
                <a:gd name="T146" fmla="*/ 344 w 344"/>
                <a:gd name="T147" fmla="*/ 472 h 47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44" h="472">
                  <a:moveTo>
                    <a:pt x="336" y="64"/>
                  </a:moveTo>
                  <a:lnTo>
                    <a:pt x="328" y="48"/>
                  </a:lnTo>
                  <a:lnTo>
                    <a:pt x="288" y="56"/>
                  </a:lnTo>
                  <a:lnTo>
                    <a:pt x="240" y="32"/>
                  </a:lnTo>
                  <a:lnTo>
                    <a:pt x="216" y="32"/>
                  </a:lnTo>
                  <a:lnTo>
                    <a:pt x="192" y="24"/>
                  </a:lnTo>
                  <a:lnTo>
                    <a:pt x="192" y="8"/>
                  </a:lnTo>
                  <a:lnTo>
                    <a:pt x="152" y="0"/>
                  </a:lnTo>
                  <a:lnTo>
                    <a:pt x="136" y="16"/>
                  </a:lnTo>
                  <a:lnTo>
                    <a:pt x="104" y="24"/>
                  </a:lnTo>
                  <a:lnTo>
                    <a:pt x="80" y="40"/>
                  </a:lnTo>
                  <a:lnTo>
                    <a:pt x="64" y="80"/>
                  </a:lnTo>
                  <a:lnTo>
                    <a:pt x="32" y="88"/>
                  </a:lnTo>
                  <a:lnTo>
                    <a:pt x="32" y="112"/>
                  </a:lnTo>
                  <a:lnTo>
                    <a:pt x="56" y="144"/>
                  </a:lnTo>
                  <a:lnTo>
                    <a:pt x="80" y="160"/>
                  </a:lnTo>
                  <a:lnTo>
                    <a:pt x="80" y="176"/>
                  </a:lnTo>
                  <a:lnTo>
                    <a:pt x="64" y="184"/>
                  </a:lnTo>
                  <a:lnTo>
                    <a:pt x="40" y="176"/>
                  </a:lnTo>
                  <a:lnTo>
                    <a:pt x="0" y="200"/>
                  </a:lnTo>
                  <a:lnTo>
                    <a:pt x="16" y="216"/>
                  </a:lnTo>
                  <a:lnTo>
                    <a:pt x="32" y="232"/>
                  </a:lnTo>
                  <a:lnTo>
                    <a:pt x="64" y="232"/>
                  </a:lnTo>
                  <a:lnTo>
                    <a:pt x="96" y="232"/>
                  </a:lnTo>
                  <a:lnTo>
                    <a:pt x="80" y="264"/>
                  </a:lnTo>
                  <a:lnTo>
                    <a:pt x="48" y="272"/>
                  </a:lnTo>
                  <a:lnTo>
                    <a:pt x="24" y="288"/>
                  </a:lnTo>
                  <a:lnTo>
                    <a:pt x="24" y="312"/>
                  </a:lnTo>
                  <a:lnTo>
                    <a:pt x="48" y="328"/>
                  </a:lnTo>
                  <a:lnTo>
                    <a:pt x="56" y="352"/>
                  </a:lnTo>
                  <a:lnTo>
                    <a:pt x="72" y="360"/>
                  </a:lnTo>
                  <a:lnTo>
                    <a:pt x="80" y="384"/>
                  </a:lnTo>
                  <a:lnTo>
                    <a:pt x="104" y="384"/>
                  </a:lnTo>
                  <a:lnTo>
                    <a:pt x="144" y="384"/>
                  </a:lnTo>
                  <a:lnTo>
                    <a:pt x="120" y="416"/>
                  </a:lnTo>
                  <a:lnTo>
                    <a:pt x="64" y="472"/>
                  </a:lnTo>
                  <a:lnTo>
                    <a:pt x="128" y="432"/>
                  </a:lnTo>
                  <a:lnTo>
                    <a:pt x="184" y="376"/>
                  </a:lnTo>
                  <a:lnTo>
                    <a:pt x="176" y="368"/>
                  </a:lnTo>
                  <a:lnTo>
                    <a:pt x="208" y="328"/>
                  </a:lnTo>
                  <a:lnTo>
                    <a:pt x="216" y="344"/>
                  </a:lnTo>
                  <a:lnTo>
                    <a:pt x="224" y="360"/>
                  </a:lnTo>
                  <a:lnTo>
                    <a:pt x="248" y="344"/>
                  </a:lnTo>
                  <a:lnTo>
                    <a:pt x="272" y="328"/>
                  </a:lnTo>
                  <a:lnTo>
                    <a:pt x="288" y="336"/>
                  </a:lnTo>
                  <a:lnTo>
                    <a:pt x="344" y="344"/>
                  </a:lnTo>
                  <a:lnTo>
                    <a:pt x="344" y="64"/>
                  </a:lnTo>
                  <a:lnTo>
                    <a:pt x="336" y="64"/>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54" name="Freeform 777"/>
            <p:cNvSpPr/>
            <p:nvPr/>
          </p:nvSpPr>
          <p:spPr bwMode="auto">
            <a:xfrm>
              <a:off x="2346417" y="2627558"/>
              <a:ext cx="975989" cy="504443"/>
            </a:xfrm>
            <a:custGeom>
              <a:avLst/>
              <a:gdLst>
                <a:gd name="T0" fmla="*/ 2147483647 w 728"/>
                <a:gd name="T1" fmla="*/ 2147483647 h 376"/>
                <a:gd name="T2" fmla="*/ 2147483647 w 728"/>
                <a:gd name="T3" fmla="*/ 2147483647 h 376"/>
                <a:gd name="T4" fmla="*/ 2147483647 w 728"/>
                <a:gd name="T5" fmla="*/ 2147483647 h 376"/>
                <a:gd name="T6" fmla="*/ 2147483647 w 728"/>
                <a:gd name="T7" fmla="*/ 2147483647 h 376"/>
                <a:gd name="T8" fmla="*/ 2147483647 w 728"/>
                <a:gd name="T9" fmla="*/ 2147483647 h 376"/>
                <a:gd name="T10" fmla="*/ 2147483647 w 728"/>
                <a:gd name="T11" fmla="*/ 2147483647 h 376"/>
                <a:gd name="T12" fmla="*/ 2147483647 w 728"/>
                <a:gd name="T13" fmla="*/ 2147483647 h 376"/>
                <a:gd name="T14" fmla="*/ 2147483647 w 728"/>
                <a:gd name="T15" fmla="*/ 2147483647 h 376"/>
                <a:gd name="T16" fmla="*/ 2147483647 w 728"/>
                <a:gd name="T17" fmla="*/ 2147483647 h 376"/>
                <a:gd name="T18" fmla="*/ 2147483647 w 728"/>
                <a:gd name="T19" fmla="*/ 2147483647 h 376"/>
                <a:gd name="T20" fmla="*/ 2147483647 w 728"/>
                <a:gd name="T21" fmla="*/ 2147483647 h 376"/>
                <a:gd name="T22" fmla="*/ 2147483647 w 728"/>
                <a:gd name="T23" fmla="*/ 2147483647 h 376"/>
                <a:gd name="T24" fmla="*/ 2147483647 w 728"/>
                <a:gd name="T25" fmla="*/ 2147483647 h 376"/>
                <a:gd name="T26" fmla="*/ 2147483647 w 728"/>
                <a:gd name="T27" fmla="*/ 2147483647 h 376"/>
                <a:gd name="T28" fmla="*/ 2147483647 w 728"/>
                <a:gd name="T29" fmla="*/ 2147483647 h 376"/>
                <a:gd name="T30" fmla="*/ 2147483647 w 728"/>
                <a:gd name="T31" fmla="*/ 2147483647 h 376"/>
                <a:gd name="T32" fmla="*/ 2147483647 w 728"/>
                <a:gd name="T33" fmla="*/ 2147483647 h 376"/>
                <a:gd name="T34" fmla="*/ 2147483647 w 728"/>
                <a:gd name="T35" fmla="*/ 2147483647 h 376"/>
                <a:gd name="T36" fmla="*/ 2147483647 w 728"/>
                <a:gd name="T37" fmla="*/ 2147483647 h 376"/>
                <a:gd name="T38" fmla="*/ 2147483647 w 728"/>
                <a:gd name="T39" fmla="*/ 2147483647 h 376"/>
                <a:gd name="T40" fmla="*/ 2147483647 w 728"/>
                <a:gd name="T41" fmla="*/ 2147483647 h 376"/>
                <a:gd name="T42" fmla="*/ 2147483647 w 728"/>
                <a:gd name="T43" fmla="*/ 2147483647 h 376"/>
                <a:gd name="T44" fmla="*/ 2147483647 w 728"/>
                <a:gd name="T45" fmla="*/ 2147483647 h 376"/>
                <a:gd name="T46" fmla="*/ 2147483647 w 728"/>
                <a:gd name="T47" fmla="*/ 2147483647 h 376"/>
                <a:gd name="T48" fmla="*/ 2147483647 w 728"/>
                <a:gd name="T49" fmla="*/ 0 h 376"/>
                <a:gd name="T50" fmla="*/ 2147483647 w 728"/>
                <a:gd name="T51" fmla="*/ 2147483647 h 376"/>
                <a:gd name="T52" fmla="*/ 2147483647 w 728"/>
                <a:gd name="T53" fmla="*/ 2147483647 h 376"/>
                <a:gd name="T54" fmla="*/ 2147483647 w 728"/>
                <a:gd name="T55" fmla="*/ 2147483647 h 376"/>
                <a:gd name="T56" fmla="*/ 0 w 728"/>
                <a:gd name="T57" fmla="*/ 2147483647 h 376"/>
                <a:gd name="T58" fmla="*/ 2147483647 w 728"/>
                <a:gd name="T59" fmla="*/ 2147483647 h 376"/>
                <a:gd name="T60" fmla="*/ 2147483647 w 728"/>
                <a:gd name="T61" fmla="*/ 2147483647 h 376"/>
                <a:gd name="T62" fmla="*/ 2147483647 w 728"/>
                <a:gd name="T63" fmla="*/ 2147483647 h 376"/>
                <a:gd name="T64" fmla="*/ 2147483647 w 728"/>
                <a:gd name="T65" fmla="*/ 2147483647 h 3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8"/>
                <a:gd name="T100" fmla="*/ 0 h 376"/>
                <a:gd name="T101" fmla="*/ 728 w 728"/>
                <a:gd name="T102" fmla="*/ 376 h 37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8" h="376">
                  <a:moveTo>
                    <a:pt x="168" y="288"/>
                  </a:moveTo>
                  <a:lnTo>
                    <a:pt x="200" y="288"/>
                  </a:lnTo>
                  <a:lnTo>
                    <a:pt x="208" y="280"/>
                  </a:lnTo>
                  <a:lnTo>
                    <a:pt x="232" y="288"/>
                  </a:lnTo>
                  <a:lnTo>
                    <a:pt x="264" y="320"/>
                  </a:lnTo>
                  <a:lnTo>
                    <a:pt x="288" y="312"/>
                  </a:lnTo>
                  <a:lnTo>
                    <a:pt x="304" y="328"/>
                  </a:lnTo>
                  <a:lnTo>
                    <a:pt x="312" y="344"/>
                  </a:lnTo>
                  <a:lnTo>
                    <a:pt x="328" y="360"/>
                  </a:lnTo>
                  <a:lnTo>
                    <a:pt x="352" y="368"/>
                  </a:lnTo>
                  <a:lnTo>
                    <a:pt x="352" y="336"/>
                  </a:lnTo>
                  <a:lnTo>
                    <a:pt x="368" y="320"/>
                  </a:lnTo>
                  <a:lnTo>
                    <a:pt x="376" y="312"/>
                  </a:lnTo>
                  <a:lnTo>
                    <a:pt x="416" y="312"/>
                  </a:lnTo>
                  <a:lnTo>
                    <a:pt x="440" y="312"/>
                  </a:lnTo>
                  <a:lnTo>
                    <a:pt x="472" y="304"/>
                  </a:lnTo>
                  <a:lnTo>
                    <a:pt x="496" y="304"/>
                  </a:lnTo>
                  <a:lnTo>
                    <a:pt x="512" y="304"/>
                  </a:lnTo>
                  <a:lnTo>
                    <a:pt x="520" y="320"/>
                  </a:lnTo>
                  <a:lnTo>
                    <a:pt x="528" y="352"/>
                  </a:lnTo>
                  <a:lnTo>
                    <a:pt x="552" y="376"/>
                  </a:lnTo>
                  <a:lnTo>
                    <a:pt x="560" y="376"/>
                  </a:lnTo>
                  <a:lnTo>
                    <a:pt x="560" y="336"/>
                  </a:lnTo>
                  <a:lnTo>
                    <a:pt x="544" y="296"/>
                  </a:lnTo>
                  <a:lnTo>
                    <a:pt x="560" y="272"/>
                  </a:lnTo>
                  <a:lnTo>
                    <a:pt x="584" y="264"/>
                  </a:lnTo>
                  <a:lnTo>
                    <a:pt x="616" y="224"/>
                  </a:lnTo>
                  <a:lnTo>
                    <a:pt x="616" y="200"/>
                  </a:lnTo>
                  <a:lnTo>
                    <a:pt x="608" y="176"/>
                  </a:lnTo>
                  <a:lnTo>
                    <a:pt x="624" y="184"/>
                  </a:lnTo>
                  <a:lnTo>
                    <a:pt x="624" y="168"/>
                  </a:lnTo>
                  <a:lnTo>
                    <a:pt x="632" y="168"/>
                  </a:lnTo>
                  <a:lnTo>
                    <a:pt x="640" y="160"/>
                  </a:lnTo>
                  <a:lnTo>
                    <a:pt x="648" y="144"/>
                  </a:lnTo>
                  <a:lnTo>
                    <a:pt x="664" y="136"/>
                  </a:lnTo>
                  <a:lnTo>
                    <a:pt x="688" y="128"/>
                  </a:lnTo>
                  <a:lnTo>
                    <a:pt x="688" y="96"/>
                  </a:lnTo>
                  <a:lnTo>
                    <a:pt x="728" y="72"/>
                  </a:lnTo>
                  <a:lnTo>
                    <a:pt x="720" y="32"/>
                  </a:lnTo>
                  <a:lnTo>
                    <a:pt x="704" y="32"/>
                  </a:lnTo>
                  <a:lnTo>
                    <a:pt x="672" y="72"/>
                  </a:lnTo>
                  <a:lnTo>
                    <a:pt x="632" y="80"/>
                  </a:lnTo>
                  <a:lnTo>
                    <a:pt x="616" y="80"/>
                  </a:lnTo>
                  <a:lnTo>
                    <a:pt x="584" y="104"/>
                  </a:lnTo>
                  <a:lnTo>
                    <a:pt x="536" y="120"/>
                  </a:lnTo>
                  <a:lnTo>
                    <a:pt x="536" y="96"/>
                  </a:lnTo>
                  <a:lnTo>
                    <a:pt x="512" y="48"/>
                  </a:lnTo>
                  <a:lnTo>
                    <a:pt x="440" y="16"/>
                  </a:lnTo>
                  <a:lnTo>
                    <a:pt x="416" y="8"/>
                  </a:lnTo>
                  <a:lnTo>
                    <a:pt x="376" y="0"/>
                  </a:lnTo>
                  <a:lnTo>
                    <a:pt x="24" y="0"/>
                  </a:lnTo>
                  <a:lnTo>
                    <a:pt x="32" y="24"/>
                  </a:lnTo>
                  <a:lnTo>
                    <a:pt x="16" y="32"/>
                  </a:lnTo>
                  <a:lnTo>
                    <a:pt x="24" y="16"/>
                  </a:lnTo>
                  <a:lnTo>
                    <a:pt x="0" y="8"/>
                  </a:lnTo>
                  <a:lnTo>
                    <a:pt x="8" y="48"/>
                  </a:lnTo>
                  <a:lnTo>
                    <a:pt x="8" y="80"/>
                  </a:lnTo>
                  <a:lnTo>
                    <a:pt x="0" y="112"/>
                  </a:lnTo>
                  <a:lnTo>
                    <a:pt x="8" y="136"/>
                  </a:lnTo>
                  <a:lnTo>
                    <a:pt x="8" y="152"/>
                  </a:lnTo>
                  <a:lnTo>
                    <a:pt x="24" y="192"/>
                  </a:lnTo>
                  <a:lnTo>
                    <a:pt x="40" y="224"/>
                  </a:lnTo>
                  <a:lnTo>
                    <a:pt x="56" y="240"/>
                  </a:lnTo>
                  <a:lnTo>
                    <a:pt x="88" y="264"/>
                  </a:lnTo>
                  <a:lnTo>
                    <a:pt x="96" y="272"/>
                  </a:lnTo>
                  <a:lnTo>
                    <a:pt x="128" y="272"/>
                  </a:lnTo>
                  <a:lnTo>
                    <a:pt x="168" y="288"/>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55" name="Freeform 779"/>
            <p:cNvSpPr/>
            <p:nvPr/>
          </p:nvSpPr>
          <p:spPr bwMode="auto">
            <a:xfrm>
              <a:off x="2346417" y="2627558"/>
              <a:ext cx="975989" cy="504443"/>
            </a:xfrm>
            <a:custGeom>
              <a:avLst/>
              <a:gdLst>
                <a:gd name="T0" fmla="*/ 2147483647 w 728"/>
                <a:gd name="T1" fmla="*/ 2147483647 h 376"/>
                <a:gd name="T2" fmla="*/ 2147483647 w 728"/>
                <a:gd name="T3" fmla="*/ 2147483647 h 376"/>
                <a:gd name="T4" fmla="*/ 2147483647 w 728"/>
                <a:gd name="T5" fmla="*/ 2147483647 h 376"/>
                <a:gd name="T6" fmla="*/ 2147483647 w 728"/>
                <a:gd name="T7" fmla="*/ 2147483647 h 376"/>
                <a:gd name="T8" fmla="*/ 2147483647 w 728"/>
                <a:gd name="T9" fmla="*/ 2147483647 h 376"/>
                <a:gd name="T10" fmla="*/ 2147483647 w 728"/>
                <a:gd name="T11" fmla="*/ 2147483647 h 376"/>
                <a:gd name="T12" fmla="*/ 2147483647 w 728"/>
                <a:gd name="T13" fmla="*/ 2147483647 h 376"/>
                <a:gd name="T14" fmla="*/ 2147483647 w 728"/>
                <a:gd name="T15" fmla="*/ 2147483647 h 376"/>
                <a:gd name="T16" fmla="*/ 2147483647 w 728"/>
                <a:gd name="T17" fmla="*/ 2147483647 h 376"/>
                <a:gd name="T18" fmla="*/ 2147483647 w 728"/>
                <a:gd name="T19" fmla="*/ 2147483647 h 376"/>
                <a:gd name="T20" fmla="*/ 2147483647 w 728"/>
                <a:gd name="T21" fmla="*/ 2147483647 h 376"/>
                <a:gd name="T22" fmla="*/ 2147483647 w 728"/>
                <a:gd name="T23" fmla="*/ 2147483647 h 376"/>
                <a:gd name="T24" fmla="*/ 2147483647 w 728"/>
                <a:gd name="T25" fmla="*/ 2147483647 h 376"/>
                <a:gd name="T26" fmla="*/ 2147483647 w 728"/>
                <a:gd name="T27" fmla="*/ 2147483647 h 376"/>
                <a:gd name="T28" fmla="*/ 2147483647 w 728"/>
                <a:gd name="T29" fmla="*/ 2147483647 h 376"/>
                <a:gd name="T30" fmla="*/ 2147483647 w 728"/>
                <a:gd name="T31" fmla="*/ 2147483647 h 376"/>
                <a:gd name="T32" fmla="*/ 2147483647 w 728"/>
                <a:gd name="T33" fmla="*/ 2147483647 h 376"/>
                <a:gd name="T34" fmla="*/ 2147483647 w 728"/>
                <a:gd name="T35" fmla="*/ 2147483647 h 376"/>
                <a:gd name="T36" fmla="*/ 2147483647 w 728"/>
                <a:gd name="T37" fmla="*/ 2147483647 h 376"/>
                <a:gd name="T38" fmla="*/ 2147483647 w 728"/>
                <a:gd name="T39" fmla="*/ 2147483647 h 376"/>
                <a:gd name="T40" fmla="*/ 2147483647 w 728"/>
                <a:gd name="T41" fmla="*/ 2147483647 h 376"/>
                <a:gd name="T42" fmla="*/ 2147483647 w 728"/>
                <a:gd name="T43" fmla="*/ 2147483647 h 376"/>
                <a:gd name="T44" fmla="*/ 2147483647 w 728"/>
                <a:gd name="T45" fmla="*/ 2147483647 h 376"/>
                <a:gd name="T46" fmla="*/ 2147483647 w 728"/>
                <a:gd name="T47" fmla="*/ 2147483647 h 376"/>
                <a:gd name="T48" fmla="*/ 2147483647 w 728"/>
                <a:gd name="T49" fmla="*/ 2147483647 h 376"/>
                <a:gd name="T50" fmla="*/ 2147483647 w 728"/>
                <a:gd name="T51" fmla="*/ 0 h 376"/>
                <a:gd name="T52" fmla="*/ 2147483647 w 728"/>
                <a:gd name="T53" fmla="*/ 2147483647 h 376"/>
                <a:gd name="T54" fmla="*/ 2147483647 w 728"/>
                <a:gd name="T55" fmla="*/ 2147483647 h 376"/>
                <a:gd name="T56" fmla="*/ 2147483647 w 728"/>
                <a:gd name="T57" fmla="*/ 2147483647 h 376"/>
                <a:gd name="T58" fmla="*/ 0 w 728"/>
                <a:gd name="T59" fmla="*/ 2147483647 h 376"/>
                <a:gd name="T60" fmla="*/ 2147483647 w 728"/>
                <a:gd name="T61" fmla="*/ 2147483647 h 376"/>
                <a:gd name="T62" fmla="*/ 2147483647 w 728"/>
                <a:gd name="T63" fmla="*/ 2147483647 h 376"/>
                <a:gd name="T64" fmla="*/ 2147483647 w 728"/>
                <a:gd name="T65" fmla="*/ 2147483647 h 376"/>
                <a:gd name="T66" fmla="*/ 2147483647 w 728"/>
                <a:gd name="T67" fmla="*/ 2147483647 h 3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28"/>
                <a:gd name="T103" fmla="*/ 0 h 376"/>
                <a:gd name="T104" fmla="*/ 728 w 728"/>
                <a:gd name="T105" fmla="*/ 376 h 3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28" h="376">
                  <a:moveTo>
                    <a:pt x="168" y="288"/>
                  </a:moveTo>
                  <a:lnTo>
                    <a:pt x="200" y="288"/>
                  </a:lnTo>
                  <a:lnTo>
                    <a:pt x="208" y="280"/>
                  </a:lnTo>
                  <a:lnTo>
                    <a:pt x="232" y="288"/>
                  </a:lnTo>
                  <a:lnTo>
                    <a:pt x="264" y="320"/>
                  </a:lnTo>
                  <a:lnTo>
                    <a:pt x="288" y="312"/>
                  </a:lnTo>
                  <a:lnTo>
                    <a:pt x="304" y="328"/>
                  </a:lnTo>
                  <a:lnTo>
                    <a:pt x="312" y="344"/>
                  </a:lnTo>
                  <a:lnTo>
                    <a:pt x="328" y="360"/>
                  </a:lnTo>
                  <a:lnTo>
                    <a:pt x="352" y="368"/>
                  </a:lnTo>
                  <a:lnTo>
                    <a:pt x="352" y="336"/>
                  </a:lnTo>
                  <a:lnTo>
                    <a:pt x="368" y="320"/>
                  </a:lnTo>
                  <a:lnTo>
                    <a:pt x="376" y="312"/>
                  </a:lnTo>
                  <a:lnTo>
                    <a:pt x="416" y="312"/>
                  </a:lnTo>
                  <a:lnTo>
                    <a:pt x="440" y="312"/>
                  </a:lnTo>
                  <a:lnTo>
                    <a:pt x="472" y="304"/>
                  </a:lnTo>
                  <a:lnTo>
                    <a:pt x="496" y="304"/>
                  </a:lnTo>
                  <a:lnTo>
                    <a:pt x="512" y="304"/>
                  </a:lnTo>
                  <a:lnTo>
                    <a:pt x="520" y="320"/>
                  </a:lnTo>
                  <a:lnTo>
                    <a:pt x="528" y="352"/>
                  </a:lnTo>
                  <a:lnTo>
                    <a:pt x="552" y="376"/>
                  </a:lnTo>
                  <a:lnTo>
                    <a:pt x="560" y="376"/>
                  </a:lnTo>
                  <a:lnTo>
                    <a:pt x="560" y="336"/>
                  </a:lnTo>
                  <a:lnTo>
                    <a:pt x="544" y="296"/>
                  </a:lnTo>
                  <a:lnTo>
                    <a:pt x="560" y="272"/>
                  </a:lnTo>
                  <a:lnTo>
                    <a:pt x="584" y="264"/>
                  </a:lnTo>
                  <a:lnTo>
                    <a:pt x="616" y="224"/>
                  </a:lnTo>
                  <a:lnTo>
                    <a:pt x="616" y="200"/>
                  </a:lnTo>
                  <a:lnTo>
                    <a:pt x="608" y="176"/>
                  </a:lnTo>
                  <a:lnTo>
                    <a:pt x="624" y="184"/>
                  </a:lnTo>
                  <a:lnTo>
                    <a:pt x="624" y="168"/>
                  </a:lnTo>
                  <a:lnTo>
                    <a:pt x="632" y="168"/>
                  </a:lnTo>
                  <a:lnTo>
                    <a:pt x="640" y="160"/>
                  </a:lnTo>
                  <a:lnTo>
                    <a:pt x="648" y="144"/>
                  </a:lnTo>
                  <a:lnTo>
                    <a:pt x="664" y="136"/>
                  </a:lnTo>
                  <a:lnTo>
                    <a:pt x="688" y="128"/>
                  </a:lnTo>
                  <a:lnTo>
                    <a:pt x="688" y="96"/>
                  </a:lnTo>
                  <a:lnTo>
                    <a:pt x="728" y="72"/>
                  </a:lnTo>
                  <a:lnTo>
                    <a:pt x="720" y="32"/>
                  </a:lnTo>
                  <a:lnTo>
                    <a:pt x="704" y="32"/>
                  </a:lnTo>
                  <a:lnTo>
                    <a:pt x="672" y="72"/>
                  </a:lnTo>
                  <a:lnTo>
                    <a:pt x="632" y="80"/>
                  </a:lnTo>
                  <a:lnTo>
                    <a:pt x="616" y="80"/>
                  </a:lnTo>
                  <a:lnTo>
                    <a:pt x="584" y="104"/>
                  </a:lnTo>
                  <a:lnTo>
                    <a:pt x="536" y="120"/>
                  </a:lnTo>
                  <a:lnTo>
                    <a:pt x="536" y="96"/>
                  </a:lnTo>
                  <a:lnTo>
                    <a:pt x="512" y="48"/>
                  </a:lnTo>
                  <a:lnTo>
                    <a:pt x="440" y="16"/>
                  </a:lnTo>
                  <a:lnTo>
                    <a:pt x="416" y="8"/>
                  </a:lnTo>
                  <a:lnTo>
                    <a:pt x="376" y="0"/>
                  </a:lnTo>
                  <a:lnTo>
                    <a:pt x="24" y="0"/>
                  </a:lnTo>
                  <a:lnTo>
                    <a:pt x="32" y="24"/>
                  </a:lnTo>
                  <a:lnTo>
                    <a:pt x="16" y="32"/>
                  </a:lnTo>
                  <a:lnTo>
                    <a:pt x="24" y="16"/>
                  </a:lnTo>
                  <a:lnTo>
                    <a:pt x="0" y="8"/>
                  </a:lnTo>
                  <a:lnTo>
                    <a:pt x="8" y="48"/>
                  </a:lnTo>
                  <a:lnTo>
                    <a:pt x="8" y="80"/>
                  </a:lnTo>
                  <a:lnTo>
                    <a:pt x="0" y="112"/>
                  </a:lnTo>
                  <a:lnTo>
                    <a:pt x="8" y="136"/>
                  </a:lnTo>
                  <a:lnTo>
                    <a:pt x="8" y="152"/>
                  </a:lnTo>
                  <a:lnTo>
                    <a:pt x="24" y="192"/>
                  </a:lnTo>
                  <a:lnTo>
                    <a:pt x="40" y="224"/>
                  </a:lnTo>
                  <a:lnTo>
                    <a:pt x="56" y="240"/>
                  </a:lnTo>
                  <a:lnTo>
                    <a:pt x="88" y="264"/>
                  </a:lnTo>
                  <a:lnTo>
                    <a:pt x="96" y="272"/>
                  </a:lnTo>
                  <a:lnTo>
                    <a:pt x="128" y="272"/>
                  </a:lnTo>
                  <a:lnTo>
                    <a:pt x="168" y="288"/>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56" name="Freeform 780"/>
            <p:cNvSpPr/>
            <p:nvPr/>
          </p:nvSpPr>
          <p:spPr bwMode="auto">
            <a:xfrm>
              <a:off x="2968199" y="3315136"/>
              <a:ext cx="75667" cy="74570"/>
            </a:xfrm>
            <a:custGeom>
              <a:avLst/>
              <a:gdLst>
                <a:gd name="T0" fmla="*/ 2147483647 w 56"/>
                <a:gd name="T1" fmla="*/ 2147483647 h 56"/>
                <a:gd name="T2" fmla="*/ 2147483647 w 56"/>
                <a:gd name="T3" fmla="*/ 2147483647 h 56"/>
                <a:gd name="T4" fmla="*/ 2147483647 w 56"/>
                <a:gd name="T5" fmla="*/ 0 h 56"/>
                <a:gd name="T6" fmla="*/ 2147483647 w 56"/>
                <a:gd name="T7" fmla="*/ 2147483647 h 56"/>
                <a:gd name="T8" fmla="*/ 0 w 56"/>
                <a:gd name="T9" fmla="*/ 2147483647 h 56"/>
                <a:gd name="T10" fmla="*/ 2147483647 w 56"/>
                <a:gd name="T11" fmla="*/ 2147483647 h 56"/>
                <a:gd name="T12" fmla="*/ 2147483647 w 56"/>
                <a:gd name="T13" fmla="*/ 2147483647 h 56"/>
                <a:gd name="T14" fmla="*/ 2147483647 w 56"/>
                <a:gd name="T15" fmla="*/ 2147483647 h 56"/>
                <a:gd name="T16" fmla="*/ 0 60000 65536"/>
                <a:gd name="T17" fmla="*/ 0 60000 65536"/>
                <a:gd name="T18" fmla="*/ 0 60000 65536"/>
                <a:gd name="T19" fmla="*/ 0 60000 65536"/>
                <a:gd name="T20" fmla="*/ 0 60000 65536"/>
                <a:gd name="T21" fmla="*/ 0 60000 65536"/>
                <a:gd name="T22" fmla="*/ 0 60000 65536"/>
                <a:gd name="T23" fmla="*/ 0 60000 65536"/>
                <a:gd name="T24" fmla="*/ 0 w 56"/>
                <a:gd name="T25" fmla="*/ 0 h 56"/>
                <a:gd name="T26" fmla="*/ 56 w 56"/>
                <a:gd name="T27" fmla="*/ 56 h 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 h="56">
                  <a:moveTo>
                    <a:pt x="56" y="56"/>
                  </a:moveTo>
                  <a:lnTo>
                    <a:pt x="56" y="48"/>
                  </a:lnTo>
                  <a:lnTo>
                    <a:pt x="56" y="0"/>
                  </a:lnTo>
                  <a:lnTo>
                    <a:pt x="32" y="16"/>
                  </a:lnTo>
                  <a:lnTo>
                    <a:pt x="0" y="24"/>
                  </a:lnTo>
                  <a:lnTo>
                    <a:pt x="24" y="56"/>
                  </a:lnTo>
                  <a:lnTo>
                    <a:pt x="40" y="56"/>
                  </a:lnTo>
                  <a:lnTo>
                    <a:pt x="56" y="56"/>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57" name="Freeform 781"/>
            <p:cNvSpPr/>
            <p:nvPr/>
          </p:nvSpPr>
          <p:spPr bwMode="auto">
            <a:xfrm>
              <a:off x="3001097" y="3389706"/>
              <a:ext cx="63604" cy="42768"/>
            </a:xfrm>
            <a:custGeom>
              <a:avLst/>
              <a:gdLst>
                <a:gd name="T0" fmla="*/ 2147483647 w 48"/>
                <a:gd name="T1" fmla="*/ 0 h 32"/>
                <a:gd name="T2" fmla="*/ 2147483647 w 48"/>
                <a:gd name="T3" fmla="*/ 0 h 32"/>
                <a:gd name="T4" fmla="*/ 0 w 48"/>
                <a:gd name="T5" fmla="*/ 0 h 32"/>
                <a:gd name="T6" fmla="*/ 2147483647 w 48"/>
                <a:gd name="T7" fmla="*/ 2147483647 h 32"/>
                <a:gd name="T8" fmla="*/ 2147483647 w 48"/>
                <a:gd name="T9" fmla="*/ 2147483647 h 32"/>
                <a:gd name="T10" fmla="*/ 2147483647 w 48"/>
                <a:gd name="T11" fmla="*/ 2147483647 h 32"/>
                <a:gd name="T12" fmla="*/ 2147483647 w 48"/>
                <a:gd name="T13" fmla="*/ 0 h 32"/>
                <a:gd name="T14" fmla="*/ 0 60000 65536"/>
                <a:gd name="T15" fmla="*/ 0 60000 65536"/>
                <a:gd name="T16" fmla="*/ 0 60000 65536"/>
                <a:gd name="T17" fmla="*/ 0 60000 65536"/>
                <a:gd name="T18" fmla="*/ 0 60000 65536"/>
                <a:gd name="T19" fmla="*/ 0 60000 65536"/>
                <a:gd name="T20" fmla="*/ 0 60000 65536"/>
                <a:gd name="T21" fmla="*/ 0 w 48"/>
                <a:gd name="T22" fmla="*/ 0 h 32"/>
                <a:gd name="T23" fmla="*/ 48 w 48"/>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32">
                  <a:moveTo>
                    <a:pt x="32" y="0"/>
                  </a:moveTo>
                  <a:lnTo>
                    <a:pt x="16" y="0"/>
                  </a:lnTo>
                  <a:lnTo>
                    <a:pt x="0" y="0"/>
                  </a:lnTo>
                  <a:lnTo>
                    <a:pt x="8" y="8"/>
                  </a:lnTo>
                  <a:lnTo>
                    <a:pt x="40" y="32"/>
                  </a:lnTo>
                  <a:lnTo>
                    <a:pt x="48" y="16"/>
                  </a:lnTo>
                  <a:lnTo>
                    <a:pt x="32" y="0"/>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58" name="Freeform 782"/>
            <p:cNvSpPr/>
            <p:nvPr/>
          </p:nvSpPr>
          <p:spPr bwMode="auto">
            <a:xfrm>
              <a:off x="3054832" y="3411638"/>
              <a:ext cx="96502" cy="42768"/>
            </a:xfrm>
            <a:custGeom>
              <a:avLst/>
              <a:gdLst>
                <a:gd name="T0" fmla="*/ 2147483647 w 72"/>
                <a:gd name="T1" fmla="*/ 2147483647 h 32"/>
                <a:gd name="T2" fmla="*/ 2147483647 w 72"/>
                <a:gd name="T3" fmla="*/ 2147483647 h 32"/>
                <a:gd name="T4" fmla="*/ 2147483647 w 72"/>
                <a:gd name="T5" fmla="*/ 2147483647 h 32"/>
                <a:gd name="T6" fmla="*/ 2147483647 w 72"/>
                <a:gd name="T7" fmla="*/ 0 h 32"/>
                <a:gd name="T8" fmla="*/ 0 w 72"/>
                <a:gd name="T9" fmla="*/ 2147483647 h 32"/>
                <a:gd name="T10" fmla="*/ 2147483647 w 72"/>
                <a:gd name="T11" fmla="*/ 2147483647 h 32"/>
                <a:gd name="T12" fmla="*/ 2147483647 w 72"/>
                <a:gd name="T13" fmla="*/ 2147483647 h 32"/>
                <a:gd name="T14" fmla="*/ 2147483647 w 72"/>
                <a:gd name="T15" fmla="*/ 2147483647 h 32"/>
                <a:gd name="T16" fmla="*/ 2147483647 w 72"/>
                <a:gd name="T17" fmla="*/ 2147483647 h 32"/>
                <a:gd name="T18" fmla="*/ 2147483647 w 72"/>
                <a:gd name="T19" fmla="*/ 2147483647 h 32"/>
                <a:gd name="T20" fmla="*/ 2147483647 w 72"/>
                <a:gd name="T21" fmla="*/ 2147483647 h 32"/>
                <a:gd name="T22" fmla="*/ 2147483647 w 72"/>
                <a:gd name="T23" fmla="*/ 2147483647 h 32"/>
                <a:gd name="T24" fmla="*/ 2147483647 w 72"/>
                <a:gd name="T25" fmla="*/ 2147483647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2"/>
                <a:gd name="T40" fmla="*/ 0 h 32"/>
                <a:gd name="T41" fmla="*/ 72 w 72"/>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2" h="32">
                  <a:moveTo>
                    <a:pt x="56" y="8"/>
                  </a:moveTo>
                  <a:lnTo>
                    <a:pt x="40" y="8"/>
                  </a:lnTo>
                  <a:lnTo>
                    <a:pt x="8" y="8"/>
                  </a:lnTo>
                  <a:lnTo>
                    <a:pt x="8" y="0"/>
                  </a:lnTo>
                  <a:lnTo>
                    <a:pt x="0" y="16"/>
                  </a:lnTo>
                  <a:lnTo>
                    <a:pt x="16" y="32"/>
                  </a:lnTo>
                  <a:lnTo>
                    <a:pt x="24" y="32"/>
                  </a:lnTo>
                  <a:lnTo>
                    <a:pt x="32" y="24"/>
                  </a:lnTo>
                  <a:lnTo>
                    <a:pt x="40" y="16"/>
                  </a:lnTo>
                  <a:lnTo>
                    <a:pt x="56" y="16"/>
                  </a:lnTo>
                  <a:lnTo>
                    <a:pt x="64" y="32"/>
                  </a:lnTo>
                  <a:lnTo>
                    <a:pt x="72" y="16"/>
                  </a:lnTo>
                  <a:lnTo>
                    <a:pt x="56" y="8"/>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59" name="Freeform 783"/>
            <p:cNvSpPr/>
            <p:nvPr/>
          </p:nvSpPr>
          <p:spPr bwMode="auto">
            <a:xfrm>
              <a:off x="3118435" y="3367774"/>
              <a:ext cx="203971" cy="214937"/>
            </a:xfrm>
            <a:custGeom>
              <a:avLst/>
              <a:gdLst>
                <a:gd name="T0" fmla="*/ 2147483647 w 152"/>
                <a:gd name="T1" fmla="*/ 2147483647 h 160"/>
                <a:gd name="T2" fmla="*/ 2147483647 w 152"/>
                <a:gd name="T3" fmla="*/ 2147483647 h 160"/>
                <a:gd name="T4" fmla="*/ 2147483647 w 152"/>
                <a:gd name="T5" fmla="*/ 2147483647 h 160"/>
                <a:gd name="T6" fmla="*/ 2147483647 w 152"/>
                <a:gd name="T7" fmla="*/ 2147483647 h 160"/>
                <a:gd name="T8" fmla="*/ 2147483647 w 152"/>
                <a:gd name="T9" fmla="*/ 2147483647 h 160"/>
                <a:gd name="T10" fmla="*/ 2147483647 w 152"/>
                <a:gd name="T11" fmla="*/ 2147483647 h 160"/>
                <a:gd name="T12" fmla="*/ 2147483647 w 152"/>
                <a:gd name="T13" fmla="*/ 2147483647 h 160"/>
                <a:gd name="T14" fmla="*/ 2147483647 w 152"/>
                <a:gd name="T15" fmla="*/ 2147483647 h 160"/>
                <a:gd name="T16" fmla="*/ 2147483647 w 152"/>
                <a:gd name="T17" fmla="*/ 0 h 160"/>
                <a:gd name="T18" fmla="*/ 2147483647 w 152"/>
                <a:gd name="T19" fmla="*/ 2147483647 h 160"/>
                <a:gd name="T20" fmla="*/ 2147483647 w 152"/>
                <a:gd name="T21" fmla="*/ 2147483647 h 160"/>
                <a:gd name="T22" fmla="*/ 2147483647 w 152"/>
                <a:gd name="T23" fmla="*/ 2147483647 h 160"/>
                <a:gd name="T24" fmla="*/ 2147483647 w 152"/>
                <a:gd name="T25" fmla="*/ 2147483647 h 160"/>
                <a:gd name="T26" fmla="*/ 2147483647 w 152"/>
                <a:gd name="T27" fmla="*/ 2147483647 h 160"/>
                <a:gd name="T28" fmla="*/ 2147483647 w 152"/>
                <a:gd name="T29" fmla="*/ 2147483647 h 160"/>
                <a:gd name="T30" fmla="*/ 2147483647 w 152"/>
                <a:gd name="T31" fmla="*/ 2147483647 h 160"/>
                <a:gd name="T32" fmla="*/ 2147483647 w 152"/>
                <a:gd name="T33" fmla="*/ 2147483647 h 160"/>
                <a:gd name="T34" fmla="*/ 2147483647 w 152"/>
                <a:gd name="T35" fmla="*/ 2147483647 h 160"/>
                <a:gd name="T36" fmla="*/ 2147483647 w 152"/>
                <a:gd name="T37" fmla="*/ 2147483647 h 160"/>
                <a:gd name="T38" fmla="*/ 2147483647 w 152"/>
                <a:gd name="T39" fmla="*/ 2147483647 h 160"/>
                <a:gd name="T40" fmla="*/ 0 w 152"/>
                <a:gd name="T41" fmla="*/ 2147483647 h 160"/>
                <a:gd name="T42" fmla="*/ 2147483647 w 152"/>
                <a:gd name="T43" fmla="*/ 2147483647 h 160"/>
                <a:gd name="T44" fmla="*/ 2147483647 w 152"/>
                <a:gd name="T45" fmla="*/ 2147483647 h 160"/>
                <a:gd name="T46" fmla="*/ 2147483647 w 152"/>
                <a:gd name="T47" fmla="*/ 2147483647 h 16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2"/>
                <a:gd name="T73" fmla="*/ 0 h 160"/>
                <a:gd name="T74" fmla="*/ 152 w 152"/>
                <a:gd name="T75" fmla="*/ 160 h 16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2" h="160">
                  <a:moveTo>
                    <a:pt x="152" y="136"/>
                  </a:moveTo>
                  <a:lnTo>
                    <a:pt x="152" y="104"/>
                  </a:lnTo>
                  <a:lnTo>
                    <a:pt x="144" y="88"/>
                  </a:lnTo>
                  <a:lnTo>
                    <a:pt x="144" y="80"/>
                  </a:lnTo>
                  <a:lnTo>
                    <a:pt x="128" y="80"/>
                  </a:lnTo>
                  <a:lnTo>
                    <a:pt x="88" y="64"/>
                  </a:lnTo>
                  <a:lnTo>
                    <a:pt x="80" y="40"/>
                  </a:lnTo>
                  <a:lnTo>
                    <a:pt x="80" y="8"/>
                  </a:lnTo>
                  <a:lnTo>
                    <a:pt x="96" y="0"/>
                  </a:lnTo>
                  <a:lnTo>
                    <a:pt x="72" y="8"/>
                  </a:lnTo>
                  <a:lnTo>
                    <a:pt x="56" y="16"/>
                  </a:lnTo>
                  <a:lnTo>
                    <a:pt x="48" y="32"/>
                  </a:lnTo>
                  <a:lnTo>
                    <a:pt x="40" y="40"/>
                  </a:lnTo>
                  <a:lnTo>
                    <a:pt x="24" y="48"/>
                  </a:lnTo>
                  <a:lnTo>
                    <a:pt x="16" y="64"/>
                  </a:lnTo>
                  <a:lnTo>
                    <a:pt x="16" y="72"/>
                  </a:lnTo>
                  <a:lnTo>
                    <a:pt x="24" y="88"/>
                  </a:lnTo>
                  <a:lnTo>
                    <a:pt x="24" y="104"/>
                  </a:lnTo>
                  <a:lnTo>
                    <a:pt x="24" y="120"/>
                  </a:lnTo>
                  <a:lnTo>
                    <a:pt x="8" y="128"/>
                  </a:lnTo>
                  <a:lnTo>
                    <a:pt x="0" y="136"/>
                  </a:lnTo>
                  <a:lnTo>
                    <a:pt x="32" y="152"/>
                  </a:lnTo>
                  <a:lnTo>
                    <a:pt x="48" y="160"/>
                  </a:lnTo>
                  <a:lnTo>
                    <a:pt x="152" y="136"/>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60" name="Freeform 784"/>
            <p:cNvSpPr/>
            <p:nvPr/>
          </p:nvSpPr>
          <p:spPr bwMode="auto">
            <a:xfrm>
              <a:off x="3183135" y="3550909"/>
              <a:ext cx="139271" cy="96502"/>
            </a:xfrm>
            <a:custGeom>
              <a:avLst/>
              <a:gdLst>
                <a:gd name="T0" fmla="*/ 0 w 104"/>
                <a:gd name="T1" fmla="*/ 2147483647 h 72"/>
                <a:gd name="T2" fmla="*/ 2147483647 w 104"/>
                <a:gd name="T3" fmla="*/ 2147483647 h 72"/>
                <a:gd name="T4" fmla="*/ 2147483647 w 104"/>
                <a:gd name="T5" fmla="*/ 2147483647 h 72"/>
                <a:gd name="T6" fmla="*/ 2147483647 w 104"/>
                <a:gd name="T7" fmla="*/ 2147483647 h 72"/>
                <a:gd name="T8" fmla="*/ 2147483647 w 104"/>
                <a:gd name="T9" fmla="*/ 2147483647 h 72"/>
                <a:gd name="T10" fmla="*/ 2147483647 w 104"/>
                <a:gd name="T11" fmla="*/ 2147483647 h 72"/>
                <a:gd name="T12" fmla="*/ 2147483647 w 104"/>
                <a:gd name="T13" fmla="*/ 2147483647 h 72"/>
                <a:gd name="T14" fmla="*/ 2147483647 w 104"/>
                <a:gd name="T15" fmla="*/ 2147483647 h 72"/>
                <a:gd name="T16" fmla="*/ 2147483647 w 104"/>
                <a:gd name="T17" fmla="*/ 2147483647 h 72"/>
                <a:gd name="T18" fmla="*/ 2147483647 w 104"/>
                <a:gd name="T19" fmla="*/ 2147483647 h 72"/>
                <a:gd name="T20" fmla="*/ 2147483647 w 104"/>
                <a:gd name="T21" fmla="*/ 0 h 72"/>
                <a:gd name="T22" fmla="*/ 0 w 104"/>
                <a:gd name="T23" fmla="*/ 2147483647 h 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4"/>
                <a:gd name="T37" fmla="*/ 0 h 72"/>
                <a:gd name="T38" fmla="*/ 104 w 104"/>
                <a:gd name="T39" fmla="*/ 72 h 7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4" h="72">
                  <a:moveTo>
                    <a:pt x="0" y="24"/>
                  </a:moveTo>
                  <a:lnTo>
                    <a:pt x="24" y="40"/>
                  </a:lnTo>
                  <a:lnTo>
                    <a:pt x="32" y="48"/>
                  </a:lnTo>
                  <a:lnTo>
                    <a:pt x="48" y="48"/>
                  </a:lnTo>
                  <a:lnTo>
                    <a:pt x="56" y="64"/>
                  </a:lnTo>
                  <a:lnTo>
                    <a:pt x="64" y="56"/>
                  </a:lnTo>
                  <a:lnTo>
                    <a:pt x="56" y="64"/>
                  </a:lnTo>
                  <a:lnTo>
                    <a:pt x="64" y="72"/>
                  </a:lnTo>
                  <a:lnTo>
                    <a:pt x="72" y="24"/>
                  </a:lnTo>
                  <a:lnTo>
                    <a:pt x="72" y="8"/>
                  </a:lnTo>
                  <a:lnTo>
                    <a:pt x="104" y="0"/>
                  </a:lnTo>
                  <a:lnTo>
                    <a:pt x="0" y="24"/>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61" name="Freeform 785"/>
            <p:cNvSpPr/>
            <p:nvPr/>
          </p:nvSpPr>
          <p:spPr bwMode="auto">
            <a:xfrm>
              <a:off x="3183135" y="3550909"/>
              <a:ext cx="139271" cy="96502"/>
            </a:xfrm>
            <a:custGeom>
              <a:avLst/>
              <a:gdLst>
                <a:gd name="T0" fmla="*/ 0 w 104"/>
                <a:gd name="T1" fmla="*/ 2147483647 h 72"/>
                <a:gd name="T2" fmla="*/ 0 w 104"/>
                <a:gd name="T3" fmla="*/ 2147483647 h 72"/>
                <a:gd name="T4" fmla="*/ 2147483647 w 104"/>
                <a:gd name="T5" fmla="*/ 2147483647 h 72"/>
                <a:gd name="T6" fmla="*/ 2147483647 w 104"/>
                <a:gd name="T7" fmla="*/ 2147483647 h 72"/>
                <a:gd name="T8" fmla="*/ 2147483647 w 104"/>
                <a:gd name="T9" fmla="*/ 2147483647 h 72"/>
                <a:gd name="T10" fmla="*/ 2147483647 w 104"/>
                <a:gd name="T11" fmla="*/ 2147483647 h 72"/>
                <a:gd name="T12" fmla="*/ 2147483647 w 104"/>
                <a:gd name="T13" fmla="*/ 2147483647 h 72"/>
                <a:gd name="T14" fmla="*/ 2147483647 w 104"/>
                <a:gd name="T15" fmla="*/ 2147483647 h 72"/>
                <a:gd name="T16" fmla="*/ 2147483647 w 104"/>
                <a:gd name="T17" fmla="*/ 2147483647 h 72"/>
                <a:gd name="T18" fmla="*/ 2147483647 w 104"/>
                <a:gd name="T19" fmla="*/ 2147483647 h 72"/>
                <a:gd name="T20" fmla="*/ 2147483647 w 104"/>
                <a:gd name="T21" fmla="*/ 2147483647 h 72"/>
                <a:gd name="T22" fmla="*/ 2147483647 w 104"/>
                <a:gd name="T23" fmla="*/ 0 h 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4"/>
                <a:gd name="T37" fmla="*/ 0 h 72"/>
                <a:gd name="T38" fmla="*/ 104 w 104"/>
                <a:gd name="T39" fmla="*/ 72 h 7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4" h="72">
                  <a:moveTo>
                    <a:pt x="0" y="24"/>
                  </a:moveTo>
                  <a:lnTo>
                    <a:pt x="0" y="24"/>
                  </a:lnTo>
                  <a:lnTo>
                    <a:pt x="24" y="40"/>
                  </a:lnTo>
                  <a:lnTo>
                    <a:pt x="32" y="48"/>
                  </a:lnTo>
                  <a:lnTo>
                    <a:pt x="48" y="48"/>
                  </a:lnTo>
                  <a:lnTo>
                    <a:pt x="56" y="64"/>
                  </a:lnTo>
                  <a:lnTo>
                    <a:pt x="64" y="56"/>
                  </a:lnTo>
                  <a:lnTo>
                    <a:pt x="56" y="64"/>
                  </a:lnTo>
                  <a:lnTo>
                    <a:pt x="64" y="72"/>
                  </a:lnTo>
                  <a:lnTo>
                    <a:pt x="72" y="24"/>
                  </a:lnTo>
                  <a:lnTo>
                    <a:pt x="72" y="8"/>
                  </a:lnTo>
                  <a:lnTo>
                    <a:pt x="104" y="0"/>
                  </a:lnTo>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62" name="Freeform 786"/>
            <p:cNvSpPr/>
            <p:nvPr/>
          </p:nvSpPr>
          <p:spPr bwMode="auto">
            <a:xfrm>
              <a:off x="3183135" y="3550909"/>
              <a:ext cx="139271" cy="96502"/>
            </a:xfrm>
            <a:custGeom>
              <a:avLst/>
              <a:gdLst>
                <a:gd name="T0" fmla="*/ 0 w 104"/>
                <a:gd name="T1" fmla="*/ 2147483647 h 72"/>
                <a:gd name="T2" fmla="*/ 0 w 104"/>
                <a:gd name="T3" fmla="*/ 2147483647 h 72"/>
                <a:gd name="T4" fmla="*/ 2147483647 w 104"/>
                <a:gd name="T5" fmla="*/ 2147483647 h 72"/>
                <a:gd name="T6" fmla="*/ 2147483647 w 104"/>
                <a:gd name="T7" fmla="*/ 2147483647 h 72"/>
                <a:gd name="T8" fmla="*/ 2147483647 w 104"/>
                <a:gd name="T9" fmla="*/ 2147483647 h 72"/>
                <a:gd name="T10" fmla="*/ 2147483647 w 104"/>
                <a:gd name="T11" fmla="*/ 2147483647 h 72"/>
                <a:gd name="T12" fmla="*/ 2147483647 w 104"/>
                <a:gd name="T13" fmla="*/ 2147483647 h 72"/>
                <a:gd name="T14" fmla="*/ 2147483647 w 104"/>
                <a:gd name="T15" fmla="*/ 2147483647 h 72"/>
                <a:gd name="T16" fmla="*/ 2147483647 w 104"/>
                <a:gd name="T17" fmla="*/ 2147483647 h 72"/>
                <a:gd name="T18" fmla="*/ 2147483647 w 104"/>
                <a:gd name="T19" fmla="*/ 2147483647 h 72"/>
                <a:gd name="T20" fmla="*/ 2147483647 w 104"/>
                <a:gd name="T21" fmla="*/ 2147483647 h 72"/>
                <a:gd name="T22" fmla="*/ 2147483647 w 104"/>
                <a:gd name="T23" fmla="*/ 0 h 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4"/>
                <a:gd name="T37" fmla="*/ 0 h 72"/>
                <a:gd name="T38" fmla="*/ 104 w 104"/>
                <a:gd name="T39" fmla="*/ 72 h 7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4" h="72">
                  <a:moveTo>
                    <a:pt x="0" y="24"/>
                  </a:moveTo>
                  <a:lnTo>
                    <a:pt x="0" y="24"/>
                  </a:lnTo>
                  <a:lnTo>
                    <a:pt x="24" y="40"/>
                  </a:lnTo>
                  <a:lnTo>
                    <a:pt x="32" y="48"/>
                  </a:lnTo>
                  <a:lnTo>
                    <a:pt x="48" y="48"/>
                  </a:lnTo>
                  <a:lnTo>
                    <a:pt x="56" y="64"/>
                  </a:lnTo>
                  <a:lnTo>
                    <a:pt x="64" y="56"/>
                  </a:lnTo>
                  <a:lnTo>
                    <a:pt x="56" y="64"/>
                  </a:lnTo>
                  <a:lnTo>
                    <a:pt x="64" y="72"/>
                  </a:lnTo>
                  <a:lnTo>
                    <a:pt x="72" y="24"/>
                  </a:lnTo>
                  <a:lnTo>
                    <a:pt x="72" y="8"/>
                  </a:lnTo>
                  <a:lnTo>
                    <a:pt x="104" y="0"/>
                  </a:lnTo>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63" name="Freeform 787"/>
            <p:cNvSpPr/>
            <p:nvPr/>
          </p:nvSpPr>
          <p:spPr bwMode="auto">
            <a:xfrm>
              <a:off x="3420004" y="3432474"/>
              <a:ext cx="85536" cy="118435"/>
            </a:xfrm>
            <a:custGeom>
              <a:avLst/>
              <a:gdLst>
                <a:gd name="T0" fmla="*/ 2147483647 w 64"/>
                <a:gd name="T1" fmla="*/ 2147483647 h 88"/>
                <a:gd name="T2" fmla="*/ 2147483647 w 64"/>
                <a:gd name="T3" fmla="*/ 2147483647 h 88"/>
                <a:gd name="T4" fmla="*/ 2147483647 w 64"/>
                <a:gd name="T5" fmla="*/ 2147483647 h 88"/>
                <a:gd name="T6" fmla="*/ 2147483647 w 64"/>
                <a:gd name="T7" fmla="*/ 2147483647 h 88"/>
                <a:gd name="T8" fmla="*/ 2147483647 w 64"/>
                <a:gd name="T9" fmla="*/ 2147483647 h 88"/>
                <a:gd name="T10" fmla="*/ 2147483647 w 64"/>
                <a:gd name="T11" fmla="*/ 2147483647 h 88"/>
                <a:gd name="T12" fmla="*/ 2147483647 w 64"/>
                <a:gd name="T13" fmla="*/ 2147483647 h 88"/>
                <a:gd name="T14" fmla="*/ 2147483647 w 64"/>
                <a:gd name="T15" fmla="*/ 0 h 88"/>
                <a:gd name="T16" fmla="*/ 2147483647 w 64"/>
                <a:gd name="T17" fmla="*/ 2147483647 h 88"/>
                <a:gd name="T18" fmla="*/ 0 w 64"/>
                <a:gd name="T19" fmla="*/ 2147483647 h 88"/>
                <a:gd name="T20" fmla="*/ 2147483647 w 64"/>
                <a:gd name="T21" fmla="*/ 2147483647 h 88"/>
                <a:gd name="T22" fmla="*/ 2147483647 w 64"/>
                <a:gd name="T23" fmla="*/ 2147483647 h 88"/>
                <a:gd name="T24" fmla="*/ 2147483647 w 64"/>
                <a:gd name="T25" fmla="*/ 2147483647 h 88"/>
                <a:gd name="T26" fmla="*/ 2147483647 w 64"/>
                <a:gd name="T27" fmla="*/ 2147483647 h 88"/>
                <a:gd name="T28" fmla="*/ 2147483647 w 64"/>
                <a:gd name="T29" fmla="*/ 2147483647 h 88"/>
                <a:gd name="T30" fmla="*/ 2147483647 w 64"/>
                <a:gd name="T31" fmla="*/ 2147483647 h 88"/>
                <a:gd name="T32" fmla="*/ 2147483647 w 64"/>
                <a:gd name="T33" fmla="*/ 2147483647 h 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88"/>
                <a:gd name="T53" fmla="*/ 64 w 64"/>
                <a:gd name="T54" fmla="*/ 88 h 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88">
                  <a:moveTo>
                    <a:pt x="64" y="80"/>
                  </a:moveTo>
                  <a:lnTo>
                    <a:pt x="56" y="64"/>
                  </a:lnTo>
                  <a:lnTo>
                    <a:pt x="48" y="48"/>
                  </a:lnTo>
                  <a:lnTo>
                    <a:pt x="56" y="40"/>
                  </a:lnTo>
                  <a:lnTo>
                    <a:pt x="64" y="24"/>
                  </a:lnTo>
                  <a:lnTo>
                    <a:pt x="48" y="24"/>
                  </a:lnTo>
                  <a:lnTo>
                    <a:pt x="40" y="8"/>
                  </a:lnTo>
                  <a:lnTo>
                    <a:pt x="24" y="0"/>
                  </a:lnTo>
                  <a:lnTo>
                    <a:pt x="8" y="16"/>
                  </a:lnTo>
                  <a:lnTo>
                    <a:pt x="0" y="24"/>
                  </a:lnTo>
                  <a:lnTo>
                    <a:pt x="8" y="40"/>
                  </a:lnTo>
                  <a:lnTo>
                    <a:pt x="16" y="40"/>
                  </a:lnTo>
                  <a:lnTo>
                    <a:pt x="24" y="56"/>
                  </a:lnTo>
                  <a:lnTo>
                    <a:pt x="16" y="80"/>
                  </a:lnTo>
                  <a:lnTo>
                    <a:pt x="32" y="88"/>
                  </a:lnTo>
                  <a:lnTo>
                    <a:pt x="40" y="88"/>
                  </a:lnTo>
                  <a:lnTo>
                    <a:pt x="64" y="80"/>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64" name="Freeform 788"/>
            <p:cNvSpPr/>
            <p:nvPr/>
          </p:nvSpPr>
          <p:spPr bwMode="auto">
            <a:xfrm>
              <a:off x="3537343" y="3475242"/>
              <a:ext cx="53734" cy="64701"/>
            </a:xfrm>
            <a:custGeom>
              <a:avLst/>
              <a:gdLst>
                <a:gd name="T0" fmla="*/ 2147483647 w 40"/>
                <a:gd name="T1" fmla="*/ 2147483647 h 48"/>
                <a:gd name="T2" fmla="*/ 2147483647 w 40"/>
                <a:gd name="T3" fmla="*/ 2147483647 h 48"/>
                <a:gd name="T4" fmla="*/ 2147483647 w 40"/>
                <a:gd name="T5" fmla="*/ 2147483647 h 48"/>
                <a:gd name="T6" fmla="*/ 2147483647 w 40"/>
                <a:gd name="T7" fmla="*/ 2147483647 h 48"/>
                <a:gd name="T8" fmla="*/ 2147483647 w 40"/>
                <a:gd name="T9" fmla="*/ 0 h 48"/>
                <a:gd name="T10" fmla="*/ 2147483647 w 40"/>
                <a:gd name="T11" fmla="*/ 0 h 48"/>
                <a:gd name="T12" fmla="*/ 0 w 40"/>
                <a:gd name="T13" fmla="*/ 2147483647 h 48"/>
                <a:gd name="T14" fmla="*/ 2147483647 w 40"/>
                <a:gd name="T15" fmla="*/ 2147483647 h 48"/>
                <a:gd name="T16" fmla="*/ 0 60000 65536"/>
                <a:gd name="T17" fmla="*/ 0 60000 65536"/>
                <a:gd name="T18" fmla="*/ 0 60000 65536"/>
                <a:gd name="T19" fmla="*/ 0 60000 65536"/>
                <a:gd name="T20" fmla="*/ 0 60000 65536"/>
                <a:gd name="T21" fmla="*/ 0 60000 65536"/>
                <a:gd name="T22" fmla="*/ 0 60000 65536"/>
                <a:gd name="T23" fmla="*/ 0 60000 65536"/>
                <a:gd name="T24" fmla="*/ 0 w 40"/>
                <a:gd name="T25" fmla="*/ 0 h 48"/>
                <a:gd name="T26" fmla="*/ 40 w 40"/>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 h="48">
                  <a:moveTo>
                    <a:pt x="8" y="32"/>
                  </a:moveTo>
                  <a:lnTo>
                    <a:pt x="8" y="48"/>
                  </a:lnTo>
                  <a:lnTo>
                    <a:pt x="24" y="40"/>
                  </a:lnTo>
                  <a:lnTo>
                    <a:pt x="40" y="16"/>
                  </a:lnTo>
                  <a:lnTo>
                    <a:pt x="16" y="0"/>
                  </a:lnTo>
                  <a:lnTo>
                    <a:pt x="8" y="0"/>
                  </a:lnTo>
                  <a:lnTo>
                    <a:pt x="0" y="16"/>
                  </a:lnTo>
                  <a:lnTo>
                    <a:pt x="8" y="32"/>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65" name="Freeform 789"/>
            <p:cNvSpPr/>
            <p:nvPr/>
          </p:nvSpPr>
          <p:spPr bwMode="auto">
            <a:xfrm>
              <a:off x="3420004" y="3432474"/>
              <a:ext cx="85536" cy="118435"/>
            </a:xfrm>
            <a:custGeom>
              <a:avLst/>
              <a:gdLst>
                <a:gd name="T0" fmla="*/ 2147483647 w 64"/>
                <a:gd name="T1" fmla="*/ 2147483647 h 88"/>
                <a:gd name="T2" fmla="*/ 2147483647 w 64"/>
                <a:gd name="T3" fmla="*/ 2147483647 h 88"/>
                <a:gd name="T4" fmla="*/ 2147483647 w 64"/>
                <a:gd name="T5" fmla="*/ 2147483647 h 88"/>
                <a:gd name="T6" fmla="*/ 2147483647 w 64"/>
                <a:gd name="T7" fmla="*/ 2147483647 h 88"/>
                <a:gd name="T8" fmla="*/ 2147483647 w 64"/>
                <a:gd name="T9" fmla="*/ 2147483647 h 88"/>
                <a:gd name="T10" fmla="*/ 2147483647 w 64"/>
                <a:gd name="T11" fmla="*/ 2147483647 h 88"/>
                <a:gd name="T12" fmla="*/ 2147483647 w 64"/>
                <a:gd name="T13" fmla="*/ 2147483647 h 88"/>
                <a:gd name="T14" fmla="*/ 2147483647 w 64"/>
                <a:gd name="T15" fmla="*/ 0 h 88"/>
                <a:gd name="T16" fmla="*/ 2147483647 w 64"/>
                <a:gd name="T17" fmla="*/ 2147483647 h 88"/>
                <a:gd name="T18" fmla="*/ 0 w 64"/>
                <a:gd name="T19" fmla="*/ 2147483647 h 88"/>
                <a:gd name="T20" fmla="*/ 2147483647 w 64"/>
                <a:gd name="T21" fmla="*/ 2147483647 h 88"/>
                <a:gd name="T22" fmla="*/ 2147483647 w 64"/>
                <a:gd name="T23" fmla="*/ 2147483647 h 88"/>
                <a:gd name="T24" fmla="*/ 2147483647 w 64"/>
                <a:gd name="T25" fmla="*/ 2147483647 h 88"/>
                <a:gd name="T26" fmla="*/ 2147483647 w 64"/>
                <a:gd name="T27" fmla="*/ 2147483647 h 88"/>
                <a:gd name="T28" fmla="*/ 2147483647 w 64"/>
                <a:gd name="T29" fmla="*/ 2147483647 h 88"/>
                <a:gd name="T30" fmla="*/ 2147483647 w 64"/>
                <a:gd name="T31" fmla="*/ 2147483647 h 88"/>
                <a:gd name="T32" fmla="*/ 2147483647 w 64"/>
                <a:gd name="T33" fmla="*/ 2147483647 h 88"/>
                <a:gd name="T34" fmla="*/ 2147483647 w 64"/>
                <a:gd name="T35" fmla="*/ 2147483647 h 88"/>
                <a:gd name="T36" fmla="*/ 2147483647 w 64"/>
                <a:gd name="T37" fmla="*/ 2147483647 h 88"/>
                <a:gd name="T38" fmla="*/ 2147483647 w 64"/>
                <a:gd name="T39" fmla="*/ 2147483647 h 88"/>
                <a:gd name="T40" fmla="*/ 2147483647 w 64"/>
                <a:gd name="T41" fmla="*/ 2147483647 h 88"/>
                <a:gd name="T42" fmla="*/ 2147483647 w 64"/>
                <a:gd name="T43" fmla="*/ 2147483647 h 88"/>
                <a:gd name="T44" fmla="*/ 2147483647 w 64"/>
                <a:gd name="T45" fmla="*/ 2147483647 h 88"/>
                <a:gd name="T46" fmla="*/ 2147483647 w 64"/>
                <a:gd name="T47" fmla="*/ 2147483647 h 88"/>
                <a:gd name="T48" fmla="*/ 2147483647 w 64"/>
                <a:gd name="T49" fmla="*/ 0 h 88"/>
                <a:gd name="T50" fmla="*/ 2147483647 w 64"/>
                <a:gd name="T51" fmla="*/ 2147483647 h 88"/>
                <a:gd name="T52" fmla="*/ 0 w 64"/>
                <a:gd name="T53" fmla="*/ 2147483647 h 88"/>
                <a:gd name="T54" fmla="*/ 2147483647 w 64"/>
                <a:gd name="T55" fmla="*/ 2147483647 h 88"/>
                <a:gd name="T56" fmla="*/ 2147483647 w 64"/>
                <a:gd name="T57" fmla="*/ 2147483647 h 88"/>
                <a:gd name="T58" fmla="*/ 2147483647 w 64"/>
                <a:gd name="T59" fmla="*/ 2147483647 h 88"/>
                <a:gd name="T60" fmla="*/ 2147483647 w 64"/>
                <a:gd name="T61" fmla="*/ 2147483647 h 88"/>
                <a:gd name="T62" fmla="*/ 2147483647 w 64"/>
                <a:gd name="T63" fmla="*/ 2147483647 h 88"/>
                <a:gd name="T64" fmla="*/ 2147483647 w 64"/>
                <a:gd name="T65" fmla="*/ 2147483647 h 88"/>
                <a:gd name="T66" fmla="*/ 2147483647 w 64"/>
                <a:gd name="T67" fmla="*/ 2147483647 h 88"/>
                <a:gd name="T68" fmla="*/ 2147483647 w 64"/>
                <a:gd name="T69" fmla="*/ 2147483647 h 8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4"/>
                <a:gd name="T106" fmla="*/ 0 h 88"/>
                <a:gd name="T107" fmla="*/ 64 w 64"/>
                <a:gd name="T108" fmla="*/ 88 h 8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4" h="88">
                  <a:moveTo>
                    <a:pt x="64" y="80"/>
                  </a:moveTo>
                  <a:lnTo>
                    <a:pt x="56" y="64"/>
                  </a:lnTo>
                  <a:lnTo>
                    <a:pt x="48" y="48"/>
                  </a:lnTo>
                  <a:lnTo>
                    <a:pt x="56" y="40"/>
                  </a:lnTo>
                  <a:lnTo>
                    <a:pt x="64" y="24"/>
                  </a:lnTo>
                  <a:lnTo>
                    <a:pt x="48" y="24"/>
                  </a:lnTo>
                  <a:lnTo>
                    <a:pt x="40" y="8"/>
                  </a:lnTo>
                  <a:lnTo>
                    <a:pt x="24" y="0"/>
                  </a:lnTo>
                  <a:lnTo>
                    <a:pt x="8" y="16"/>
                  </a:lnTo>
                  <a:lnTo>
                    <a:pt x="0" y="24"/>
                  </a:lnTo>
                  <a:lnTo>
                    <a:pt x="8" y="40"/>
                  </a:lnTo>
                  <a:lnTo>
                    <a:pt x="16" y="40"/>
                  </a:lnTo>
                  <a:lnTo>
                    <a:pt x="24" y="56"/>
                  </a:lnTo>
                  <a:lnTo>
                    <a:pt x="16" y="80"/>
                  </a:lnTo>
                  <a:lnTo>
                    <a:pt x="32" y="88"/>
                  </a:lnTo>
                  <a:lnTo>
                    <a:pt x="40" y="88"/>
                  </a:lnTo>
                  <a:lnTo>
                    <a:pt x="64" y="80"/>
                  </a:lnTo>
                  <a:lnTo>
                    <a:pt x="56" y="64"/>
                  </a:lnTo>
                  <a:lnTo>
                    <a:pt x="48" y="48"/>
                  </a:lnTo>
                  <a:lnTo>
                    <a:pt x="56" y="40"/>
                  </a:lnTo>
                  <a:lnTo>
                    <a:pt x="64" y="24"/>
                  </a:lnTo>
                  <a:lnTo>
                    <a:pt x="48" y="24"/>
                  </a:lnTo>
                  <a:lnTo>
                    <a:pt x="40" y="8"/>
                  </a:lnTo>
                  <a:lnTo>
                    <a:pt x="24" y="0"/>
                  </a:lnTo>
                  <a:lnTo>
                    <a:pt x="8" y="16"/>
                  </a:lnTo>
                  <a:lnTo>
                    <a:pt x="0" y="24"/>
                  </a:lnTo>
                  <a:lnTo>
                    <a:pt x="8" y="40"/>
                  </a:lnTo>
                  <a:lnTo>
                    <a:pt x="16" y="40"/>
                  </a:lnTo>
                  <a:lnTo>
                    <a:pt x="24" y="56"/>
                  </a:lnTo>
                  <a:lnTo>
                    <a:pt x="16" y="80"/>
                  </a:lnTo>
                  <a:lnTo>
                    <a:pt x="32" y="88"/>
                  </a:lnTo>
                  <a:lnTo>
                    <a:pt x="40" y="88"/>
                  </a:lnTo>
                  <a:lnTo>
                    <a:pt x="64" y="80"/>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66" name="Freeform 790"/>
            <p:cNvSpPr/>
            <p:nvPr/>
          </p:nvSpPr>
          <p:spPr bwMode="auto">
            <a:xfrm>
              <a:off x="3537343" y="3475242"/>
              <a:ext cx="53734" cy="64701"/>
            </a:xfrm>
            <a:custGeom>
              <a:avLst/>
              <a:gdLst>
                <a:gd name="T0" fmla="*/ 2147483647 w 40"/>
                <a:gd name="T1" fmla="*/ 2147483647 h 48"/>
                <a:gd name="T2" fmla="*/ 2147483647 w 40"/>
                <a:gd name="T3" fmla="*/ 2147483647 h 48"/>
                <a:gd name="T4" fmla="*/ 2147483647 w 40"/>
                <a:gd name="T5" fmla="*/ 2147483647 h 48"/>
                <a:gd name="T6" fmla="*/ 2147483647 w 40"/>
                <a:gd name="T7" fmla="*/ 2147483647 h 48"/>
                <a:gd name="T8" fmla="*/ 2147483647 w 40"/>
                <a:gd name="T9" fmla="*/ 2147483647 h 48"/>
                <a:gd name="T10" fmla="*/ 2147483647 w 40"/>
                <a:gd name="T11" fmla="*/ 0 h 48"/>
                <a:gd name="T12" fmla="*/ 2147483647 w 40"/>
                <a:gd name="T13" fmla="*/ 0 h 48"/>
                <a:gd name="T14" fmla="*/ 0 w 40"/>
                <a:gd name="T15" fmla="*/ 2147483647 h 48"/>
                <a:gd name="T16" fmla="*/ 2147483647 w 40"/>
                <a:gd name="T17" fmla="*/ 2147483647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48"/>
                <a:gd name="T29" fmla="*/ 40 w 40"/>
                <a:gd name="T30" fmla="*/ 48 h 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48">
                  <a:moveTo>
                    <a:pt x="8" y="32"/>
                  </a:moveTo>
                  <a:lnTo>
                    <a:pt x="8" y="48"/>
                  </a:lnTo>
                  <a:lnTo>
                    <a:pt x="24" y="40"/>
                  </a:lnTo>
                  <a:lnTo>
                    <a:pt x="40" y="16"/>
                  </a:lnTo>
                  <a:lnTo>
                    <a:pt x="16" y="0"/>
                  </a:lnTo>
                  <a:lnTo>
                    <a:pt x="8" y="0"/>
                  </a:lnTo>
                  <a:lnTo>
                    <a:pt x="0" y="16"/>
                  </a:lnTo>
                  <a:lnTo>
                    <a:pt x="8" y="32"/>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67" name="Freeform 791"/>
            <p:cNvSpPr/>
            <p:nvPr/>
          </p:nvSpPr>
          <p:spPr bwMode="auto">
            <a:xfrm>
              <a:off x="3216034" y="3958850"/>
              <a:ext cx="332275" cy="686482"/>
            </a:xfrm>
            <a:custGeom>
              <a:avLst/>
              <a:gdLst>
                <a:gd name="T0" fmla="*/ 2147483647 w 248"/>
                <a:gd name="T1" fmla="*/ 2147483647 h 512"/>
                <a:gd name="T2" fmla="*/ 2147483647 w 248"/>
                <a:gd name="T3" fmla="*/ 2147483647 h 512"/>
                <a:gd name="T4" fmla="*/ 2147483647 w 248"/>
                <a:gd name="T5" fmla="*/ 2147483647 h 512"/>
                <a:gd name="T6" fmla="*/ 2147483647 w 248"/>
                <a:gd name="T7" fmla="*/ 2147483647 h 512"/>
                <a:gd name="T8" fmla="*/ 2147483647 w 248"/>
                <a:gd name="T9" fmla="*/ 2147483647 h 512"/>
                <a:gd name="T10" fmla="*/ 2147483647 w 248"/>
                <a:gd name="T11" fmla="*/ 2147483647 h 512"/>
                <a:gd name="T12" fmla="*/ 2147483647 w 248"/>
                <a:gd name="T13" fmla="*/ 2147483647 h 512"/>
                <a:gd name="T14" fmla="*/ 2147483647 w 248"/>
                <a:gd name="T15" fmla="*/ 2147483647 h 512"/>
                <a:gd name="T16" fmla="*/ 2147483647 w 248"/>
                <a:gd name="T17" fmla="*/ 2147483647 h 512"/>
                <a:gd name="T18" fmla="*/ 2147483647 w 248"/>
                <a:gd name="T19" fmla="*/ 2147483647 h 512"/>
                <a:gd name="T20" fmla="*/ 2147483647 w 248"/>
                <a:gd name="T21" fmla="*/ 2147483647 h 512"/>
                <a:gd name="T22" fmla="*/ 2147483647 w 248"/>
                <a:gd name="T23" fmla="*/ 2147483647 h 512"/>
                <a:gd name="T24" fmla="*/ 2147483647 w 248"/>
                <a:gd name="T25" fmla="*/ 2147483647 h 512"/>
                <a:gd name="T26" fmla="*/ 2147483647 w 248"/>
                <a:gd name="T27" fmla="*/ 2147483647 h 512"/>
                <a:gd name="T28" fmla="*/ 2147483647 w 248"/>
                <a:gd name="T29" fmla="*/ 0 h 512"/>
                <a:gd name="T30" fmla="*/ 2147483647 w 248"/>
                <a:gd name="T31" fmla="*/ 0 h 512"/>
                <a:gd name="T32" fmla="*/ 2147483647 w 248"/>
                <a:gd name="T33" fmla="*/ 2147483647 h 512"/>
                <a:gd name="T34" fmla="*/ 2147483647 w 248"/>
                <a:gd name="T35" fmla="*/ 0 h 512"/>
                <a:gd name="T36" fmla="*/ 2147483647 w 248"/>
                <a:gd name="T37" fmla="*/ 0 h 512"/>
                <a:gd name="T38" fmla="*/ 2147483647 w 248"/>
                <a:gd name="T39" fmla="*/ 2147483647 h 512"/>
                <a:gd name="T40" fmla="*/ 2147483647 w 248"/>
                <a:gd name="T41" fmla="*/ 2147483647 h 512"/>
                <a:gd name="T42" fmla="*/ 2147483647 w 248"/>
                <a:gd name="T43" fmla="*/ 2147483647 h 512"/>
                <a:gd name="T44" fmla="*/ 2147483647 w 248"/>
                <a:gd name="T45" fmla="*/ 2147483647 h 512"/>
                <a:gd name="T46" fmla="*/ 2147483647 w 248"/>
                <a:gd name="T47" fmla="*/ 2147483647 h 512"/>
                <a:gd name="T48" fmla="*/ 2147483647 w 248"/>
                <a:gd name="T49" fmla="*/ 2147483647 h 512"/>
                <a:gd name="T50" fmla="*/ 2147483647 w 248"/>
                <a:gd name="T51" fmla="*/ 2147483647 h 512"/>
                <a:gd name="T52" fmla="*/ 2147483647 w 248"/>
                <a:gd name="T53" fmla="*/ 2147483647 h 512"/>
                <a:gd name="T54" fmla="*/ 2147483647 w 248"/>
                <a:gd name="T55" fmla="*/ 2147483647 h 512"/>
                <a:gd name="T56" fmla="*/ 2147483647 w 248"/>
                <a:gd name="T57" fmla="*/ 2147483647 h 512"/>
                <a:gd name="T58" fmla="*/ 2147483647 w 248"/>
                <a:gd name="T59" fmla="*/ 2147483647 h 512"/>
                <a:gd name="T60" fmla="*/ 2147483647 w 248"/>
                <a:gd name="T61" fmla="*/ 2147483647 h 512"/>
                <a:gd name="T62" fmla="*/ 2147483647 w 248"/>
                <a:gd name="T63" fmla="*/ 2147483647 h 512"/>
                <a:gd name="T64" fmla="*/ 0 w 248"/>
                <a:gd name="T65" fmla="*/ 2147483647 h 512"/>
                <a:gd name="T66" fmla="*/ 2147483647 w 248"/>
                <a:gd name="T67" fmla="*/ 2147483647 h 512"/>
                <a:gd name="T68" fmla="*/ 2147483647 w 248"/>
                <a:gd name="T69" fmla="*/ 2147483647 h 512"/>
                <a:gd name="T70" fmla="*/ 2147483647 w 248"/>
                <a:gd name="T71" fmla="*/ 2147483647 h 512"/>
                <a:gd name="T72" fmla="*/ 2147483647 w 248"/>
                <a:gd name="T73" fmla="*/ 2147483647 h 512"/>
                <a:gd name="T74" fmla="*/ 2147483647 w 248"/>
                <a:gd name="T75" fmla="*/ 2147483647 h 512"/>
                <a:gd name="T76" fmla="*/ 2147483647 w 248"/>
                <a:gd name="T77" fmla="*/ 2147483647 h 512"/>
                <a:gd name="T78" fmla="*/ 2147483647 w 248"/>
                <a:gd name="T79" fmla="*/ 2147483647 h 512"/>
                <a:gd name="T80" fmla="*/ 2147483647 w 248"/>
                <a:gd name="T81" fmla="*/ 2147483647 h 512"/>
                <a:gd name="T82" fmla="*/ 2147483647 w 248"/>
                <a:gd name="T83" fmla="*/ 2147483647 h 512"/>
                <a:gd name="T84" fmla="*/ 2147483647 w 248"/>
                <a:gd name="T85" fmla="*/ 2147483647 h 512"/>
                <a:gd name="T86" fmla="*/ 2147483647 w 248"/>
                <a:gd name="T87" fmla="*/ 2147483647 h 512"/>
                <a:gd name="T88" fmla="*/ 2147483647 w 248"/>
                <a:gd name="T89" fmla="*/ 2147483647 h 512"/>
                <a:gd name="T90" fmla="*/ 2147483647 w 248"/>
                <a:gd name="T91" fmla="*/ 2147483647 h 512"/>
                <a:gd name="T92" fmla="*/ 2147483647 w 248"/>
                <a:gd name="T93" fmla="*/ 2147483647 h 512"/>
                <a:gd name="T94" fmla="*/ 2147483647 w 248"/>
                <a:gd name="T95" fmla="*/ 2147483647 h 512"/>
                <a:gd name="T96" fmla="*/ 2147483647 w 248"/>
                <a:gd name="T97" fmla="*/ 2147483647 h 512"/>
                <a:gd name="T98" fmla="*/ 2147483647 w 248"/>
                <a:gd name="T99" fmla="*/ 2147483647 h 512"/>
                <a:gd name="T100" fmla="*/ 2147483647 w 248"/>
                <a:gd name="T101" fmla="*/ 2147483647 h 512"/>
                <a:gd name="T102" fmla="*/ 2147483647 w 248"/>
                <a:gd name="T103" fmla="*/ 2147483647 h 512"/>
                <a:gd name="T104" fmla="*/ 2147483647 w 248"/>
                <a:gd name="T105" fmla="*/ 2147483647 h 512"/>
                <a:gd name="T106" fmla="*/ 2147483647 w 248"/>
                <a:gd name="T107" fmla="*/ 2147483647 h 512"/>
                <a:gd name="T108" fmla="*/ 2147483647 w 248"/>
                <a:gd name="T109" fmla="*/ 2147483647 h 512"/>
                <a:gd name="T110" fmla="*/ 2147483647 w 248"/>
                <a:gd name="T111" fmla="*/ 2147483647 h 512"/>
                <a:gd name="T112" fmla="*/ 2147483647 w 248"/>
                <a:gd name="T113" fmla="*/ 2147483647 h 512"/>
                <a:gd name="T114" fmla="*/ 2147483647 w 248"/>
                <a:gd name="T115" fmla="*/ 2147483647 h 512"/>
                <a:gd name="T116" fmla="*/ 2147483647 w 248"/>
                <a:gd name="T117" fmla="*/ 2147483647 h 512"/>
                <a:gd name="T118" fmla="*/ 2147483647 w 248"/>
                <a:gd name="T119" fmla="*/ 2147483647 h 512"/>
                <a:gd name="T120" fmla="*/ 2147483647 w 248"/>
                <a:gd name="T121" fmla="*/ 2147483647 h 512"/>
                <a:gd name="T122" fmla="*/ 2147483647 w 248"/>
                <a:gd name="T123" fmla="*/ 2147483647 h 51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48"/>
                <a:gd name="T187" fmla="*/ 0 h 512"/>
                <a:gd name="T188" fmla="*/ 248 w 248"/>
                <a:gd name="T189" fmla="*/ 512 h 51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48" h="512">
                  <a:moveTo>
                    <a:pt x="192" y="144"/>
                  </a:moveTo>
                  <a:lnTo>
                    <a:pt x="192" y="128"/>
                  </a:lnTo>
                  <a:lnTo>
                    <a:pt x="200" y="112"/>
                  </a:lnTo>
                  <a:lnTo>
                    <a:pt x="232" y="88"/>
                  </a:lnTo>
                  <a:lnTo>
                    <a:pt x="240" y="80"/>
                  </a:lnTo>
                  <a:lnTo>
                    <a:pt x="248" y="56"/>
                  </a:lnTo>
                  <a:lnTo>
                    <a:pt x="248" y="48"/>
                  </a:lnTo>
                  <a:lnTo>
                    <a:pt x="232" y="56"/>
                  </a:lnTo>
                  <a:lnTo>
                    <a:pt x="208" y="72"/>
                  </a:lnTo>
                  <a:lnTo>
                    <a:pt x="192" y="64"/>
                  </a:lnTo>
                  <a:lnTo>
                    <a:pt x="192" y="40"/>
                  </a:lnTo>
                  <a:lnTo>
                    <a:pt x="184" y="32"/>
                  </a:lnTo>
                  <a:lnTo>
                    <a:pt x="160" y="24"/>
                  </a:lnTo>
                  <a:lnTo>
                    <a:pt x="144" y="16"/>
                  </a:lnTo>
                  <a:lnTo>
                    <a:pt x="136" y="0"/>
                  </a:lnTo>
                  <a:lnTo>
                    <a:pt x="120" y="0"/>
                  </a:lnTo>
                  <a:lnTo>
                    <a:pt x="112" y="8"/>
                  </a:lnTo>
                  <a:lnTo>
                    <a:pt x="96" y="0"/>
                  </a:lnTo>
                  <a:lnTo>
                    <a:pt x="88" y="0"/>
                  </a:lnTo>
                  <a:lnTo>
                    <a:pt x="80" y="8"/>
                  </a:lnTo>
                  <a:lnTo>
                    <a:pt x="80" y="24"/>
                  </a:lnTo>
                  <a:lnTo>
                    <a:pt x="64" y="40"/>
                  </a:lnTo>
                  <a:lnTo>
                    <a:pt x="64" y="64"/>
                  </a:lnTo>
                  <a:lnTo>
                    <a:pt x="56" y="80"/>
                  </a:lnTo>
                  <a:lnTo>
                    <a:pt x="48" y="128"/>
                  </a:lnTo>
                  <a:lnTo>
                    <a:pt x="48" y="168"/>
                  </a:lnTo>
                  <a:lnTo>
                    <a:pt x="24" y="224"/>
                  </a:lnTo>
                  <a:lnTo>
                    <a:pt x="24" y="280"/>
                  </a:lnTo>
                  <a:lnTo>
                    <a:pt x="24" y="304"/>
                  </a:lnTo>
                  <a:lnTo>
                    <a:pt x="16" y="336"/>
                  </a:lnTo>
                  <a:lnTo>
                    <a:pt x="24" y="352"/>
                  </a:lnTo>
                  <a:lnTo>
                    <a:pt x="16" y="416"/>
                  </a:lnTo>
                  <a:lnTo>
                    <a:pt x="0" y="440"/>
                  </a:lnTo>
                  <a:lnTo>
                    <a:pt x="8" y="464"/>
                  </a:lnTo>
                  <a:lnTo>
                    <a:pt x="16" y="488"/>
                  </a:lnTo>
                  <a:lnTo>
                    <a:pt x="80" y="512"/>
                  </a:lnTo>
                  <a:lnTo>
                    <a:pt x="64" y="496"/>
                  </a:lnTo>
                  <a:lnTo>
                    <a:pt x="56" y="472"/>
                  </a:lnTo>
                  <a:lnTo>
                    <a:pt x="64" y="448"/>
                  </a:lnTo>
                  <a:lnTo>
                    <a:pt x="80" y="424"/>
                  </a:lnTo>
                  <a:lnTo>
                    <a:pt x="88" y="416"/>
                  </a:lnTo>
                  <a:lnTo>
                    <a:pt x="96" y="392"/>
                  </a:lnTo>
                  <a:lnTo>
                    <a:pt x="88" y="384"/>
                  </a:lnTo>
                  <a:lnTo>
                    <a:pt x="80" y="368"/>
                  </a:lnTo>
                  <a:lnTo>
                    <a:pt x="96" y="344"/>
                  </a:lnTo>
                  <a:lnTo>
                    <a:pt x="112" y="328"/>
                  </a:lnTo>
                  <a:lnTo>
                    <a:pt x="120" y="304"/>
                  </a:lnTo>
                  <a:lnTo>
                    <a:pt x="120" y="296"/>
                  </a:lnTo>
                  <a:lnTo>
                    <a:pt x="112" y="296"/>
                  </a:lnTo>
                  <a:lnTo>
                    <a:pt x="112" y="288"/>
                  </a:lnTo>
                  <a:lnTo>
                    <a:pt x="136" y="280"/>
                  </a:lnTo>
                  <a:lnTo>
                    <a:pt x="144" y="264"/>
                  </a:lnTo>
                  <a:lnTo>
                    <a:pt x="152" y="248"/>
                  </a:lnTo>
                  <a:lnTo>
                    <a:pt x="192" y="232"/>
                  </a:lnTo>
                  <a:lnTo>
                    <a:pt x="200" y="224"/>
                  </a:lnTo>
                  <a:lnTo>
                    <a:pt x="208" y="224"/>
                  </a:lnTo>
                  <a:lnTo>
                    <a:pt x="216" y="200"/>
                  </a:lnTo>
                  <a:lnTo>
                    <a:pt x="208" y="184"/>
                  </a:lnTo>
                  <a:lnTo>
                    <a:pt x="192" y="176"/>
                  </a:lnTo>
                  <a:lnTo>
                    <a:pt x="208" y="176"/>
                  </a:lnTo>
                  <a:lnTo>
                    <a:pt x="192" y="168"/>
                  </a:lnTo>
                  <a:lnTo>
                    <a:pt x="192" y="144"/>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68" name="Freeform 792"/>
            <p:cNvSpPr/>
            <p:nvPr/>
          </p:nvSpPr>
          <p:spPr bwMode="auto">
            <a:xfrm>
              <a:off x="3398072" y="3916082"/>
              <a:ext cx="150237" cy="139271"/>
            </a:xfrm>
            <a:custGeom>
              <a:avLst/>
              <a:gdLst>
                <a:gd name="T0" fmla="*/ 2147483647 w 112"/>
                <a:gd name="T1" fmla="*/ 0 h 104"/>
                <a:gd name="T2" fmla="*/ 0 w 112"/>
                <a:gd name="T3" fmla="*/ 2147483647 h 104"/>
                <a:gd name="T4" fmla="*/ 0 w 112"/>
                <a:gd name="T5" fmla="*/ 2147483647 h 104"/>
                <a:gd name="T6" fmla="*/ 2147483647 w 112"/>
                <a:gd name="T7" fmla="*/ 2147483647 h 104"/>
                <a:gd name="T8" fmla="*/ 2147483647 w 112"/>
                <a:gd name="T9" fmla="*/ 2147483647 h 104"/>
                <a:gd name="T10" fmla="*/ 2147483647 w 112"/>
                <a:gd name="T11" fmla="*/ 2147483647 h 104"/>
                <a:gd name="T12" fmla="*/ 2147483647 w 112"/>
                <a:gd name="T13" fmla="*/ 2147483647 h 104"/>
                <a:gd name="T14" fmla="*/ 2147483647 w 112"/>
                <a:gd name="T15" fmla="*/ 2147483647 h 104"/>
                <a:gd name="T16" fmla="*/ 2147483647 w 112"/>
                <a:gd name="T17" fmla="*/ 2147483647 h 104"/>
                <a:gd name="T18" fmla="*/ 2147483647 w 112"/>
                <a:gd name="T19" fmla="*/ 2147483647 h 104"/>
                <a:gd name="T20" fmla="*/ 2147483647 w 112"/>
                <a:gd name="T21" fmla="*/ 2147483647 h 104"/>
                <a:gd name="T22" fmla="*/ 2147483647 w 112"/>
                <a:gd name="T23" fmla="*/ 2147483647 h 104"/>
                <a:gd name="T24" fmla="*/ 2147483647 w 112"/>
                <a:gd name="T25" fmla="*/ 2147483647 h 104"/>
                <a:gd name="T26" fmla="*/ 2147483647 w 112"/>
                <a:gd name="T27" fmla="*/ 2147483647 h 104"/>
                <a:gd name="T28" fmla="*/ 2147483647 w 112"/>
                <a:gd name="T29" fmla="*/ 2147483647 h 104"/>
                <a:gd name="T30" fmla="*/ 2147483647 w 112"/>
                <a:gd name="T31" fmla="*/ 2147483647 h 104"/>
                <a:gd name="T32" fmla="*/ 2147483647 w 112"/>
                <a:gd name="T33" fmla="*/ 2147483647 h 104"/>
                <a:gd name="T34" fmla="*/ 2147483647 w 112"/>
                <a:gd name="T35" fmla="*/ 0 h 104"/>
                <a:gd name="T36" fmla="*/ 2147483647 w 112"/>
                <a:gd name="T37" fmla="*/ 0 h 104"/>
                <a:gd name="T38" fmla="*/ 2147483647 w 112"/>
                <a:gd name="T39" fmla="*/ 0 h 10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2"/>
                <a:gd name="T61" fmla="*/ 0 h 104"/>
                <a:gd name="T62" fmla="*/ 112 w 112"/>
                <a:gd name="T63" fmla="*/ 104 h 10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2" h="104">
                  <a:moveTo>
                    <a:pt x="32" y="0"/>
                  </a:moveTo>
                  <a:lnTo>
                    <a:pt x="0" y="24"/>
                  </a:lnTo>
                  <a:lnTo>
                    <a:pt x="0" y="32"/>
                  </a:lnTo>
                  <a:lnTo>
                    <a:pt x="8" y="48"/>
                  </a:lnTo>
                  <a:lnTo>
                    <a:pt x="24" y="56"/>
                  </a:lnTo>
                  <a:lnTo>
                    <a:pt x="48" y="64"/>
                  </a:lnTo>
                  <a:lnTo>
                    <a:pt x="56" y="72"/>
                  </a:lnTo>
                  <a:lnTo>
                    <a:pt x="56" y="96"/>
                  </a:lnTo>
                  <a:lnTo>
                    <a:pt x="72" y="104"/>
                  </a:lnTo>
                  <a:lnTo>
                    <a:pt x="96" y="88"/>
                  </a:lnTo>
                  <a:lnTo>
                    <a:pt x="112" y="80"/>
                  </a:lnTo>
                  <a:lnTo>
                    <a:pt x="104" y="72"/>
                  </a:lnTo>
                  <a:lnTo>
                    <a:pt x="104" y="56"/>
                  </a:lnTo>
                  <a:lnTo>
                    <a:pt x="96" y="56"/>
                  </a:lnTo>
                  <a:lnTo>
                    <a:pt x="80" y="32"/>
                  </a:lnTo>
                  <a:lnTo>
                    <a:pt x="72" y="24"/>
                  </a:lnTo>
                  <a:lnTo>
                    <a:pt x="56" y="8"/>
                  </a:lnTo>
                  <a:lnTo>
                    <a:pt x="56" y="0"/>
                  </a:lnTo>
                  <a:lnTo>
                    <a:pt x="48" y="0"/>
                  </a:lnTo>
                  <a:lnTo>
                    <a:pt x="32" y="0"/>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69" name="Freeform 793"/>
            <p:cNvSpPr/>
            <p:nvPr/>
          </p:nvSpPr>
          <p:spPr bwMode="auto">
            <a:xfrm>
              <a:off x="3472642" y="4109086"/>
              <a:ext cx="86633" cy="107468"/>
            </a:xfrm>
            <a:custGeom>
              <a:avLst/>
              <a:gdLst>
                <a:gd name="T0" fmla="*/ 2147483647 w 64"/>
                <a:gd name="T1" fmla="*/ 2147483647 h 80"/>
                <a:gd name="T2" fmla="*/ 2147483647 w 64"/>
                <a:gd name="T3" fmla="*/ 2147483647 h 80"/>
                <a:gd name="T4" fmla="*/ 2147483647 w 64"/>
                <a:gd name="T5" fmla="*/ 0 h 80"/>
                <a:gd name="T6" fmla="*/ 0 w 64"/>
                <a:gd name="T7" fmla="*/ 2147483647 h 80"/>
                <a:gd name="T8" fmla="*/ 0 w 64"/>
                <a:gd name="T9" fmla="*/ 2147483647 h 80"/>
                <a:gd name="T10" fmla="*/ 0 w 64"/>
                <a:gd name="T11" fmla="*/ 2147483647 h 80"/>
                <a:gd name="T12" fmla="*/ 2147483647 w 64"/>
                <a:gd name="T13" fmla="*/ 2147483647 h 80"/>
                <a:gd name="T14" fmla="*/ 2147483647 w 64"/>
                <a:gd name="T15" fmla="*/ 2147483647 h 80"/>
                <a:gd name="T16" fmla="*/ 2147483647 w 64"/>
                <a:gd name="T17" fmla="*/ 2147483647 h 80"/>
                <a:gd name="T18" fmla="*/ 2147483647 w 64"/>
                <a:gd name="T19" fmla="*/ 2147483647 h 80"/>
                <a:gd name="T20" fmla="*/ 2147483647 w 64"/>
                <a:gd name="T21" fmla="*/ 2147483647 h 80"/>
                <a:gd name="T22" fmla="*/ 2147483647 w 64"/>
                <a:gd name="T23" fmla="*/ 2147483647 h 80"/>
                <a:gd name="T24" fmla="*/ 2147483647 w 64"/>
                <a:gd name="T25" fmla="*/ 2147483647 h 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80"/>
                <a:gd name="T41" fmla="*/ 64 w 64"/>
                <a:gd name="T42" fmla="*/ 80 h 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80">
                  <a:moveTo>
                    <a:pt x="40" y="16"/>
                  </a:moveTo>
                  <a:lnTo>
                    <a:pt x="24" y="8"/>
                  </a:lnTo>
                  <a:lnTo>
                    <a:pt x="8" y="0"/>
                  </a:lnTo>
                  <a:lnTo>
                    <a:pt x="0" y="16"/>
                  </a:lnTo>
                  <a:lnTo>
                    <a:pt x="0" y="32"/>
                  </a:lnTo>
                  <a:lnTo>
                    <a:pt x="0" y="56"/>
                  </a:lnTo>
                  <a:lnTo>
                    <a:pt x="16" y="64"/>
                  </a:lnTo>
                  <a:lnTo>
                    <a:pt x="24" y="72"/>
                  </a:lnTo>
                  <a:lnTo>
                    <a:pt x="40" y="80"/>
                  </a:lnTo>
                  <a:lnTo>
                    <a:pt x="64" y="64"/>
                  </a:lnTo>
                  <a:lnTo>
                    <a:pt x="64" y="56"/>
                  </a:lnTo>
                  <a:lnTo>
                    <a:pt x="56" y="32"/>
                  </a:lnTo>
                  <a:lnTo>
                    <a:pt x="40" y="16"/>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70" name="Freeform 794"/>
            <p:cNvSpPr/>
            <p:nvPr/>
          </p:nvSpPr>
          <p:spPr bwMode="auto">
            <a:xfrm>
              <a:off x="3279638" y="3743913"/>
              <a:ext cx="193004" cy="225903"/>
            </a:xfrm>
            <a:custGeom>
              <a:avLst/>
              <a:gdLst>
                <a:gd name="T0" fmla="*/ 2147483647 w 144"/>
                <a:gd name="T1" fmla="*/ 2147483647 h 168"/>
                <a:gd name="T2" fmla="*/ 2147483647 w 144"/>
                <a:gd name="T3" fmla="*/ 2147483647 h 168"/>
                <a:gd name="T4" fmla="*/ 2147483647 w 144"/>
                <a:gd name="T5" fmla="*/ 2147483647 h 168"/>
                <a:gd name="T6" fmla="*/ 2147483647 w 144"/>
                <a:gd name="T7" fmla="*/ 2147483647 h 168"/>
                <a:gd name="T8" fmla="*/ 2147483647 w 144"/>
                <a:gd name="T9" fmla="*/ 2147483647 h 168"/>
                <a:gd name="T10" fmla="*/ 2147483647 w 144"/>
                <a:gd name="T11" fmla="*/ 2147483647 h 168"/>
                <a:gd name="T12" fmla="*/ 2147483647 w 144"/>
                <a:gd name="T13" fmla="*/ 2147483647 h 168"/>
                <a:gd name="T14" fmla="*/ 2147483647 w 144"/>
                <a:gd name="T15" fmla="*/ 2147483647 h 168"/>
                <a:gd name="T16" fmla="*/ 2147483647 w 144"/>
                <a:gd name="T17" fmla="*/ 2147483647 h 168"/>
                <a:gd name="T18" fmla="*/ 2147483647 w 144"/>
                <a:gd name="T19" fmla="*/ 2147483647 h 168"/>
                <a:gd name="T20" fmla="*/ 2147483647 w 144"/>
                <a:gd name="T21" fmla="*/ 2147483647 h 168"/>
                <a:gd name="T22" fmla="*/ 2147483647 w 144"/>
                <a:gd name="T23" fmla="*/ 2147483647 h 168"/>
                <a:gd name="T24" fmla="*/ 2147483647 w 144"/>
                <a:gd name="T25" fmla="*/ 2147483647 h 168"/>
                <a:gd name="T26" fmla="*/ 2147483647 w 144"/>
                <a:gd name="T27" fmla="*/ 0 h 168"/>
                <a:gd name="T28" fmla="*/ 2147483647 w 144"/>
                <a:gd name="T29" fmla="*/ 2147483647 h 168"/>
                <a:gd name="T30" fmla="*/ 0 w 144"/>
                <a:gd name="T31" fmla="*/ 2147483647 h 168"/>
                <a:gd name="T32" fmla="*/ 2147483647 w 144"/>
                <a:gd name="T33" fmla="*/ 2147483647 h 168"/>
                <a:gd name="T34" fmla="*/ 2147483647 w 144"/>
                <a:gd name="T35" fmla="*/ 2147483647 h 168"/>
                <a:gd name="T36" fmla="*/ 0 w 144"/>
                <a:gd name="T37" fmla="*/ 2147483647 h 168"/>
                <a:gd name="T38" fmla="*/ 0 w 144"/>
                <a:gd name="T39" fmla="*/ 2147483647 h 168"/>
                <a:gd name="T40" fmla="*/ 2147483647 w 144"/>
                <a:gd name="T41" fmla="*/ 2147483647 h 168"/>
                <a:gd name="T42" fmla="*/ 2147483647 w 144"/>
                <a:gd name="T43" fmla="*/ 2147483647 h 168"/>
                <a:gd name="T44" fmla="*/ 2147483647 w 144"/>
                <a:gd name="T45" fmla="*/ 2147483647 h 168"/>
                <a:gd name="T46" fmla="*/ 2147483647 w 144"/>
                <a:gd name="T47" fmla="*/ 2147483647 h 168"/>
                <a:gd name="T48" fmla="*/ 2147483647 w 144"/>
                <a:gd name="T49" fmla="*/ 2147483647 h 168"/>
                <a:gd name="T50" fmla="*/ 2147483647 w 144"/>
                <a:gd name="T51" fmla="*/ 2147483647 h 168"/>
                <a:gd name="T52" fmla="*/ 2147483647 w 144"/>
                <a:gd name="T53" fmla="*/ 2147483647 h 168"/>
                <a:gd name="T54" fmla="*/ 2147483647 w 144"/>
                <a:gd name="T55" fmla="*/ 2147483647 h 168"/>
                <a:gd name="T56" fmla="*/ 2147483647 w 144"/>
                <a:gd name="T57" fmla="*/ 2147483647 h 16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4"/>
                <a:gd name="T88" fmla="*/ 0 h 168"/>
                <a:gd name="T89" fmla="*/ 144 w 144"/>
                <a:gd name="T90" fmla="*/ 168 h 16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4" h="168">
                  <a:moveTo>
                    <a:pt x="88" y="160"/>
                  </a:moveTo>
                  <a:lnTo>
                    <a:pt x="88" y="152"/>
                  </a:lnTo>
                  <a:lnTo>
                    <a:pt x="120" y="128"/>
                  </a:lnTo>
                  <a:lnTo>
                    <a:pt x="136" y="128"/>
                  </a:lnTo>
                  <a:lnTo>
                    <a:pt x="144" y="128"/>
                  </a:lnTo>
                  <a:lnTo>
                    <a:pt x="144" y="104"/>
                  </a:lnTo>
                  <a:lnTo>
                    <a:pt x="144" y="88"/>
                  </a:lnTo>
                  <a:lnTo>
                    <a:pt x="120" y="80"/>
                  </a:lnTo>
                  <a:lnTo>
                    <a:pt x="112" y="72"/>
                  </a:lnTo>
                  <a:lnTo>
                    <a:pt x="112" y="56"/>
                  </a:lnTo>
                  <a:lnTo>
                    <a:pt x="88" y="40"/>
                  </a:lnTo>
                  <a:lnTo>
                    <a:pt x="64" y="32"/>
                  </a:lnTo>
                  <a:lnTo>
                    <a:pt x="56" y="8"/>
                  </a:lnTo>
                  <a:lnTo>
                    <a:pt x="32" y="0"/>
                  </a:lnTo>
                  <a:lnTo>
                    <a:pt x="16" y="16"/>
                  </a:lnTo>
                  <a:lnTo>
                    <a:pt x="0" y="16"/>
                  </a:lnTo>
                  <a:lnTo>
                    <a:pt x="8" y="32"/>
                  </a:lnTo>
                  <a:lnTo>
                    <a:pt x="8" y="64"/>
                  </a:lnTo>
                  <a:lnTo>
                    <a:pt x="0" y="88"/>
                  </a:lnTo>
                  <a:lnTo>
                    <a:pt x="0" y="104"/>
                  </a:lnTo>
                  <a:lnTo>
                    <a:pt x="16" y="112"/>
                  </a:lnTo>
                  <a:lnTo>
                    <a:pt x="8" y="128"/>
                  </a:lnTo>
                  <a:lnTo>
                    <a:pt x="24" y="160"/>
                  </a:lnTo>
                  <a:lnTo>
                    <a:pt x="32" y="168"/>
                  </a:lnTo>
                  <a:lnTo>
                    <a:pt x="40" y="160"/>
                  </a:lnTo>
                  <a:lnTo>
                    <a:pt x="48" y="160"/>
                  </a:lnTo>
                  <a:lnTo>
                    <a:pt x="64" y="168"/>
                  </a:lnTo>
                  <a:lnTo>
                    <a:pt x="72" y="160"/>
                  </a:lnTo>
                  <a:lnTo>
                    <a:pt x="88" y="160"/>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71" name="Freeform 795"/>
            <p:cNvSpPr/>
            <p:nvPr/>
          </p:nvSpPr>
          <p:spPr bwMode="auto">
            <a:xfrm>
              <a:off x="3216034" y="3486208"/>
              <a:ext cx="654680" cy="697448"/>
            </a:xfrm>
            <a:custGeom>
              <a:avLst/>
              <a:gdLst>
                <a:gd name="T0" fmla="*/ 2147483647 w 488"/>
                <a:gd name="T1" fmla="*/ 2147483647 h 520"/>
                <a:gd name="T2" fmla="*/ 2147483647 w 488"/>
                <a:gd name="T3" fmla="*/ 2147483647 h 520"/>
                <a:gd name="T4" fmla="*/ 2147483647 w 488"/>
                <a:gd name="T5" fmla="*/ 2147483647 h 520"/>
                <a:gd name="T6" fmla="*/ 2147483647 w 488"/>
                <a:gd name="T7" fmla="*/ 2147483647 h 520"/>
                <a:gd name="T8" fmla="*/ 2147483647 w 488"/>
                <a:gd name="T9" fmla="*/ 2147483647 h 520"/>
                <a:gd name="T10" fmla="*/ 2147483647 w 488"/>
                <a:gd name="T11" fmla="*/ 2147483647 h 520"/>
                <a:gd name="T12" fmla="*/ 2147483647 w 488"/>
                <a:gd name="T13" fmla="*/ 2147483647 h 520"/>
                <a:gd name="T14" fmla="*/ 2147483647 w 488"/>
                <a:gd name="T15" fmla="*/ 2147483647 h 520"/>
                <a:gd name="T16" fmla="*/ 2147483647 w 488"/>
                <a:gd name="T17" fmla="*/ 2147483647 h 520"/>
                <a:gd name="T18" fmla="*/ 2147483647 w 488"/>
                <a:gd name="T19" fmla="*/ 2147483647 h 520"/>
                <a:gd name="T20" fmla="*/ 2147483647 w 488"/>
                <a:gd name="T21" fmla="*/ 2147483647 h 520"/>
                <a:gd name="T22" fmla="*/ 2147483647 w 488"/>
                <a:gd name="T23" fmla="*/ 2147483647 h 520"/>
                <a:gd name="T24" fmla="*/ 2147483647 w 488"/>
                <a:gd name="T25" fmla="*/ 2147483647 h 520"/>
                <a:gd name="T26" fmla="*/ 2147483647 w 488"/>
                <a:gd name="T27" fmla="*/ 2147483647 h 520"/>
                <a:gd name="T28" fmla="*/ 2147483647 w 488"/>
                <a:gd name="T29" fmla="*/ 2147483647 h 520"/>
                <a:gd name="T30" fmla="*/ 2147483647 w 488"/>
                <a:gd name="T31" fmla="*/ 2147483647 h 520"/>
                <a:gd name="T32" fmla="*/ 2147483647 w 488"/>
                <a:gd name="T33" fmla="*/ 2147483647 h 520"/>
                <a:gd name="T34" fmla="*/ 2147483647 w 488"/>
                <a:gd name="T35" fmla="*/ 2147483647 h 520"/>
                <a:gd name="T36" fmla="*/ 2147483647 w 488"/>
                <a:gd name="T37" fmla="*/ 2147483647 h 520"/>
                <a:gd name="T38" fmla="*/ 2147483647 w 488"/>
                <a:gd name="T39" fmla="*/ 2147483647 h 520"/>
                <a:gd name="T40" fmla="*/ 2147483647 w 488"/>
                <a:gd name="T41" fmla="*/ 2147483647 h 520"/>
                <a:gd name="T42" fmla="*/ 2147483647 w 488"/>
                <a:gd name="T43" fmla="*/ 2147483647 h 520"/>
                <a:gd name="T44" fmla="*/ 2147483647 w 488"/>
                <a:gd name="T45" fmla="*/ 2147483647 h 520"/>
                <a:gd name="T46" fmla="*/ 2147483647 w 488"/>
                <a:gd name="T47" fmla="*/ 0 h 520"/>
                <a:gd name="T48" fmla="*/ 2147483647 w 488"/>
                <a:gd name="T49" fmla="*/ 2147483647 h 520"/>
                <a:gd name="T50" fmla="*/ 2147483647 w 488"/>
                <a:gd name="T51" fmla="*/ 2147483647 h 520"/>
                <a:gd name="T52" fmla="*/ 2147483647 w 488"/>
                <a:gd name="T53" fmla="*/ 2147483647 h 520"/>
                <a:gd name="T54" fmla="*/ 2147483647 w 488"/>
                <a:gd name="T55" fmla="*/ 2147483647 h 520"/>
                <a:gd name="T56" fmla="*/ 2147483647 w 488"/>
                <a:gd name="T57" fmla="*/ 2147483647 h 520"/>
                <a:gd name="T58" fmla="*/ 2147483647 w 488"/>
                <a:gd name="T59" fmla="*/ 2147483647 h 520"/>
                <a:gd name="T60" fmla="*/ 0 w 488"/>
                <a:gd name="T61" fmla="*/ 2147483647 h 520"/>
                <a:gd name="T62" fmla="*/ 2147483647 w 488"/>
                <a:gd name="T63" fmla="*/ 2147483647 h 520"/>
                <a:gd name="T64" fmla="*/ 2147483647 w 488"/>
                <a:gd name="T65" fmla="*/ 2147483647 h 520"/>
                <a:gd name="T66" fmla="*/ 2147483647 w 488"/>
                <a:gd name="T67" fmla="*/ 2147483647 h 520"/>
                <a:gd name="T68" fmla="*/ 2147483647 w 488"/>
                <a:gd name="T69" fmla="*/ 2147483647 h 520"/>
                <a:gd name="T70" fmla="*/ 2147483647 w 488"/>
                <a:gd name="T71" fmla="*/ 2147483647 h 520"/>
                <a:gd name="T72" fmla="*/ 2147483647 w 488"/>
                <a:gd name="T73" fmla="*/ 2147483647 h 520"/>
                <a:gd name="T74" fmla="*/ 2147483647 w 488"/>
                <a:gd name="T75" fmla="*/ 2147483647 h 520"/>
                <a:gd name="T76" fmla="*/ 2147483647 w 488"/>
                <a:gd name="T77" fmla="*/ 2147483647 h 52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88"/>
                <a:gd name="T118" fmla="*/ 0 h 520"/>
                <a:gd name="T119" fmla="*/ 488 w 488"/>
                <a:gd name="T120" fmla="*/ 520 h 52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88" h="520">
                  <a:moveTo>
                    <a:pt x="248" y="400"/>
                  </a:moveTo>
                  <a:lnTo>
                    <a:pt x="248" y="408"/>
                  </a:lnTo>
                  <a:lnTo>
                    <a:pt x="240" y="432"/>
                  </a:lnTo>
                  <a:lnTo>
                    <a:pt x="232" y="440"/>
                  </a:lnTo>
                  <a:lnTo>
                    <a:pt x="200" y="464"/>
                  </a:lnTo>
                  <a:lnTo>
                    <a:pt x="208" y="464"/>
                  </a:lnTo>
                  <a:lnTo>
                    <a:pt x="200" y="464"/>
                  </a:lnTo>
                  <a:lnTo>
                    <a:pt x="216" y="472"/>
                  </a:lnTo>
                  <a:lnTo>
                    <a:pt x="232" y="480"/>
                  </a:lnTo>
                  <a:lnTo>
                    <a:pt x="248" y="496"/>
                  </a:lnTo>
                  <a:lnTo>
                    <a:pt x="256" y="520"/>
                  </a:lnTo>
                  <a:lnTo>
                    <a:pt x="264" y="504"/>
                  </a:lnTo>
                  <a:lnTo>
                    <a:pt x="280" y="488"/>
                  </a:lnTo>
                  <a:lnTo>
                    <a:pt x="296" y="472"/>
                  </a:lnTo>
                  <a:lnTo>
                    <a:pt x="312" y="416"/>
                  </a:lnTo>
                  <a:lnTo>
                    <a:pt x="328" y="392"/>
                  </a:lnTo>
                  <a:lnTo>
                    <a:pt x="368" y="368"/>
                  </a:lnTo>
                  <a:lnTo>
                    <a:pt x="400" y="360"/>
                  </a:lnTo>
                  <a:lnTo>
                    <a:pt x="408" y="360"/>
                  </a:lnTo>
                  <a:lnTo>
                    <a:pt x="416" y="344"/>
                  </a:lnTo>
                  <a:lnTo>
                    <a:pt x="416" y="328"/>
                  </a:lnTo>
                  <a:lnTo>
                    <a:pt x="432" y="304"/>
                  </a:lnTo>
                  <a:lnTo>
                    <a:pt x="432" y="296"/>
                  </a:lnTo>
                  <a:lnTo>
                    <a:pt x="440" y="232"/>
                  </a:lnTo>
                  <a:lnTo>
                    <a:pt x="448" y="224"/>
                  </a:lnTo>
                  <a:lnTo>
                    <a:pt x="488" y="176"/>
                  </a:lnTo>
                  <a:lnTo>
                    <a:pt x="488" y="160"/>
                  </a:lnTo>
                  <a:lnTo>
                    <a:pt x="480" y="136"/>
                  </a:lnTo>
                  <a:lnTo>
                    <a:pt x="456" y="128"/>
                  </a:lnTo>
                  <a:lnTo>
                    <a:pt x="424" y="104"/>
                  </a:lnTo>
                  <a:lnTo>
                    <a:pt x="384" y="104"/>
                  </a:lnTo>
                  <a:lnTo>
                    <a:pt x="368" y="96"/>
                  </a:lnTo>
                  <a:lnTo>
                    <a:pt x="360" y="88"/>
                  </a:lnTo>
                  <a:lnTo>
                    <a:pt x="328" y="72"/>
                  </a:lnTo>
                  <a:lnTo>
                    <a:pt x="304" y="56"/>
                  </a:lnTo>
                  <a:lnTo>
                    <a:pt x="296" y="40"/>
                  </a:lnTo>
                  <a:lnTo>
                    <a:pt x="288" y="8"/>
                  </a:lnTo>
                  <a:lnTo>
                    <a:pt x="280" y="8"/>
                  </a:lnTo>
                  <a:lnTo>
                    <a:pt x="264" y="32"/>
                  </a:lnTo>
                  <a:lnTo>
                    <a:pt x="248" y="40"/>
                  </a:lnTo>
                  <a:lnTo>
                    <a:pt x="224" y="40"/>
                  </a:lnTo>
                  <a:lnTo>
                    <a:pt x="216" y="40"/>
                  </a:lnTo>
                  <a:lnTo>
                    <a:pt x="192" y="48"/>
                  </a:lnTo>
                  <a:lnTo>
                    <a:pt x="184" y="48"/>
                  </a:lnTo>
                  <a:lnTo>
                    <a:pt x="168" y="40"/>
                  </a:lnTo>
                  <a:lnTo>
                    <a:pt x="176" y="16"/>
                  </a:lnTo>
                  <a:lnTo>
                    <a:pt x="168" y="0"/>
                  </a:lnTo>
                  <a:lnTo>
                    <a:pt x="160" y="0"/>
                  </a:lnTo>
                  <a:lnTo>
                    <a:pt x="160" y="8"/>
                  </a:lnTo>
                  <a:lnTo>
                    <a:pt x="144" y="16"/>
                  </a:lnTo>
                  <a:lnTo>
                    <a:pt x="112" y="16"/>
                  </a:lnTo>
                  <a:lnTo>
                    <a:pt x="120" y="32"/>
                  </a:lnTo>
                  <a:lnTo>
                    <a:pt x="128" y="48"/>
                  </a:lnTo>
                  <a:lnTo>
                    <a:pt x="88" y="56"/>
                  </a:lnTo>
                  <a:lnTo>
                    <a:pt x="80" y="48"/>
                  </a:lnTo>
                  <a:lnTo>
                    <a:pt x="48" y="56"/>
                  </a:lnTo>
                  <a:lnTo>
                    <a:pt x="48" y="72"/>
                  </a:lnTo>
                  <a:lnTo>
                    <a:pt x="40" y="120"/>
                  </a:lnTo>
                  <a:lnTo>
                    <a:pt x="32" y="112"/>
                  </a:lnTo>
                  <a:lnTo>
                    <a:pt x="32" y="120"/>
                  </a:lnTo>
                  <a:lnTo>
                    <a:pt x="16" y="128"/>
                  </a:lnTo>
                  <a:lnTo>
                    <a:pt x="0" y="152"/>
                  </a:lnTo>
                  <a:lnTo>
                    <a:pt x="0" y="176"/>
                  </a:lnTo>
                  <a:lnTo>
                    <a:pt x="16" y="192"/>
                  </a:lnTo>
                  <a:lnTo>
                    <a:pt x="40" y="184"/>
                  </a:lnTo>
                  <a:lnTo>
                    <a:pt x="40" y="208"/>
                  </a:lnTo>
                  <a:lnTo>
                    <a:pt x="48" y="208"/>
                  </a:lnTo>
                  <a:lnTo>
                    <a:pt x="64" y="208"/>
                  </a:lnTo>
                  <a:lnTo>
                    <a:pt x="80" y="192"/>
                  </a:lnTo>
                  <a:lnTo>
                    <a:pt x="104" y="200"/>
                  </a:lnTo>
                  <a:lnTo>
                    <a:pt x="112" y="224"/>
                  </a:lnTo>
                  <a:lnTo>
                    <a:pt x="136" y="232"/>
                  </a:lnTo>
                  <a:lnTo>
                    <a:pt x="160" y="248"/>
                  </a:lnTo>
                  <a:lnTo>
                    <a:pt x="160" y="264"/>
                  </a:lnTo>
                  <a:lnTo>
                    <a:pt x="168" y="272"/>
                  </a:lnTo>
                  <a:lnTo>
                    <a:pt x="192" y="280"/>
                  </a:lnTo>
                  <a:lnTo>
                    <a:pt x="192" y="296"/>
                  </a:lnTo>
                  <a:lnTo>
                    <a:pt x="192" y="320"/>
                  </a:lnTo>
                  <a:lnTo>
                    <a:pt x="248" y="400"/>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72" name="Freeform 796"/>
            <p:cNvSpPr/>
            <p:nvPr/>
          </p:nvSpPr>
          <p:spPr bwMode="auto">
            <a:xfrm>
              <a:off x="3472642" y="3916082"/>
              <a:ext cx="75667" cy="107468"/>
            </a:xfrm>
            <a:custGeom>
              <a:avLst/>
              <a:gdLst>
                <a:gd name="T0" fmla="*/ 0 w 56"/>
                <a:gd name="T1" fmla="*/ 0 h 80"/>
                <a:gd name="T2" fmla="*/ 0 w 56"/>
                <a:gd name="T3" fmla="*/ 2147483647 h 80"/>
                <a:gd name="T4" fmla="*/ 2147483647 w 56"/>
                <a:gd name="T5" fmla="*/ 2147483647 h 80"/>
                <a:gd name="T6" fmla="*/ 2147483647 w 56"/>
                <a:gd name="T7" fmla="*/ 2147483647 h 80"/>
                <a:gd name="T8" fmla="*/ 2147483647 w 56"/>
                <a:gd name="T9" fmla="*/ 2147483647 h 80"/>
                <a:gd name="T10" fmla="*/ 2147483647 w 56"/>
                <a:gd name="T11" fmla="*/ 2147483647 h 80"/>
                <a:gd name="T12" fmla="*/ 2147483647 w 56"/>
                <a:gd name="T13" fmla="*/ 2147483647 h 80"/>
                <a:gd name="T14" fmla="*/ 2147483647 w 56"/>
                <a:gd name="T15" fmla="*/ 2147483647 h 80"/>
                <a:gd name="T16" fmla="*/ 0 w 56"/>
                <a:gd name="T17" fmla="*/ 0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6"/>
                <a:gd name="T28" fmla="*/ 0 h 80"/>
                <a:gd name="T29" fmla="*/ 56 w 56"/>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6" h="80">
                  <a:moveTo>
                    <a:pt x="0" y="0"/>
                  </a:moveTo>
                  <a:lnTo>
                    <a:pt x="0" y="8"/>
                  </a:lnTo>
                  <a:lnTo>
                    <a:pt x="16" y="24"/>
                  </a:lnTo>
                  <a:lnTo>
                    <a:pt x="24" y="32"/>
                  </a:lnTo>
                  <a:lnTo>
                    <a:pt x="40" y="56"/>
                  </a:lnTo>
                  <a:lnTo>
                    <a:pt x="48" y="64"/>
                  </a:lnTo>
                  <a:lnTo>
                    <a:pt x="48" y="72"/>
                  </a:lnTo>
                  <a:lnTo>
                    <a:pt x="56" y="80"/>
                  </a:lnTo>
                  <a:lnTo>
                    <a:pt x="0" y="0"/>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73" name="Freeform 797"/>
            <p:cNvSpPr/>
            <p:nvPr/>
          </p:nvSpPr>
          <p:spPr bwMode="auto">
            <a:xfrm>
              <a:off x="3472642" y="4109086"/>
              <a:ext cx="86633" cy="107468"/>
            </a:xfrm>
            <a:custGeom>
              <a:avLst/>
              <a:gdLst>
                <a:gd name="T0" fmla="*/ 2147483647 w 64"/>
                <a:gd name="T1" fmla="*/ 2147483647 h 80"/>
                <a:gd name="T2" fmla="*/ 2147483647 w 64"/>
                <a:gd name="T3" fmla="*/ 2147483647 h 80"/>
                <a:gd name="T4" fmla="*/ 2147483647 w 64"/>
                <a:gd name="T5" fmla="*/ 0 h 80"/>
                <a:gd name="T6" fmla="*/ 0 w 64"/>
                <a:gd name="T7" fmla="*/ 2147483647 h 80"/>
                <a:gd name="T8" fmla="*/ 0 w 64"/>
                <a:gd name="T9" fmla="*/ 2147483647 h 80"/>
                <a:gd name="T10" fmla="*/ 0 w 64"/>
                <a:gd name="T11" fmla="*/ 2147483647 h 80"/>
                <a:gd name="T12" fmla="*/ 2147483647 w 64"/>
                <a:gd name="T13" fmla="*/ 2147483647 h 80"/>
                <a:gd name="T14" fmla="*/ 2147483647 w 64"/>
                <a:gd name="T15" fmla="*/ 2147483647 h 80"/>
                <a:gd name="T16" fmla="*/ 2147483647 w 64"/>
                <a:gd name="T17" fmla="*/ 2147483647 h 80"/>
                <a:gd name="T18" fmla="*/ 2147483647 w 64"/>
                <a:gd name="T19" fmla="*/ 2147483647 h 80"/>
                <a:gd name="T20" fmla="*/ 2147483647 w 64"/>
                <a:gd name="T21" fmla="*/ 2147483647 h 80"/>
                <a:gd name="T22" fmla="*/ 2147483647 w 64"/>
                <a:gd name="T23" fmla="*/ 2147483647 h 80"/>
                <a:gd name="T24" fmla="*/ 2147483647 w 64"/>
                <a:gd name="T25" fmla="*/ 2147483647 h 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80"/>
                <a:gd name="T41" fmla="*/ 64 w 64"/>
                <a:gd name="T42" fmla="*/ 80 h 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80">
                  <a:moveTo>
                    <a:pt x="40" y="16"/>
                  </a:moveTo>
                  <a:lnTo>
                    <a:pt x="24" y="8"/>
                  </a:lnTo>
                  <a:lnTo>
                    <a:pt x="8" y="0"/>
                  </a:lnTo>
                  <a:lnTo>
                    <a:pt x="0" y="16"/>
                  </a:lnTo>
                  <a:lnTo>
                    <a:pt x="0" y="32"/>
                  </a:lnTo>
                  <a:lnTo>
                    <a:pt x="0" y="56"/>
                  </a:lnTo>
                  <a:lnTo>
                    <a:pt x="16" y="64"/>
                  </a:lnTo>
                  <a:lnTo>
                    <a:pt x="24" y="72"/>
                  </a:lnTo>
                  <a:lnTo>
                    <a:pt x="40" y="80"/>
                  </a:lnTo>
                  <a:lnTo>
                    <a:pt x="64" y="64"/>
                  </a:lnTo>
                  <a:lnTo>
                    <a:pt x="64" y="56"/>
                  </a:lnTo>
                  <a:lnTo>
                    <a:pt x="56" y="32"/>
                  </a:lnTo>
                  <a:lnTo>
                    <a:pt x="40" y="16"/>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74" name="Freeform 798"/>
            <p:cNvSpPr/>
            <p:nvPr/>
          </p:nvSpPr>
          <p:spPr bwMode="auto">
            <a:xfrm>
              <a:off x="3472642" y="3916082"/>
              <a:ext cx="75667" cy="107468"/>
            </a:xfrm>
            <a:custGeom>
              <a:avLst/>
              <a:gdLst>
                <a:gd name="T0" fmla="*/ 0 w 56"/>
                <a:gd name="T1" fmla="*/ 0 h 80"/>
                <a:gd name="T2" fmla="*/ 0 w 56"/>
                <a:gd name="T3" fmla="*/ 2147483647 h 80"/>
                <a:gd name="T4" fmla="*/ 2147483647 w 56"/>
                <a:gd name="T5" fmla="*/ 2147483647 h 80"/>
                <a:gd name="T6" fmla="*/ 2147483647 w 56"/>
                <a:gd name="T7" fmla="*/ 2147483647 h 80"/>
                <a:gd name="T8" fmla="*/ 2147483647 w 56"/>
                <a:gd name="T9" fmla="*/ 2147483647 h 80"/>
                <a:gd name="T10" fmla="*/ 2147483647 w 56"/>
                <a:gd name="T11" fmla="*/ 2147483647 h 80"/>
                <a:gd name="T12" fmla="*/ 2147483647 w 56"/>
                <a:gd name="T13" fmla="*/ 2147483647 h 80"/>
                <a:gd name="T14" fmla="*/ 2147483647 w 56"/>
                <a:gd name="T15" fmla="*/ 2147483647 h 80"/>
                <a:gd name="T16" fmla="*/ 0 60000 65536"/>
                <a:gd name="T17" fmla="*/ 0 60000 65536"/>
                <a:gd name="T18" fmla="*/ 0 60000 65536"/>
                <a:gd name="T19" fmla="*/ 0 60000 65536"/>
                <a:gd name="T20" fmla="*/ 0 60000 65536"/>
                <a:gd name="T21" fmla="*/ 0 60000 65536"/>
                <a:gd name="T22" fmla="*/ 0 60000 65536"/>
                <a:gd name="T23" fmla="*/ 0 60000 65536"/>
                <a:gd name="T24" fmla="*/ 0 w 56"/>
                <a:gd name="T25" fmla="*/ 0 h 80"/>
                <a:gd name="T26" fmla="*/ 56 w 56"/>
                <a:gd name="T27" fmla="*/ 80 h 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 h="80">
                  <a:moveTo>
                    <a:pt x="0" y="0"/>
                  </a:moveTo>
                  <a:lnTo>
                    <a:pt x="0" y="8"/>
                  </a:lnTo>
                  <a:lnTo>
                    <a:pt x="16" y="24"/>
                  </a:lnTo>
                  <a:lnTo>
                    <a:pt x="24" y="32"/>
                  </a:lnTo>
                  <a:lnTo>
                    <a:pt x="40" y="56"/>
                  </a:lnTo>
                  <a:lnTo>
                    <a:pt x="48" y="64"/>
                  </a:lnTo>
                  <a:lnTo>
                    <a:pt x="48" y="72"/>
                  </a:lnTo>
                  <a:lnTo>
                    <a:pt x="56" y="80"/>
                  </a:lnTo>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75" name="Freeform 799"/>
            <p:cNvSpPr/>
            <p:nvPr/>
          </p:nvSpPr>
          <p:spPr bwMode="auto">
            <a:xfrm>
              <a:off x="3472642" y="3916082"/>
              <a:ext cx="75667" cy="107468"/>
            </a:xfrm>
            <a:custGeom>
              <a:avLst/>
              <a:gdLst>
                <a:gd name="T0" fmla="*/ 0 w 56"/>
                <a:gd name="T1" fmla="*/ 0 h 80"/>
                <a:gd name="T2" fmla="*/ 0 w 56"/>
                <a:gd name="T3" fmla="*/ 2147483647 h 80"/>
                <a:gd name="T4" fmla="*/ 2147483647 w 56"/>
                <a:gd name="T5" fmla="*/ 2147483647 h 80"/>
                <a:gd name="T6" fmla="*/ 2147483647 w 56"/>
                <a:gd name="T7" fmla="*/ 2147483647 h 80"/>
                <a:gd name="T8" fmla="*/ 2147483647 w 56"/>
                <a:gd name="T9" fmla="*/ 2147483647 h 80"/>
                <a:gd name="T10" fmla="*/ 2147483647 w 56"/>
                <a:gd name="T11" fmla="*/ 2147483647 h 80"/>
                <a:gd name="T12" fmla="*/ 2147483647 w 56"/>
                <a:gd name="T13" fmla="*/ 2147483647 h 80"/>
                <a:gd name="T14" fmla="*/ 2147483647 w 56"/>
                <a:gd name="T15" fmla="*/ 2147483647 h 80"/>
                <a:gd name="T16" fmla="*/ 0 60000 65536"/>
                <a:gd name="T17" fmla="*/ 0 60000 65536"/>
                <a:gd name="T18" fmla="*/ 0 60000 65536"/>
                <a:gd name="T19" fmla="*/ 0 60000 65536"/>
                <a:gd name="T20" fmla="*/ 0 60000 65536"/>
                <a:gd name="T21" fmla="*/ 0 60000 65536"/>
                <a:gd name="T22" fmla="*/ 0 60000 65536"/>
                <a:gd name="T23" fmla="*/ 0 60000 65536"/>
                <a:gd name="T24" fmla="*/ 0 w 56"/>
                <a:gd name="T25" fmla="*/ 0 h 80"/>
                <a:gd name="T26" fmla="*/ 56 w 56"/>
                <a:gd name="T27" fmla="*/ 80 h 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 h="80">
                  <a:moveTo>
                    <a:pt x="0" y="0"/>
                  </a:moveTo>
                  <a:lnTo>
                    <a:pt x="0" y="8"/>
                  </a:lnTo>
                  <a:lnTo>
                    <a:pt x="16" y="24"/>
                  </a:lnTo>
                  <a:lnTo>
                    <a:pt x="24" y="32"/>
                  </a:lnTo>
                  <a:lnTo>
                    <a:pt x="40" y="56"/>
                  </a:lnTo>
                  <a:lnTo>
                    <a:pt x="48" y="64"/>
                  </a:lnTo>
                  <a:lnTo>
                    <a:pt x="48" y="72"/>
                  </a:lnTo>
                  <a:lnTo>
                    <a:pt x="56" y="80"/>
                  </a:lnTo>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76" name="Freeform 800"/>
            <p:cNvSpPr/>
            <p:nvPr/>
          </p:nvSpPr>
          <p:spPr bwMode="auto">
            <a:xfrm>
              <a:off x="3483608" y="3465373"/>
              <a:ext cx="64701" cy="74570"/>
            </a:xfrm>
            <a:custGeom>
              <a:avLst/>
              <a:gdLst>
                <a:gd name="T0" fmla="*/ 2147483647 w 48"/>
                <a:gd name="T1" fmla="*/ 2147483647 h 56"/>
                <a:gd name="T2" fmla="*/ 2147483647 w 48"/>
                <a:gd name="T3" fmla="*/ 2147483647 h 56"/>
                <a:gd name="T4" fmla="*/ 2147483647 w 48"/>
                <a:gd name="T5" fmla="*/ 2147483647 h 56"/>
                <a:gd name="T6" fmla="*/ 2147483647 w 48"/>
                <a:gd name="T7" fmla="*/ 2147483647 h 56"/>
                <a:gd name="T8" fmla="*/ 2147483647 w 48"/>
                <a:gd name="T9" fmla="*/ 2147483647 h 56"/>
                <a:gd name="T10" fmla="*/ 2147483647 w 48"/>
                <a:gd name="T11" fmla="*/ 0 h 56"/>
                <a:gd name="T12" fmla="*/ 2147483647 w 48"/>
                <a:gd name="T13" fmla="*/ 2147483647 h 56"/>
                <a:gd name="T14" fmla="*/ 0 w 48"/>
                <a:gd name="T15" fmla="*/ 2147483647 h 56"/>
                <a:gd name="T16" fmla="*/ 2147483647 w 48"/>
                <a:gd name="T17" fmla="*/ 2147483647 h 56"/>
                <a:gd name="T18" fmla="*/ 2147483647 w 48"/>
                <a:gd name="T19" fmla="*/ 2147483647 h 56"/>
                <a:gd name="T20" fmla="*/ 2147483647 w 48"/>
                <a:gd name="T21" fmla="*/ 2147483647 h 56"/>
                <a:gd name="T22" fmla="*/ 2147483647 w 48"/>
                <a:gd name="T23" fmla="*/ 2147483647 h 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
                <a:gd name="T37" fmla="*/ 0 h 56"/>
                <a:gd name="T38" fmla="*/ 48 w 48"/>
                <a:gd name="T39" fmla="*/ 56 h 5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 h="56">
                  <a:moveTo>
                    <a:pt x="48" y="56"/>
                  </a:moveTo>
                  <a:lnTo>
                    <a:pt x="48" y="40"/>
                  </a:lnTo>
                  <a:lnTo>
                    <a:pt x="40" y="24"/>
                  </a:lnTo>
                  <a:lnTo>
                    <a:pt x="48" y="8"/>
                  </a:lnTo>
                  <a:lnTo>
                    <a:pt x="16" y="8"/>
                  </a:lnTo>
                  <a:lnTo>
                    <a:pt x="16" y="0"/>
                  </a:lnTo>
                  <a:lnTo>
                    <a:pt x="8" y="16"/>
                  </a:lnTo>
                  <a:lnTo>
                    <a:pt x="0" y="24"/>
                  </a:lnTo>
                  <a:lnTo>
                    <a:pt x="8" y="40"/>
                  </a:lnTo>
                  <a:lnTo>
                    <a:pt x="16" y="56"/>
                  </a:lnTo>
                  <a:lnTo>
                    <a:pt x="24" y="56"/>
                  </a:lnTo>
                  <a:lnTo>
                    <a:pt x="48" y="56"/>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77" name="Freeform 801"/>
            <p:cNvSpPr/>
            <p:nvPr/>
          </p:nvSpPr>
          <p:spPr bwMode="auto">
            <a:xfrm>
              <a:off x="3225904" y="3367774"/>
              <a:ext cx="225903" cy="194101"/>
            </a:xfrm>
            <a:custGeom>
              <a:avLst/>
              <a:gdLst>
                <a:gd name="T0" fmla="*/ 2147483647 w 168"/>
                <a:gd name="T1" fmla="*/ 2147483647 h 144"/>
                <a:gd name="T2" fmla="*/ 2147483647 w 168"/>
                <a:gd name="T3" fmla="*/ 2147483647 h 144"/>
                <a:gd name="T4" fmla="*/ 2147483647 w 168"/>
                <a:gd name="T5" fmla="*/ 2147483647 h 144"/>
                <a:gd name="T6" fmla="*/ 2147483647 w 168"/>
                <a:gd name="T7" fmla="*/ 2147483647 h 144"/>
                <a:gd name="T8" fmla="*/ 2147483647 w 168"/>
                <a:gd name="T9" fmla="*/ 2147483647 h 144"/>
                <a:gd name="T10" fmla="*/ 2147483647 w 168"/>
                <a:gd name="T11" fmla="*/ 2147483647 h 144"/>
                <a:gd name="T12" fmla="*/ 2147483647 w 168"/>
                <a:gd name="T13" fmla="*/ 2147483647 h 144"/>
                <a:gd name="T14" fmla="*/ 2147483647 w 168"/>
                <a:gd name="T15" fmla="*/ 2147483647 h 144"/>
                <a:gd name="T16" fmla="*/ 2147483647 w 168"/>
                <a:gd name="T17" fmla="*/ 2147483647 h 144"/>
                <a:gd name="T18" fmla="*/ 2147483647 w 168"/>
                <a:gd name="T19" fmla="*/ 2147483647 h 144"/>
                <a:gd name="T20" fmla="*/ 2147483647 w 168"/>
                <a:gd name="T21" fmla="*/ 2147483647 h 144"/>
                <a:gd name="T22" fmla="*/ 2147483647 w 168"/>
                <a:gd name="T23" fmla="*/ 2147483647 h 144"/>
                <a:gd name="T24" fmla="*/ 2147483647 w 168"/>
                <a:gd name="T25" fmla="*/ 0 h 144"/>
                <a:gd name="T26" fmla="*/ 0 w 168"/>
                <a:gd name="T27" fmla="*/ 2147483647 h 144"/>
                <a:gd name="T28" fmla="*/ 0 w 168"/>
                <a:gd name="T29" fmla="*/ 2147483647 h 144"/>
                <a:gd name="T30" fmla="*/ 2147483647 w 168"/>
                <a:gd name="T31" fmla="*/ 2147483647 h 144"/>
                <a:gd name="T32" fmla="*/ 2147483647 w 168"/>
                <a:gd name="T33" fmla="*/ 2147483647 h 144"/>
                <a:gd name="T34" fmla="*/ 2147483647 w 168"/>
                <a:gd name="T35" fmla="*/ 2147483647 h 144"/>
                <a:gd name="T36" fmla="*/ 2147483647 w 168"/>
                <a:gd name="T37" fmla="*/ 2147483647 h 144"/>
                <a:gd name="T38" fmla="*/ 2147483647 w 168"/>
                <a:gd name="T39" fmla="*/ 2147483647 h 144"/>
                <a:gd name="T40" fmla="*/ 2147483647 w 168"/>
                <a:gd name="T41" fmla="*/ 2147483647 h 144"/>
                <a:gd name="T42" fmla="*/ 2147483647 w 168"/>
                <a:gd name="T43" fmla="*/ 2147483647 h 144"/>
                <a:gd name="T44" fmla="*/ 2147483647 w 168"/>
                <a:gd name="T45" fmla="*/ 2147483647 h 144"/>
                <a:gd name="T46" fmla="*/ 2147483647 w 168"/>
                <a:gd name="T47" fmla="*/ 2147483647 h 144"/>
                <a:gd name="T48" fmla="*/ 2147483647 w 168"/>
                <a:gd name="T49" fmla="*/ 2147483647 h 144"/>
                <a:gd name="T50" fmla="*/ 2147483647 w 168"/>
                <a:gd name="T51" fmla="*/ 2147483647 h 144"/>
                <a:gd name="T52" fmla="*/ 2147483647 w 168"/>
                <a:gd name="T53" fmla="*/ 2147483647 h 144"/>
                <a:gd name="T54" fmla="*/ 2147483647 w 168"/>
                <a:gd name="T55" fmla="*/ 2147483647 h 14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68"/>
                <a:gd name="T85" fmla="*/ 0 h 144"/>
                <a:gd name="T86" fmla="*/ 168 w 168"/>
                <a:gd name="T87" fmla="*/ 144 h 14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68" h="144">
                  <a:moveTo>
                    <a:pt x="152" y="88"/>
                  </a:moveTo>
                  <a:lnTo>
                    <a:pt x="144" y="72"/>
                  </a:lnTo>
                  <a:lnTo>
                    <a:pt x="152" y="64"/>
                  </a:lnTo>
                  <a:lnTo>
                    <a:pt x="168" y="48"/>
                  </a:lnTo>
                  <a:lnTo>
                    <a:pt x="152" y="40"/>
                  </a:lnTo>
                  <a:lnTo>
                    <a:pt x="152" y="32"/>
                  </a:lnTo>
                  <a:lnTo>
                    <a:pt x="128" y="24"/>
                  </a:lnTo>
                  <a:lnTo>
                    <a:pt x="88" y="24"/>
                  </a:lnTo>
                  <a:lnTo>
                    <a:pt x="64" y="24"/>
                  </a:lnTo>
                  <a:lnTo>
                    <a:pt x="64" y="16"/>
                  </a:lnTo>
                  <a:lnTo>
                    <a:pt x="40" y="8"/>
                  </a:lnTo>
                  <a:lnTo>
                    <a:pt x="24" y="16"/>
                  </a:lnTo>
                  <a:lnTo>
                    <a:pt x="16" y="0"/>
                  </a:lnTo>
                  <a:lnTo>
                    <a:pt x="0" y="8"/>
                  </a:lnTo>
                  <a:lnTo>
                    <a:pt x="0" y="40"/>
                  </a:lnTo>
                  <a:lnTo>
                    <a:pt x="8" y="64"/>
                  </a:lnTo>
                  <a:lnTo>
                    <a:pt x="48" y="80"/>
                  </a:lnTo>
                  <a:lnTo>
                    <a:pt x="64" y="80"/>
                  </a:lnTo>
                  <a:lnTo>
                    <a:pt x="64" y="88"/>
                  </a:lnTo>
                  <a:lnTo>
                    <a:pt x="72" y="104"/>
                  </a:lnTo>
                  <a:lnTo>
                    <a:pt x="72" y="136"/>
                  </a:lnTo>
                  <a:lnTo>
                    <a:pt x="80" y="144"/>
                  </a:lnTo>
                  <a:lnTo>
                    <a:pt x="120" y="136"/>
                  </a:lnTo>
                  <a:lnTo>
                    <a:pt x="112" y="120"/>
                  </a:lnTo>
                  <a:lnTo>
                    <a:pt x="104" y="104"/>
                  </a:lnTo>
                  <a:lnTo>
                    <a:pt x="136" y="104"/>
                  </a:lnTo>
                  <a:lnTo>
                    <a:pt x="152" y="96"/>
                  </a:lnTo>
                  <a:lnTo>
                    <a:pt x="152" y="88"/>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78" name="Freeform 802"/>
            <p:cNvSpPr/>
            <p:nvPr/>
          </p:nvSpPr>
          <p:spPr bwMode="auto">
            <a:xfrm>
              <a:off x="3075667" y="3582710"/>
              <a:ext cx="214937" cy="300473"/>
            </a:xfrm>
            <a:custGeom>
              <a:avLst/>
              <a:gdLst>
                <a:gd name="T0" fmla="*/ 2147483647 w 160"/>
                <a:gd name="T1" fmla="*/ 2147483647 h 224"/>
                <a:gd name="T2" fmla="*/ 2147483647 w 160"/>
                <a:gd name="T3" fmla="*/ 2147483647 h 224"/>
                <a:gd name="T4" fmla="*/ 2147483647 w 160"/>
                <a:gd name="T5" fmla="*/ 2147483647 h 224"/>
                <a:gd name="T6" fmla="*/ 2147483647 w 160"/>
                <a:gd name="T7" fmla="*/ 2147483647 h 224"/>
                <a:gd name="T8" fmla="*/ 2147483647 w 160"/>
                <a:gd name="T9" fmla="*/ 2147483647 h 224"/>
                <a:gd name="T10" fmla="*/ 2147483647 w 160"/>
                <a:gd name="T11" fmla="*/ 2147483647 h 224"/>
                <a:gd name="T12" fmla="*/ 2147483647 w 160"/>
                <a:gd name="T13" fmla="*/ 2147483647 h 224"/>
                <a:gd name="T14" fmla="*/ 2147483647 w 160"/>
                <a:gd name="T15" fmla="*/ 2147483647 h 224"/>
                <a:gd name="T16" fmla="*/ 2147483647 w 160"/>
                <a:gd name="T17" fmla="*/ 2147483647 h 224"/>
                <a:gd name="T18" fmla="*/ 2147483647 w 160"/>
                <a:gd name="T19" fmla="*/ 2147483647 h 224"/>
                <a:gd name="T20" fmla="*/ 2147483647 w 160"/>
                <a:gd name="T21" fmla="*/ 2147483647 h 224"/>
                <a:gd name="T22" fmla="*/ 2147483647 w 160"/>
                <a:gd name="T23" fmla="*/ 2147483647 h 224"/>
                <a:gd name="T24" fmla="*/ 2147483647 w 160"/>
                <a:gd name="T25" fmla="*/ 0 h 224"/>
                <a:gd name="T26" fmla="*/ 2147483647 w 160"/>
                <a:gd name="T27" fmla="*/ 2147483647 h 224"/>
                <a:gd name="T28" fmla="*/ 2147483647 w 160"/>
                <a:gd name="T29" fmla="*/ 2147483647 h 224"/>
                <a:gd name="T30" fmla="*/ 2147483647 w 160"/>
                <a:gd name="T31" fmla="*/ 2147483647 h 224"/>
                <a:gd name="T32" fmla="*/ 2147483647 w 160"/>
                <a:gd name="T33" fmla="*/ 2147483647 h 224"/>
                <a:gd name="T34" fmla="*/ 2147483647 w 160"/>
                <a:gd name="T35" fmla="*/ 2147483647 h 224"/>
                <a:gd name="T36" fmla="*/ 2147483647 w 160"/>
                <a:gd name="T37" fmla="*/ 2147483647 h 224"/>
                <a:gd name="T38" fmla="*/ 0 w 160"/>
                <a:gd name="T39" fmla="*/ 2147483647 h 224"/>
                <a:gd name="T40" fmla="*/ 2147483647 w 160"/>
                <a:gd name="T41" fmla="*/ 2147483647 h 224"/>
                <a:gd name="T42" fmla="*/ 2147483647 w 160"/>
                <a:gd name="T43" fmla="*/ 2147483647 h 224"/>
                <a:gd name="T44" fmla="*/ 2147483647 w 160"/>
                <a:gd name="T45" fmla="*/ 2147483647 h 224"/>
                <a:gd name="T46" fmla="*/ 2147483647 w 160"/>
                <a:gd name="T47" fmla="*/ 2147483647 h 224"/>
                <a:gd name="T48" fmla="*/ 2147483647 w 160"/>
                <a:gd name="T49" fmla="*/ 2147483647 h 224"/>
                <a:gd name="T50" fmla="*/ 2147483647 w 160"/>
                <a:gd name="T51" fmla="*/ 2147483647 h 224"/>
                <a:gd name="T52" fmla="*/ 2147483647 w 160"/>
                <a:gd name="T53" fmla="*/ 2147483647 h 224"/>
                <a:gd name="T54" fmla="*/ 2147483647 w 160"/>
                <a:gd name="T55" fmla="*/ 2147483647 h 224"/>
                <a:gd name="T56" fmla="*/ 2147483647 w 160"/>
                <a:gd name="T57" fmla="*/ 2147483647 h 224"/>
                <a:gd name="T58" fmla="*/ 2147483647 w 160"/>
                <a:gd name="T59" fmla="*/ 2147483647 h 22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60"/>
                <a:gd name="T91" fmla="*/ 0 h 224"/>
                <a:gd name="T92" fmla="*/ 160 w 160"/>
                <a:gd name="T93" fmla="*/ 224 h 22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60" h="224">
                  <a:moveTo>
                    <a:pt x="152" y="136"/>
                  </a:moveTo>
                  <a:lnTo>
                    <a:pt x="144" y="136"/>
                  </a:lnTo>
                  <a:lnTo>
                    <a:pt x="144" y="112"/>
                  </a:lnTo>
                  <a:lnTo>
                    <a:pt x="120" y="120"/>
                  </a:lnTo>
                  <a:lnTo>
                    <a:pt x="104" y="104"/>
                  </a:lnTo>
                  <a:lnTo>
                    <a:pt x="104" y="80"/>
                  </a:lnTo>
                  <a:lnTo>
                    <a:pt x="120" y="56"/>
                  </a:lnTo>
                  <a:lnTo>
                    <a:pt x="136" y="48"/>
                  </a:lnTo>
                  <a:lnTo>
                    <a:pt x="136" y="40"/>
                  </a:lnTo>
                  <a:lnTo>
                    <a:pt x="128" y="24"/>
                  </a:lnTo>
                  <a:lnTo>
                    <a:pt x="112" y="24"/>
                  </a:lnTo>
                  <a:lnTo>
                    <a:pt x="104" y="16"/>
                  </a:lnTo>
                  <a:lnTo>
                    <a:pt x="80" y="0"/>
                  </a:lnTo>
                  <a:lnTo>
                    <a:pt x="72" y="16"/>
                  </a:lnTo>
                  <a:lnTo>
                    <a:pt x="56" y="32"/>
                  </a:lnTo>
                  <a:lnTo>
                    <a:pt x="48" y="40"/>
                  </a:lnTo>
                  <a:lnTo>
                    <a:pt x="32" y="56"/>
                  </a:lnTo>
                  <a:lnTo>
                    <a:pt x="16" y="48"/>
                  </a:lnTo>
                  <a:lnTo>
                    <a:pt x="16" y="40"/>
                  </a:lnTo>
                  <a:lnTo>
                    <a:pt x="0" y="48"/>
                  </a:lnTo>
                  <a:lnTo>
                    <a:pt x="16" y="80"/>
                  </a:lnTo>
                  <a:lnTo>
                    <a:pt x="40" y="120"/>
                  </a:lnTo>
                  <a:lnTo>
                    <a:pt x="64" y="168"/>
                  </a:lnTo>
                  <a:lnTo>
                    <a:pt x="64" y="176"/>
                  </a:lnTo>
                  <a:lnTo>
                    <a:pt x="144" y="224"/>
                  </a:lnTo>
                  <a:lnTo>
                    <a:pt x="152" y="224"/>
                  </a:lnTo>
                  <a:lnTo>
                    <a:pt x="152" y="208"/>
                  </a:lnTo>
                  <a:lnTo>
                    <a:pt x="160" y="184"/>
                  </a:lnTo>
                  <a:lnTo>
                    <a:pt x="160" y="152"/>
                  </a:lnTo>
                  <a:lnTo>
                    <a:pt x="152" y="136"/>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79" name="Freeform 803"/>
            <p:cNvSpPr/>
            <p:nvPr/>
          </p:nvSpPr>
          <p:spPr bwMode="auto">
            <a:xfrm>
              <a:off x="3483608" y="3465373"/>
              <a:ext cx="64701" cy="74570"/>
            </a:xfrm>
            <a:custGeom>
              <a:avLst/>
              <a:gdLst>
                <a:gd name="T0" fmla="*/ 2147483647 w 48"/>
                <a:gd name="T1" fmla="*/ 2147483647 h 56"/>
                <a:gd name="T2" fmla="*/ 2147483647 w 48"/>
                <a:gd name="T3" fmla="*/ 2147483647 h 56"/>
                <a:gd name="T4" fmla="*/ 2147483647 w 48"/>
                <a:gd name="T5" fmla="*/ 2147483647 h 56"/>
                <a:gd name="T6" fmla="*/ 2147483647 w 48"/>
                <a:gd name="T7" fmla="*/ 2147483647 h 56"/>
                <a:gd name="T8" fmla="*/ 2147483647 w 48"/>
                <a:gd name="T9" fmla="*/ 2147483647 h 56"/>
                <a:gd name="T10" fmla="*/ 2147483647 w 48"/>
                <a:gd name="T11" fmla="*/ 0 h 56"/>
                <a:gd name="T12" fmla="*/ 2147483647 w 48"/>
                <a:gd name="T13" fmla="*/ 2147483647 h 56"/>
                <a:gd name="T14" fmla="*/ 0 w 48"/>
                <a:gd name="T15" fmla="*/ 2147483647 h 56"/>
                <a:gd name="T16" fmla="*/ 2147483647 w 48"/>
                <a:gd name="T17" fmla="*/ 2147483647 h 56"/>
                <a:gd name="T18" fmla="*/ 2147483647 w 48"/>
                <a:gd name="T19" fmla="*/ 2147483647 h 56"/>
                <a:gd name="T20" fmla="*/ 2147483647 w 48"/>
                <a:gd name="T21" fmla="*/ 2147483647 h 56"/>
                <a:gd name="T22" fmla="*/ 2147483647 w 48"/>
                <a:gd name="T23" fmla="*/ 2147483647 h 56"/>
                <a:gd name="T24" fmla="*/ 2147483647 w 48"/>
                <a:gd name="T25" fmla="*/ 2147483647 h 56"/>
                <a:gd name="T26" fmla="*/ 2147483647 w 48"/>
                <a:gd name="T27" fmla="*/ 2147483647 h 56"/>
                <a:gd name="T28" fmla="*/ 2147483647 w 48"/>
                <a:gd name="T29" fmla="*/ 2147483647 h 56"/>
                <a:gd name="T30" fmla="*/ 2147483647 w 48"/>
                <a:gd name="T31" fmla="*/ 2147483647 h 56"/>
                <a:gd name="T32" fmla="*/ 2147483647 w 48"/>
                <a:gd name="T33" fmla="*/ 2147483647 h 56"/>
                <a:gd name="T34" fmla="*/ 2147483647 w 48"/>
                <a:gd name="T35" fmla="*/ 2147483647 h 56"/>
                <a:gd name="T36" fmla="*/ 2147483647 w 48"/>
                <a:gd name="T37" fmla="*/ 0 h 56"/>
                <a:gd name="T38" fmla="*/ 2147483647 w 48"/>
                <a:gd name="T39" fmla="*/ 2147483647 h 56"/>
                <a:gd name="T40" fmla="*/ 0 w 48"/>
                <a:gd name="T41" fmla="*/ 2147483647 h 56"/>
                <a:gd name="T42" fmla="*/ 2147483647 w 48"/>
                <a:gd name="T43" fmla="*/ 2147483647 h 56"/>
                <a:gd name="T44" fmla="*/ 2147483647 w 48"/>
                <a:gd name="T45" fmla="*/ 2147483647 h 56"/>
                <a:gd name="T46" fmla="*/ 2147483647 w 48"/>
                <a:gd name="T47" fmla="*/ 2147483647 h 56"/>
                <a:gd name="T48" fmla="*/ 2147483647 w 48"/>
                <a:gd name="T49" fmla="*/ 2147483647 h 56"/>
                <a:gd name="T50" fmla="*/ 2147483647 w 48"/>
                <a:gd name="T51" fmla="*/ 2147483647 h 56"/>
                <a:gd name="T52" fmla="*/ 2147483647 w 48"/>
                <a:gd name="T53" fmla="*/ 2147483647 h 5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8"/>
                <a:gd name="T82" fmla="*/ 0 h 56"/>
                <a:gd name="T83" fmla="*/ 48 w 48"/>
                <a:gd name="T84" fmla="*/ 56 h 5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8" h="56">
                  <a:moveTo>
                    <a:pt x="48" y="56"/>
                  </a:moveTo>
                  <a:lnTo>
                    <a:pt x="48" y="40"/>
                  </a:lnTo>
                  <a:lnTo>
                    <a:pt x="40" y="24"/>
                  </a:lnTo>
                  <a:lnTo>
                    <a:pt x="48" y="8"/>
                  </a:lnTo>
                  <a:lnTo>
                    <a:pt x="16" y="8"/>
                  </a:lnTo>
                  <a:lnTo>
                    <a:pt x="16" y="0"/>
                  </a:lnTo>
                  <a:lnTo>
                    <a:pt x="8" y="16"/>
                  </a:lnTo>
                  <a:lnTo>
                    <a:pt x="0" y="24"/>
                  </a:lnTo>
                  <a:lnTo>
                    <a:pt x="8" y="40"/>
                  </a:lnTo>
                  <a:lnTo>
                    <a:pt x="16" y="56"/>
                  </a:lnTo>
                  <a:lnTo>
                    <a:pt x="24" y="56"/>
                  </a:lnTo>
                  <a:lnTo>
                    <a:pt x="48" y="56"/>
                  </a:lnTo>
                  <a:lnTo>
                    <a:pt x="48" y="40"/>
                  </a:lnTo>
                  <a:lnTo>
                    <a:pt x="40" y="24"/>
                  </a:lnTo>
                  <a:lnTo>
                    <a:pt x="48" y="8"/>
                  </a:lnTo>
                  <a:lnTo>
                    <a:pt x="16" y="8"/>
                  </a:lnTo>
                  <a:lnTo>
                    <a:pt x="16" y="0"/>
                  </a:lnTo>
                  <a:lnTo>
                    <a:pt x="8" y="16"/>
                  </a:lnTo>
                  <a:lnTo>
                    <a:pt x="0" y="24"/>
                  </a:lnTo>
                  <a:lnTo>
                    <a:pt x="8" y="40"/>
                  </a:lnTo>
                  <a:lnTo>
                    <a:pt x="16" y="56"/>
                  </a:lnTo>
                  <a:lnTo>
                    <a:pt x="24" y="56"/>
                  </a:lnTo>
                  <a:lnTo>
                    <a:pt x="48" y="56"/>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80" name="Freeform 804"/>
            <p:cNvSpPr/>
            <p:nvPr/>
          </p:nvSpPr>
          <p:spPr bwMode="auto">
            <a:xfrm>
              <a:off x="3075667" y="3582710"/>
              <a:ext cx="214937" cy="300473"/>
            </a:xfrm>
            <a:custGeom>
              <a:avLst/>
              <a:gdLst>
                <a:gd name="T0" fmla="*/ 2147483647 w 160"/>
                <a:gd name="T1" fmla="*/ 2147483647 h 224"/>
                <a:gd name="T2" fmla="*/ 2147483647 w 160"/>
                <a:gd name="T3" fmla="*/ 2147483647 h 224"/>
                <a:gd name="T4" fmla="*/ 2147483647 w 160"/>
                <a:gd name="T5" fmla="*/ 2147483647 h 224"/>
                <a:gd name="T6" fmla="*/ 2147483647 w 160"/>
                <a:gd name="T7" fmla="*/ 2147483647 h 224"/>
                <a:gd name="T8" fmla="*/ 2147483647 w 160"/>
                <a:gd name="T9" fmla="*/ 2147483647 h 224"/>
                <a:gd name="T10" fmla="*/ 2147483647 w 160"/>
                <a:gd name="T11" fmla="*/ 2147483647 h 224"/>
                <a:gd name="T12" fmla="*/ 2147483647 w 160"/>
                <a:gd name="T13" fmla="*/ 2147483647 h 224"/>
                <a:gd name="T14" fmla="*/ 2147483647 w 160"/>
                <a:gd name="T15" fmla="*/ 2147483647 h 224"/>
                <a:gd name="T16" fmla="*/ 2147483647 w 160"/>
                <a:gd name="T17" fmla="*/ 2147483647 h 224"/>
                <a:gd name="T18" fmla="*/ 2147483647 w 160"/>
                <a:gd name="T19" fmla="*/ 2147483647 h 224"/>
                <a:gd name="T20" fmla="*/ 2147483647 w 160"/>
                <a:gd name="T21" fmla="*/ 2147483647 h 224"/>
                <a:gd name="T22" fmla="*/ 2147483647 w 160"/>
                <a:gd name="T23" fmla="*/ 2147483647 h 224"/>
                <a:gd name="T24" fmla="*/ 2147483647 w 160"/>
                <a:gd name="T25" fmla="*/ 2147483647 h 224"/>
                <a:gd name="T26" fmla="*/ 2147483647 w 160"/>
                <a:gd name="T27" fmla="*/ 0 h 224"/>
                <a:gd name="T28" fmla="*/ 2147483647 w 160"/>
                <a:gd name="T29" fmla="*/ 0 h 224"/>
                <a:gd name="T30" fmla="*/ 2147483647 w 160"/>
                <a:gd name="T31" fmla="*/ 2147483647 h 224"/>
                <a:gd name="T32" fmla="*/ 2147483647 w 160"/>
                <a:gd name="T33" fmla="*/ 2147483647 h 224"/>
                <a:gd name="T34" fmla="*/ 2147483647 w 160"/>
                <a:gd name="T35" fmla="*/ 2147483647 h 224"/>
                <a:gd name="T36" fmla="*/ 2147483647 w 160"/>
                <a:gd name="T37" fmla="*/ 2147483647 h 224"/>
                <a:gd name="T38" fmla="*/ 2147483647 w 160"/>
                <a:gd name="T39" fmla="*/ 2147483647 h 224"/>
                <a:gd name="T40" fmla="*/ 2147483647 w 160"/>
                <a:gd name="T41" fmla="*/ 2147483647 h 224"/>
                <a:gd name="T42" fmla="*/ 0 w 160"/>
                <a:gd name="T43" fmla="*/ 2147483647 h 224"/>
                <a:gd name="T44" fmla="*/ 2147483647 w 160"/>
                <a:gd name="T45" fmla="*/ 2147483647 h 224"/>
                <a:gd name="T46" fmla="*/ 2147483647 w 160"/>
                <a:gd name="T47" fmla="*/ 2147483647 h 224"/>
                <a:gd name="T48" fmla="*/ 2147483647 w 160"/>
                <a:gd name="T49" fmla="*/ 2147483647 h 224"/>
                <a:gd name="T50" fmla="*/ 2147483647 w 160"/>
                <a:gd name="T51" fmla="*/ 2147483647 h 224"/>
                <a:gd name="T52" fmla="*/ 2147483647 w 160"/>
                <a:gd name="T53" fmla="*/ 2147483647 h 224"/>
                <a:gd name="T54" fmla="*/ 2147483647 w 160"/>
                <a:gd name="T55" fmla="*/ 2147483647 h 224"/>
                <a:gd name="T56" fmla="*/ 2147483647 w 160"/>
                <a:gd name="T57" fmla="*/ 2147483647 h 224"/>
                <a:gd name="T58" fmla="*/ 2147483647 w 160"/>
                <a:gd name="T59" fmla="*/ 2147483647 h 224"/>
                <a:gd name="T60" fmla="*/ 2147483647 w 160"/>
                <a:gd name="T61" fmla="*/ 2147483647 h 224"/>
                <a:gd name="T62" fmla="*/ 2147483647 w 160"/>
                <a:gd name="T63" fmla="*/ 2147483647 h 224"/>
                <a:gd name="T64" fmla="*/ 2147483647 w 160"/>
                <a:gd name="T65" fmla="*/ 2147483647 h 224"/>
                <a:gd name="T66" fmla="*/ 2147483647 w 160"/>
                <a:gd name="T67" fmla="*/ 2147483647 h 224"/>
                <a:gd name="T68" fmla="*/ 2147483647 w 160"/>
                <a:gd name="T69" fmla="*/ 2147483647 h 224"/>
                <a:gd name="T70" fmla="*/ 2147483647 w 160"/>
                <a:gd name="T71" fmla="*/ 2147483647 h 224"/>
                <a:gd name="T72" fmla="*/ 2147483647 w 160"/>
                <a:gd name="T73" fmla="*/ 2147483647 h 224"/>
                <a:gd name="T74" fmla="*/ 2147483647 w 160"/>
                <a:gd name="T75" fmla="*/ 2147483647 h 224"/>
                <a:gd name="T76" fmla="*/ 2147483647 w 160"/>
                <a:gd name="T77" fmla="*/ 2147483647 h 224"/>
                <a:gd name="T78" fmla="*/ 2147483647 w 160"/>
                <a:gd name="T79" fmla="*/ 2147483647 h 224"/>
                <a:gd name="T80" fmla="*/ 2147483647 w 160"/>
                <a:gd name="T81" fmla="*/ 2147483647 h 224"/>
                <a:gd name="T82" fmla="*/ 2147483647 w 160"/>
                <a:gd name="T83" fmla="*/ 2147483647 h 224"/>
                <a:gd name="T84" fmla="*/ 2147483647 w 160"/>
                <a:gd name="T85" fmla="*/ 2147483647 h 224"/>
                <a:gd name="T86" fmla="*/ 2147483647 w 160"/>
                <a:gd name="T87" fmla="*/ 2147483647 h 224"/>
                <a:gd name="T88" fmla="*/ 2147483647 w 160"/>
                <a:gd name="T89" fmla="*/ 0 h 224"/>
                <a:gd name="T90" fmla="*/ 2147483647 w 160"/>
                <a:gd name="T91" fmla="*/ 0 h 224"/>
                <a:gd name="T92" fmla="*/ 2147483647 w 160"/>
                <a:gd name="T93" fmla="*/ 2147483647 h 224"/>
                <a:gd name="T94" fmla="*/ 2147483647 w 160"/>
                <a:gd name="T95" fmla="*/ 2147483647 h 224"/>
                <a:gd name="T96" fmla="*/ 2147483647 w 160"/>
                <a:gd name="T97" fmla="*/ 2147483647 h 224"/>
                <a:gd name="T98" fmla="*/ 2147483647 w 160"/>
                <a:gd name="T99" fmla="*/ 2147483647 h 224"/>
                <a:gd name="T100" fmla="*/ 2147483647 w 160"/>
                <a:gd name="T101" fmla="*/ 2147483647 h 224"/>
                <a:gd name="T102" fmla="*/ 2147483647 w 160"/>
                <a:gd name="T103" fmla="*/ 2147483647 h 224"/>
                <a:gd name="T104" fmla="*/ 0 w 160"/>
                <a:gd name="T105" fmla="*/ 2147483647 h 224"/>
                <a:gd name="T106" fmla="*/ 2147483647 w 160"/>
                <a:gd name="T107" fmla="*/ 2147483647 h 224"/>
                <a:gd name="T108" fmla="*/ 2147483647 w 160"/>
                <a:gd name="T109" fmla="*/ 2147483647 h 224"/>
                <a:gd name="T110" fmla="*/ 2147483647 w 160"/>
                <a:gd name="T111" fmla="*/ 2147483647 h 224"/>
                <a:gd name="T112" fmla="*/ 2147483647 w 160"/>
                <a:gd name="T113" fmla="*/ 2147483647 h 224"/>
                <a:gd name="T114" fmla="*/ 2147483647 w 160"/>
                <a:gd name="T115" fmla="*/ 2147483647 h 224"/>
                <a:gd name="T116" fmla="*/ 2147483647 w 160"/>
                <a:gd name="T117" fmla="*/ 2147483647 h 224"/>
                <a:gd name="T118" fmla="*/ 2147483647 w 160"/>
                <a:gd name="T119" fmla="*/ 2147483647 h 224"/>
                <a:gd name="T120" fmla="*/ 2147483647 w 160"/>
                <a:gd name="T121" fmla="*/ 2147483647 h 224"/>
                <a:gd name="T122" fmla="*/ 2147483647 w 160"/>
                <a:gd name="T123" fmla="*/ 2147483647 h 224"/>
                <a:gd name="T124" fmla="*/ 2147483647 w 160"/>
                <a:gd name="T125" fmla="*/ 2147483647 h 22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0"/>
                <a:gd name="T190" fmla="*/ 0 h 224"/>
                <a:gd name="T191" fmla="*/ 160 w 160"/>
                <a:gd name="T192" fmla="*/ 224 h 22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0" h="224">
                  <a:moveTo>
                    <a:pt x="152" y="136"/>
                  </a:moveTo>
                  <a:lnTo>
                    <a:pt x="152" y="136"/>
                  </a:lnTo>
                  <a:lnTo>
                    <a:pt x="144" y="136"/>
                  </a:lnTo>
                  <a:lnTo>
                    <a:pt x="144" y="112"/>
                  </a:lnTo>
                  <a:lnTo>
                    <a:pt x="120" y="120"/>
                  </a:lnTo>
                  <a:lnTo>
                    <a:pt x="104" y="104"/>
                  </a:lnTo>
                  <a:lnTo>
                    <a:pt x="104" y="80"/>
                  </a:lnTo>
                  <a:lnTo>
                    <a:pt x="120" y="56"/>
                  </a:lnTo>
                  <a:lnTo>
                    <a:pt x="136" y="48"/>
                  </a:lnTo>
                  <a:lnTo>
                    <a:pt x="136" y="40"/>
                  </a:lnTo>
                  <a:lnTo>
                    <a:pt x="128" y="24"/>
                  </a:lnTo>
                  <a:lnTo>
                    <a:pt x="112" y="24"/>
                  </a:lnTo>
                  <a:lnTo>
                    <a:pt x="104" y="16"/>
                  </a:lnTo>
                  <a:lnTo>
                    <a:pt x="80" y="0"/>
                  </a:lnTo>
                  <a:lnTo>
                    <a:pt x="72" y="16"/>
                  </a:lnTo>
                  <a:lnTo>
                    <a:pt x="56" y="32"/>
                  </a:lnTo>
                  <a:lnTo>
                    <a:pt x="48" y="40"/>
                  </a:lnTo>
                  <a:lnTo>
                    <a:pt x="32" y="56"/>
                  </a:lnTo>
                  <a:lnTo>
                    <a:pt x="16" y="48"/>
                  </a:lnTo>
                  <a:lnTo>
                    <a:pt x="16" y="40"/>
                  </a:lnTo>
                  <a:lnTo>
                    <a:pt x="0" y="48"/>
                  </a:lnTo>
                  <a:lnTo>
                    <a:pt x="16" y="80"/>
                  </a:lnTo>
                  <a:lnTo>
                    <a:pt x="40" y="120"/>
                  </a:lnTo>
                  <a:lnTo>
                    <a:pt x="64" y="168"/>
                  </a:lnTo>
                  <a:lnTo>
                    <a:pt x="64" y="176"/>
                  </a:lnTo>
                  <a:lnTo>
                    <a:pt x="144" y="224"/>
                  </a:lnTo>
                  <a:lnTo>
                    <a:pt x="152" y="224"/>
                  </a:lnTo>
                  <a:lnTo>
                    <a:pt x="152" y="208"/>
                  </a:lnTo>
                  <a:lnTo>
                    <a:pt x="160" y="184"/>
                  </a:lnTo>
                  <a:lnTo>
                    <a:pt x="160" y="152"/>
                  </a:lnTo>
                  <a:lnTo>
                    <a:pt x="152" y="136"/>
                  </a:lnTo>
                  <a:lnTo>
                    <a:pt x="144" y="136"/>
                  </a:lnTo>
                  <a:lnTo>
                    <a:pt x="144" y="112"/>
                  </a:lnTo>
                  <a:lnTo>
                    <a:pt x="120" y="120"/>
                  </a:lnTo>
                  <a:lnTo>
                    <a:pt x="104" y="104"/>
                  </a:lnTo>
                  <a:lnTo>
                    <a:pt x="104" y="80"/>
                  </a:lnTo>
                  <a:lnTo>
                    <a:pt x="120" y="56"/>
                  </a:lnTo>
                  <a:lnTo>
                    <a:pt x="136" y="48"/>
                  </a:lnTo>
                  <a:lnTo>
                    <a:pt x="136" y="40"/>
                  </a:lnTo>
                  <a:lnTo>
                    <a:pt x="128" y="24"/>
                  </a:lnTo>
                  <a:lnTo>
                    <a:pt x="112" y="24"/>
                  </a:lnTo>
                  <a:lnTo>
                    <a:pt x="104" y="16"/>
                  </a:lnTo>
                  <a:lnTo>
                    <a:pt x="80" y="0"/>
                  </a:lnTo>
                  <a:lnTo>
                    <a:pt x="72" y="16"/>
                  </a:lnTo>
                  <a:lnTo>
                    <a:pt x="56" y="32"/>
                  </a:lnTo>
                  <a:lnTo>
                    <a:pt x="48" y="40"/>
                  </a:lnTo>
                  <a:lnTo>
                    <a:pt x="32" y="56"/>
                  </a:lnTo>
                  <a:lnTo>
                    <a:pt x="16" y="48"/>
                  </a:lnTo>
                  <a:lnTo>
                    <a:pt x="16" y="40"/>
                  </a:lnTo>
                  <a:lnTo>
                    <a:pt x="0" y="48"/>
                  </a:lnTo>
                  <a:lnTo>
                    <a:pt x="16" y="80"/>
                  </a:lnTo>
                  <a:lnTo>
                    <a:pt x="40" y="120"/>
                  </a:lnTo>
                  <a:lnTo>
                    <a:pt x="64" y="168"/>
                  </a:lnTo>
                  <a:lnTo>
                    <a:pt x="64" y="176"/>
                  </a:lnTo>
                  <a:lnTo>
                    <a:pt x="144" y="224"/>
                  </a:lnTo>
                  <a:lnTo>
                    <a:pt x="152" y="224"/>
                  </a:lnTo>
                  <a:lnTo>
                    <a:pt x="152" y="208"/>
                  </a:lnTo>
                  <a:lnTo>
                    <a:pt x="160" y="184"/>
                  </a:lnTo>
                  <a:lnTo>
                    <a:pt x="160" y="152"/>
                  </a:lnTo>
                  <a:lnTo>
                    <a:pt x="152" y="136"/>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81" name="Freeform 805"/>
            <p:cNvSpPr/>
            <p:nvPr/>
          </p:nvSpPr>
          <p:spPr bwMode="auto">
            <a:xfrm>
              <a:off x="3097599" y="3550909"/>
              <a:ext cx="85536" cy="107468"/>
            </a:xfrm>
            <a:custGeom>
              <a:avLst/>
              <a:gdLst>
                <a:gd name="T0" fmla="*/ 2147483647 w 64"/>
                <a:gd name="T1" fmla="*/ 2147483647 h 80"/>
                <a:gd name="T2" fmla="*/ 2147483647 w 64"/>
                <a:gd name="T3" fmla="*/ 2147483647 h 80"/>
                <a:gd name="T4" fmla="*/ 2147483647 w 64"/>
                <a:gd name="T5" fmla="*/ 2147483647 h 80"/>
                <a:gd name="T6" fmla="*/ 2147483647 w 64"/>
                <a:gd name="T7" fmla="*/ 2147483647 h 80"/>
                <a:gd name="T8" fmla="*/ 2147483647 w 64"/>
                <a:gd name="T9" fmla="*/ 2147483647 h 80"/>
                <a:gd name="T10" fmla="*/ 2147483647 w 64"/>
                <a:gd name="T11" fmla="*/ 2147483647 h 80"/>
                <a:gd name="T12" fmla="*/ 2147483647 w 64"/>
                <a:gd name="T13" fmla="*/ 0 h 80"/>
                <a:gd name="T14" fmla="*/ 2147483647 w 64"/>
                <a:gd name="T15" fmla="*/ 2147483647 h 80"/>
                <a:gd name="T16" fmla="*/ 0 w 64"/>
                <a:gd name="T17" fmla="*/ 2147483647 h 80"/>
                <a:gd name="T18" fmla="*/ 2147483647 w 64"/>
                <a:gd name="T19" fmla="*/ 2147483647 h 80"/>
                <a:gd name="T20" fmla="*/ 0 w 64"/>
                <a:gd name="T21" fmla="*/ 2147483647 h 80"/>
                <a:gd name="T22" fmla="*/ 0 w 64"/>
                <a:gd name="T23" fmla="*/ 2147483647 h 80"/>
                <a:gd name="T24" fmla="*/ 2147483647 w 64"/>
                <a:gd name="T25" fmla="*/ 2147483647 h 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80"/>
                <a:gd name="T41" fmla="*/ 64 w 64"/>
                <a:gd name="T42" fmla="*/ 80 h 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80">
                  <a:moveTo>
                    <a:pt x="16" y="80"/>
                  </a:moveTo>
                  <a:lnTo>
                    <a:pt x="32" y="64"/>
                  </a:lnTo>
                  <a:lnTo>
                    <a:pt x="40" y="56"/>
                  </a:lnTo>
                  <a:lnTo>
                    <a:pt x="56" y="40"/>
                  </a:lnTo>
                  <a:lnTo>
                    <a:pt x="64" y="24"/>
                  </a:lnTo>
                  <a:lnTo>
                    <a:pt x="48" y="16"/>
                  </a:lnTo>
                  <a:lnTo>
                    <a:pt x="16" y="0"/>
                  </a:lnTo>
                  <a:lnTo>
                    <a:pt x="16" y="8"/>
                  </a:lnTo>
                  <a:lnTo>
                    <a:pt x="0" y="48"/>
                  </a:lnTo>
                  <a:lnTo>
                    <a:pt x="8" y="64"/>
                  </a:lnTo>
                  <a:lnTo>
                    <a:pt x="0" y="64"/>
                  </a:lnTo>
                  <a:lnTo>
                    <a:pt x="0" y="72"/>
                  </a:lnTo>
                  <a:lnTo>
                    <a:pt x="16" y="80"/>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82" name="Freeform 806"/>
            <p:cNvSpPr/>
            <p:nvPr/>
          </p:nvSpPr>
          <p:spPr bwMode="auto">
            <a:xfrm>
              <a:off x="2947363" y="3304170"/>
              <a:ext cx="96502" cy="42768"/>
            </a:xfrm>
            <a:custGeom>
              <a:avLst/>
              <a:gdLst>
                <a:gd name="T0" fmla="*/ 2147483647 w 72"/>
                <a:gd name="T1" fmla="*/ 2147483647 h 32"/>
                <a:gd name="T2" fmla="*/ 2147483647 w 72"/>
                <a:gd name="T3" fmla="*/ 0 h 32"/>
                <a:gd name="T4" fmla="*/ 2147483647 w 72"/>
                <a:gd name="T5" fmla="*/ 0 h 32"/>
                <a:gd name="T6" fmla="*/ 0 w 72"/>
                <a:gd name="T7" fmla="*/ 2147483647 h 32"/>
                <a:gd name="T8" fmla="*/ 0 w 72"/>
                <a:gd name="T9" fmla="*/ 2147483647 h 32"/>
                <a:gd name="T10" fmla="*/ 2147483647 w 72"/>
                <a:gd name="T11" fmla="*/ 2147483647 h 32"/>
                <a:gd name="T12" fmla="*/ 2147483647 w 72"/>
                <a:gd name="T13" fmla="*/ 2147483647 h 32"/>
                <a:gd name="T14" fmla="*/ 2147483647 w 72"/>
                <a:gd name="T15" fmla="*/ 2147483647 h 32"/>
                <a:gd name="T16" fmla="*/ 0 60000 65536"/>
                <a:gd name="T17" fmla="*/ 0 60000 65536"/>
                <a:gd name="T18" fmla="*/ 0 60000 65536"/>
                <a:gd name="T19" fmla="*/ 0 60000 65536"/>
                <a:gd name="T20" fmla="*/ 0 60000 65536"/>
                <a:gd name="T21" fmla="*/ 0 60000 65536"/>
                <a:gd name="T22" fmla="*/ 0 60000 65536"/>
                <a:gd name="T23" fmla="*/ 0 60000 65536"/>
                <a:gd name="T24" fmla="*/ 0 w 72"/>
                <a:gd name="T25" fmla="*/ 0 h 32"/>
                <a:gd name="T26" fmla="*/ 72 w 72"/>
                <a:gd name="T27" fmla="*/ 32 h 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2" h="32">
                  <a:moveTo>
                    <a:pt x="72" y="8"/>
                  </a:moveTo>
                  <a:lnTo>
                    <a:pt x="32" y="0"/>
                  </a:lnTo>
                  <a:lnTo>
                    <a:pt x="16" y="0"/>
                  </a:lnTo>
                  <a:lnTo>
                    <a:pt x="0" y="8"/>
                  </a:lnTo>
                  <a:lnTo>
                    <a:pt x="0" y="24"/>
                  </a:lnTo>
                  <a:lnTo>
                    <a:pt x="16" y="32"/>
                  </a:lnTo>
                  <a:lnTo>
                    <a:pt x="48" y="24"/>
                  </a:lnTo>
                  <a:lnTo>
                    <a:pt x="72" y="8"/>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83" name="Freeform 807"/>
            <p:cNvSpPr/>
            <p:nvPr/>
          </p:nvSpPr>
          <p:spPr bwMode="auto">
            <a:xfrm>
              <a:off x="2893629" y="3271271"/>
              <a:ext cx="74570" cy="64701"/>
            </a:xfrm>
            <a:custGeom>
              <a:avLst/>
              <a:gdLst>
                <a:gd name="T0" fmla="*/ 2147483647 w 56"/>
                <a:gd name="T1" fmla="*/ 2147483647 h 48"/>
                <a:gd name="T2" fmla="*/ 2147483647 w 56"/>
                <a:gd name="T3" fmla="*/ 2147483647 h 48"/>
                <a:gd name="T4" fmla="*/ 2147483647 w 56"/>
                <a:gd name="T5" fmla="*/ 0 h 48"/>
                <a:gd name="T6" fmla="*/ 2147483647 w 56"/>
                <a:gd name="T7" fmla="*/ 0 h 48"/>
                <a:gd name="T8" fmla="*/ 2147483647 w 56"/>
                <a:gd name="T9" fmla="*/ 2147483647 h 48"/>
                <a:gd name="T10" fmla="*/ 2147483647 w 56"/>
                <a:gd name="T11" fmla="*/ 2147483647 h 48"/>
                <a:gd name="T12" fmla="*/ 2147483647 w 56"/>
                <a:gd name="T13" fmla="*/ 2147483647 h 48"/>
                <a:gd name="T14" fmla="*/ 0 w 56"/>
                <a:gd name="T15" fmla="*/ 2147483647 h 48"/>
                <a:gd name="T16" fmla="*/ 0 w 56"/>
                <a:gd name="T17" fmla="*/ 2147483647 h 48"/>
                <a:gd name="T18" fmla="*/ 0 w 56"/>
                <a:gd name="T19" fmla="*/ 2147483647 h 48"/>
                <a:gd name="T20" fmla="*/ 2147483647 w 56"/>
                <a:gd name="T21" fmla="*/ 2147483647 h 48"/>
                <a:gd name="T22" fmla="*/ 2147483647 w 56"/>
                <a:gd name="T23" fmla="*/ 2147483647 h 48"/>
                <a:gd name="T24" fmla="*/ 2147483647 w 56"/>
                <a:gd name="T25" fmla="*/ 2147483647 h 48"/>
                <a:gd name="T26" fmla="*/ 2147483647 w 56"/>
                <a:gd name="T27" fmla="*/ 2147483647 h 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6"/>
                <a:gd name="T43" fmla="*/ 0 h 48"/>
                <a:gd name="T44" fmla="*/ 56 w 56"/>
                <a:gd name="T45" fmla="*/ 48 h 4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6" h="48">
                  <a:moveTo>
                    <a:pt x="56" y="24"/>
                  </a:moveTo>
                  <a:lnTo>
                    <a:pt x="40" y="16"/>
                  </a:lnTo>
                  <a:lnTo>
                    <a:pt x="40" y="0"/>
                  </a:lnTo>
                  <a:lnTo>
                    <a:pt x="24" y="0"/>
                  </a:lnTo>
                  <a:lnTo>
                    <a:pt x="16" y="8"/>
                  </a:lnTo>
                  <a:lnTo>
                    <a:pt x="24" y="24"/>
                  </a:lnTo>
                  <a:lnTo>
                    <a:pt x="8" y="24"/>
                  </a:lnTo>
                  <a:lnTo>
                    <a:pt x="0" y="32"/>
                  </a:lnTo>
                  <a:lnTo>
                    <a:pt x="0" y="40"/>
                  </a:lnTo>
                  <a:lnTo>
                    <a:pt x="0" y="48"/>
                  </a:lnTo>
                  <a:lnTo>
                    <a:pt x="24" y="48"/>
                  </a:lnTo>
                  <a:lnTo>
                    <a:pt x="40" y="48"/>
                  </a:lnTo>
                  <a:lnTo>
                    <a:pt x="40" y="32"/>
                  </a:lnTo>
                  <a:lnTo>
                    <a:pt x="56" y="24"/>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84" name="Freeform 808"/>
            <p:cNvSpPr/>
            <p:nvPr/>
          </p:nvSpPr>
          <p:spPr bwMode="auto">
            <a:xfrm>
              <a:off x="2474721" y="2992731"/>
              <a:ext cx="515410" cy="332275"/>
            </a:xfrm>
            <a:custGeom>
              <a:avLst/>
              <a:gdLst>
                <a:gd name="T0" fmla="*/ 2147483647 w 384"/>
                <a:gd name="T1" fmla="*/ 2147483647 h 248"/>
                <a:gd name="T2" fmla="*/ 2147483647 w 384"/>
                <a:gd name="T3" fmla="*/ 2147483647 h 248"/>
                <a:gd name="T4" fmla="*/ 2147483647 w 384"/>
                <a:gd name="T5" fmla="*/ 2147483647 h 248"/>
                <a:gd name="T6" fmla="*/ 2147483647 w 384"/>
                <a:gd name="T7" fmla="*/ 2147483647 h 248"/>
                <a:gd name="T8" fmla="*/ 2147483647 w 384"/>
                <a:gd name="T9" fmla="*/ 2147483647 h 248"/>
                <a:gd name="T10" fmla="*/ 2147483647 w 384"/>
                <a:gd name="T11" fmla="*/ 2147483647 h 248"/>
                <a:gd name="T12" fmla="*/ 2147483647 w 384"/>
                <a:gd name="T13" fmla="*/ 2147483647 h 248"/>
                <a:gd name="T14" fmla="*/ 2147483647 w 384"/>
                <a:gd name="T15" fmla="*/ 2147483647 h 248"/>
                <a:gd name="T16" fmla="*/ 2147483647 w 384"/>
                <a:gd name="T17" fmla="*/ 2147483647 h 248"/>
                <a:gd name="T18" fmla="*/ 2147483647 w 384"/>
                <a:gd name="T19" fmla="*/ 2147483647 h 248"/>
                <a:gd name="T20" fmla="*/ 2147483647 w 384"/>
                <a:gd name="T21" fmla="*/ 2147483647 h 248"/>
                <a:gd name="T22" fmla="*/ 2147483647 w 384"/>
                <a:gd name="T23" fmla="*/ 2147483647 h 248"/>
                <a:gd name="T24" fmla="*/ 2147483647 w 384"/>
                <a:gd name="T25" fmla="*/ 2147483647 h 248"/>
                <a:gd name="T26" fmla="*/ 2147483647 w 384"/>
                <a:gd name="T27" fmla="*/ 2147483647 h 248"/>
                <a:gd name="T28" fmla="*/ 2147483647 w 384"/>
                <a:gd name="T29" fmla="*/ 2147483647 h 248"/>
                <a:gd name="T30" fmla="*/ 2147483647 w 384"/>
                <a:gd name="T31" fmla="*/ 2147483647 h 248"/>
                <a:gd name="T32" fmla="*/ 2147483647 w 384"/>
                <a:gd name="T33" fmla="*/ 2147483647 h 248"/>
                <a:gd name="T34" fmla="*/ 2147483647 w 384"/>
                <a:gd name="T35" fmla="*/ 2147483647 h 248"/>
                <a:gd name="T36" fmla="*/ 2147483647 w 384"/>
                <a:gd name="T37" fmla="*/ 2147483647 h 248"/>
                <a:gd name="T38" fmla="*/ 2147483647 w 384"/>
                <a:gd name="T39" fmla="*/ 2147483647 h 248"/>
                <a:gd name="T40" fmla="*/ 2147483647 w 384"/>
                <a:gd name="T41" fmla="*/ 2147483647 h 248"/>
                <a:gd name="T42" fmla="*/ 2147483647 w 384"/>
                <a:gd name="T43" fmla="*/ 2147483647 h 248"/>
                <a:gd name="T44" fmla="*/ 2147483647 w 384"/>
                <a:gd name="T45" fmla="*/ 2147483647 h 248"/>
                <a:gd name="T46" fmla="*/ 2147483647 w 384"/>
                <a:gd name="T47" fmla="*/ 0 h 248"/>
                <a:gd name="T48" fmla="*/ 0 w 384"/>
                <a:gd name="T49" fmla="*/ 0 h 248"/>
                <a:gd name="T50" fmla="*/ 2147483647 w 384"/>
                <a:gd name="T51" fmla="*/ 2147483647 h 248"/>
                <a:gd name="T52" fmla="*/ 2147483647 w 384"/>
                <a:gd name="T53" fmla="*/ 2147483647 h 248"/>
                <a:gd name="T54" fmla="*/ 2147483647 w 384"/>
                <a:gd name="T55" fmla="*/ 2147483647 h 248"/>
                <a:gd name="T56" fmla="*/ 2147483647 w 384"/>
                <a:gd name="T57" fmla="*/ 2147483647 h 248"/>
                <a:gd name="T58" fmla="*/ 2147483647 w 384"/>
                <a:gd name="T59" fmla="*/ 2147483647 h 248"/>
                <a:gd name="T60" fmla="*/ 2147483647 w 384"/>
                <a:gd name="T61" fmla="*/ 2147483647 h 248"/>
                <a:gd name="T62" fmla="*/ 2147483647 w 384"/>
                <a:gd name="T63" fmla="*/ 2147483647 h 248"/>
                <a:gd name="T64" fmla="*/ 2147483647 w 384"/>
                <a:gd name="T65" fmla="*/ 2147483647 h 248"/>
                <a:gd name="T66" fmla="*/ 2147483647 w 384"/>
                <a:gd name="T67" fmla="*/ 2147483647 h 248"/>
                <a:gd name="T68" fmla="*/ 2147483647 w 384"/>
                <a:gd name="T69" fmla="*/ 2147483647 h 248"/>
                <a:gd name="T70" fmla="*/ 2147483647 w 384"/>
                <a:gd name="T71" fmla="*/ 2147483647 h 248"/>
                <a:gd name="T72" fmla="*/ 2147483647 w 384"/>
                <a:gd name="T73" fmla="*/ 2147483647 h 248"/>
                <a:gd name="T74" fmla="*/ 2147483647 w 384"/>
                <a:gd name="T75" fmla="*/ 2147483647 h 248"/>
                <a:gd name="T76" fmla="*/ 2147483647 w 384"/>
                <a:gd name="T77" fmla="*/ 2147483647 h 248"/>
                <a:gd name="T78" fmla="*/ 2147483647 w 384"/>
                <a:gd name="T79" fmla="*/ 2147483647 h 248"/>
                <a:gd name="T80" fmla="*/ 2147483647 w 384"/>
                <a:gd name="T81" fmla="*/ 2147483647 h 248"/>
                <a:gd name="T82" fmla="*/ 2147483647 w 384"/>
                <a:gd name="T83" fmla="*/ 2147483647 h 248"/>
                <a:gd name="T84" fmla="*/ 2147483647 w 384"/>
                <a:gd name="T85" fmla="*/ 2147483647 h 248"/>
                <a:gd name="T86" fmla="*/ 2147483647 w 384"/>
                <a:gd name="T87" fmla="*/ 2147483647 h 248"/>
                <a:gd name="T88" fmla="*/ 2147483647 w 384"/>
                <a:gd name="T89" fmla="*/ 2147483647 h 248"/>
                <a:gd name="T90" fmla="*/ 2147483647 w 384"/>
                <a:gd name="T91" fmla="*/ 2147483647 h 248"/>
                <a:gd name="T92" fmla="*/ 2147483647 w 384"/>
                <a:gd name="T93" fmla="*/ 2147483647 h 248"/>
                <a:gd name="T94" fmla="*/ 2147483647 w 384"/>
                <a:gd name="T95" fmla="*/ 2147483647 h 248"/>
                <a:gd name="T96" fmla="*/ 2147483647 w 384"/>
                <a:gd name="T97" fmla="*/ 2147483647 h 248"/>
                <a:gd name="T98" fmla="*/ 2147483647 w 384"/>
                <a:gd name="T99" fmla="*/ 2147483647 h 248"/>
                <a:gd name="T100" fmla="*/ 2147483647 w 384"/>
                <a:gd name="T101" fmla="*/ 2147483647 h 248"/>
                <a:gd name="T102" fmla="*/ 2147483647 w 384"/>
                <a:gd name="T103" fmla="*/ 2147483647 h 248"/>
                <a:gd name="T104" fmla="*/ 2147483647 w 384"/>
                <a:gd name="T105" fmla="*/ 2147483647 h 248"/>
                <a:gd name="T106" fmla="*/ 2147483647 w 384"/>
                <a:gd name="T107" fmla="*/ 2147483647 h 248"/>
                <a:gd name="T108" fmla="*/ 2147483647 w 384"/>
                <a:gd name="T109" fmla="*/ 2147483647 h 24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84"/>
                <a:gd name="T166" fmla="*/ 0 h 248"/>
                <a:gd name="T167" fmla="*/ 384 w 384"/>
                <a:gd name="T168" fmla="*/ 248 h 24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84" h="248">
                  <a:moveTo>
                    <a:pt x="320" y="232"/>
                  </a:moveTo>
                  <a:lnTo>
                    <a:pt x="336" y="232"/>
                  </a:lnTo>
                  <a:lnTo>
                    <a:pt x="328" y="216"/>
                  </a:lnTo>
                  <a:lnTo>
                    <a:pt x="336" y="208"/>
                  </a:lnTo>
                  <a:lnTo>
                    <a:pt x="352" y="208"/>
                  </a:lnTo>
                  <a:lnTo>
                    <a:pt x="360" y="200"/>
                  </a:lnTo>
                  <a:lnTo>
                    <a:pt x="376" y="192"/>
                  </a:lnTo>
                  <a:lnTo>
                    <a:pt x="384" y="160"/>
                  </a:lnTo>
                  <a:lnTo>
                    <a:pt x="336" y="168"/>
                  </a:lnTo>
                  <a:lnTo>
                    <a:pt x="312" y="192"/>
                  </a:lnTo>
                  <a:lnTo>
                    <a:pt x="280" y="200"/>
                  </a:lnTo>
                  <a:lnTo>
                    <a:pt x="248" y="160"/>
                  </a:lnTo>
                  <a:lnTo>
                    <a:pt x="248" y="104"/>
                  </a:lnTo>
                  <a:lnTo>
                    <a:pt x="256" y="96"/>
                  </a:lnTo>
                  <a:lnTo>
                    <a:pt x="232" y="88"/>
                  </a:lnTo>
                  <a:lnTo>
                    <a:pt x="216" y="72"/>
                  </a:lnTo>
                  <a:lnTo>
                    <a:pt x="208" y="56"/>
                  </a:lnTo>
                  <a:lnTo>
                    <a:pt x="192" y="40"/>
                  </a:lnTo>
                  <a:lnTo>
                    <a:pt x="168" y="48"/>
                  </a:lnTo>
                  <a:lnTo>
                    <a:pt x="136" y="16"/>
                  </a:lnTo>
                  <a:lnTo>
                    <a:pt x="112" y="8"/>
                  </a:lnTo>
                  <a:lnTo>
                    <a:pt x="104" y="16"/>
                  </a:lnTo>
                  <a:lnTo>
                    <a:pt x="72" y="16"/>
                  </a:lnTo>
                  <a:lnTo>
                    <a:pt x="32" y="0"/>
                  </a:lnTo>
                  <a:lnTo>
                    <a:pt x="0" y="0"/>
                  </a:lnTo>
                  <a:lnTo>
                    <a:pt x="24" y="48"/>
                  </a:lnTo>
                  <a:lnTo>
                    <a:pt x="40" y="72"/>
                  </a:lnTo>
                  <a:lnTo>
                    <a:pt x="32" y="80"/>
                  </a:lnTo>
                  <a:lnTo>
                    <a:pt x="64" y="96"/>
                  </a:lnTo>
                  <a:lnTo>
                    <a:pt x="64" y="120"/>
                  </a:lnTo>
                  <a:lnTo>
                    <a:pt x="80" y="128"/>
                  </a:lnTo>
                  <a:lnTo>
                    <a:pt x="96" y="144"/>
                  </a:lnTo>
                  <a:lnTo>
                    <a:pt x="96" y="128"/>
                  </a:lnTo>
                  <a:lnTo>
                    <a:pt x="80" y="120"/>
                  </a:lnTo>
                  <a:lnTo>
                    <a:pt x="64" y="80"/>
                  </a:lnTo>
                  <a:lnTo>
                    <a:pt x="40" y="40"/>
                  </a:lnTo>
                  <a:lnTo>
                    <a:pt x="32" y="16"/>
                  </a:lnTo>
                  <a:lnTo>
                    <a:pt x="48" y="24"/>
                  </a:lnTo>
                  <a:lnTo>
                    <a:pt x="72" y="64"/>
                  </a:lnTo>
                  <a:lnTo>
                    <a:pt x="80" y="80"/>
                  </a:lnTo>
                  <a:lnTo>
                    <a:pt x="96" y="88"/>
                  </a:lnTo>
                  <a:lnTo>
                    <a:pt x="96" y="104"/>
                  </a:lnTo>
                  <a:lnTo>
                    <a:pt x="112" y="112"/>
                  </a:lnTo>
                  <a:lnTo>
                    <a:pt x="120" y="120"/>
                  </a:lnTo>
                  <a:lnTo>
                    <a:pt x="144" y="144"/>
                  </a:lnTo>
                  <a:lnTo>
                    <a:pt x="144" y="168"/>
                  </a:lnTo>
                  <a:lnTo>
                    <a:pt x="144" y="184"/>
                  </a:lnTo>
                  <a:lnTo>
                    <a:pt x="200" y="216"/>
                  </a:lnTo>
                  <a:lnTo>
                    <a:pt x="224" y="224"/>
                  </a:lnTo>
                  <a:lnTo>
                    <a:pt x="264" y="240"/>
                  </a:lnTo>
                  <a:lnTo>
                    <a:pt x="280" y="232"/>
                  </a:lnTo>
                  <a:lnTo>
                    <a:pt x="288" y="232"/>
                  </a:lnTo>
                  <a:lnTo>
                    <a:pt x="312" y="248"/>
                  </a:lnTo>
                  <a:lnTo>
                    <a:pt x="312" y="240"/>
                  </a:lnTo>
                  <a:lnTo>
                    <a:pt x="320" y="232"/>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85" name="Freeform 809"/>
            <p:cNvSpPr/>
            <p:nvPr/>
          </p:nvSpPr>
          <p:spPr bwMode="auto">
            <a:xfrm>
              <a:off x="3097599" y="3550909"/>
              <a:ext cx="85536" cy="107468"/>
            </a:xfrm>
            <a:custGeom>
              <a:avLst/>
              <a:gdLst>
                <a:gd name="T0" fmla="*/ 2147483647 w 64"/>
                <a:gd name="T1" fmla="*/ 2147483647 h 80"/>
                <a:gd name="T2" fmla="*/ 2147483647 w 64"/>
                <a:gd name="T3" fmla="*/ 2147483647 h 80"/>
                <a:gd name="T4" fmla="*/ 2147483647 w 64"/>
                <a:gd name="T5" fmla="*/ 2147483647 h 80"/>
                <a:gd name="T6" fmla="*/ 2147483647 w 64"/>
                <a:gd name="T7" fmla="*/ 2147483647 h 80"/>
                <a:gd name="T8" fmla="*/ 2147483647 w 64"/>
                <a:gd name="T9" fmla="*/ 2147483647 h 80"/>
                <a:gd name="T10" fmla="*/ 2147483647 w 64"/>
                <a:gd name="T11" fmla="*/ 2147483647 h 80"/>
                <a:gd name="T12" fmla="*/ 2147483647 w 64"/>
                <a:gd name="T13" fmla="*/ 0 h 80"/>
                <a:gd name="T14" fmla="*/ 2147483647 w 64"/>
                <a:gd name="T15" fmla="*/ 2147483647 h 80"/>
                <a:gd name="T16" fmla="*/ 0 w 64"/>
                <a:gd name="T17" fmla="*/ 2147483647 h 80"/>
                <a:gd name="T18" fmla="*/ 2147483647 w 64"/>
                <a:gd name="T19" fmla="*/ 2147483647 h 80"/>
                <a:gd name="T20" fmla="*/ 0 w 64"/>
                <a:gd name="T21" fmla="*/ 2147483647 h 80"/>
                <a:gd name="T22" fmla="*/ 0 w 64"/>
                <a:gd name="T23" fmla="*/ 2147483647 h 80"/>
                <a:gd name="T24" fmla="*/ 2147483647 w 64"/>
                <a:gd name="T25" fmla="*/ 2147483647 h 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80"/>
                <a:gd name="T41" fmla="*/ 64 w 64"/>
                <a:gd name="T42" fmla="*/ 80 h 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80">
                  <a:moveTo>
                    <a:pt x="16" y="80"/>
                  </a:moveTo>
                  <a:lnTo>
                    <a:pt x="32" y="64"/>
                  </a:lnTo>
                  <a:lnTo>
                    <a:pt x="40" y="56"/>
                  </a:lnTo>
                  <a:lnTo>
                    <a:pt x="56" y="40"/>
                  </a:lnTo>
                  <a:lnTo>
                    <a:pt x="64" y="24"/>
                  </a:lnTo>
                  <a:lnTo>
                    <a:pt x="48" y="16"/>
                  </a:lnTo>
                  <a:lnTo>
                    <a:pt x="16" y="0"/>
                  </a:lnTo>
                  <a:lnTo>
                    <a:pt x="16" y="8"/>
                  </a:lnTo>
                  <a:lnTo>
                    <a:pt x="0" y="48"/>
                  </a:lnTo>
                  <a:lnTo>
                    <a:pt x="8" y="64"/>
                  </a:lnTo>
                  <a:lnTo>
                    <a:pt x="0" y="64"/>
                  </a:lnTo>
                  <a:lnTo>
                    <a:pt x="0" y="72"/>
                  </a:lnTo>
                  <a:lnTo>
                    <a:pt x="16" y="80"/>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86" name="Freeform 810"/>
            <p:cNvSpPr/>
            <p:nvPr/>
          </p:nvSpPr>
          <p:spPr bwMode="auto">
            <a:xfrm>
              <a:off x="2474721" y="2992731"/>
              <a:ext cx="515410" cy="332275"/>
            </a:xfrm>
            <a:custGeom>
              <a:avLst/>
              <a:gdLst>
                <a:gd name="T0" fmla="*/ 2147483647 w 384"/>
                <a:gd name="T1" fmla="*/ 2147483647 h 248"/>
                <a:gd name="T2" fmla="*/ 2147483647 w 384"/>
                <a:gd name="T3" fmla="*/ 2147483647 h 248"/>
                <a:gd name="T4" fmla="*/ 2147483647 w 384"/>
                <a:gd name="T5" fmla="*/ 2147483647 h 248"/>
                <a:gd name="T6" fmla="*/ 2147483647 w 384"/>
                <a:gd name="T7" fmla="*/ 2147483647 h 248"/>
                <a:gd name="T8" fmla="*/ 2147483647 w 384"/>
                <a:gd name="T9" fmla="*/ 2147483647 h 248"/>
                <a:gd name="T10" fmla="*/ 2147483647 w 384"/>
                <a:gd name="T11" fmla="*/ 2147483647 h 248"/>
                <a:gd name="T12" fmla="*/ 2147483647 w 384"/>
                <a:gd name="T13" fmla="*/ 2147483647 h 248"/>
                <a:gd name="T14" fmla="*/ 2147483647 w 384"/>
                <a:gd name="T15" fmla="*/ 2147483647 h 248"/>
                <a:gd name="T16" fmla="*/ 2147483647 w 384"/>
                <a:gd name="T17" fmla="*/ 2147483647 h 248"/>
                <a:gd name="T18" fmla="*/ 2147483647 w 384"/>
                <a:gd name="T19" fmla="*/ 2147483647 h 248"/>
                <a:gd name="T20" fmla="*/ 2147483647 w 384"/>
                <a:gd name="T21" fmla="*/ 2147483647 h 248"/>
                <a:gd name="T22" fmla="*/ 2147483647 w 384"/>
                <a:gd name="T23" fmla="*/ 2147483647 h 248"/>
                <a:gd name="T24" fmla="*/ 2147483647 w 384"/>
                <a:gd name="T25" fmla="*/ 2147483647 h 248"/>
                <a:gd name="T26" fmla="*/ 2147483647 w 384"/>
                <a:gd name="T27" fmla="*/ 2147483647 h 248"/>
                <a:gd name="T28" fmla="*/ 2147483647 w 384"/>
                <a:gd name="T29" fmla="*/ 2147483647 h 248"/>
                <a:gd name="T30" fmla="*/ 2147483647 w 384"/>
                <a:gd name="T31" fmla="*/ 2147483647 h 248"/>
                <a:gd name="T32" fmla="*/ 2147483647 w 384"/>
                <a:gd name="T33" fmla="*/ 2147483647 h 248"/>
                <a:gd name="T34" fmla="*/ 2147483647 w 384"/>
                <a:gd name="T35" fmla="*/ 2147483647 h 248"/>
                <a:gd name="T36" fmla="*/ 2147483647 w 384"/>
                <a:gd name="T37" fmla="*/ 2147483647 h 248"/>
                <a:gd name="T38" fmla="*/ 2147483647 w 384"/>
                <a:gd name="T39" fmla="*/ 2147483647 h 248"/>
                <a:gd name="T40" fmla="*/ 2147483647 w 384"/>
                <a:gd name="T41" fmla="*/ 2147483647 h 248"/>
                <a:gd name="T42" fmla="*/ 2147483647 w 384"/>
                <a:gd name="T43" fmla="*/ 2147483647 h 248"/>
                <a:gd name="T44" fmla="*/ 2147483647 w 384"/>
                <a:gd name="T45" fmla="*/ 2147483647 h 248"/>
                <a:gd name="T46" fmla="*/ 2147483647 w 384"/>
                <a:gd name="T47" fmla="*/ 2147483647 h 248"/>
                <a:gd name="T48" fmla="*/ 2147483647 w 384"/>
                <a:gd name="T49" fmla="*/ 0 h 248"/>
                <a:gd name="T50" fmla="*/ 0 w 384"/>
                <a:gd name="T51" fmla="*/ 0 h 248"/>
                <a:gd name="T52" fmla="*/ 2147483647 w 384"/>
                <a:gd name="T53" fmla="*/ 2147483647 h 248"/>
                <a:gd name="T54" fmla="*/ 2147483647 w 384"/>
                <a:gd name="T55" fmla="*/ 2147483647 h 248"/>
                <a:gd name="T56" fmla="*/ 2147483647 w 384"/>
                <a:gd name="T57" fmla="*/ 2147483647 h 248"/>
                <a:gd name="T58" fmla="*/ 2147483647 w 384"/>
                <a:gd name="T59" fmla="*/ 2147483647 h 248"/>
                <a:gd name="T60" fmla="*/ 2147483647 w 384"/>
                <a:gd name="T61" fmla="*/ 2147483647 h 248"/>
                <a:gd name="T62" fmla="*/ 2147483647 w 384"/>
                <a:gd name="T63" fmla="*/ 2147483647 h 248"/>
                <a:gd name="T64" fmla="*/ 2147483647 w 384"/>
                <a:gd name="T65" fmla="*/ 2147483647 h 248"/>
                <a:gd name="T66" fmla="*/ 2147483647 w 384"/>
                <a:gd name="T67" fmla="*/ 2147483647 h 248"/>
                <a:gd name="T68" fmla="*/ 2147483647 w 384"/>
                <a:gd name="T69" fmla="*/ 2147483647 h 248"/>
                <a:gd name="T70" fmla="*/ 2147483647 w 384"/>
                <a:gd name="T71" fmla="*/ 2147483647 h 248"/>
                <a:gd name="T72" fmla="*/ 2147483647 w 384"/>
                <a:gd name="T73" fmla="*/ 2147483647 h 248"/>
                <a:gd name="T74" fmla="*/ 2147483647 w 384"/>
                <a:gd name="T75" fmla="*/ 2147483647 h 248"/>
                <a:gd name="T76" fmla="*/ 2147483647 w 384"/>
                <a:gd name="T77" fmla="*/ 2147483647 h 248"/>
                <a:gd name="T78" fmla="*/ 2147483647 w 384"/>
                <a:gd name="T79" fmla="*/ 2147483647 h 248"/>
                <a:gd name="T80" fmla="*/ 2147483647 w 384"/>
                <a:gd name="T81" fmla="*/ 2147483647 h 248"/>
                <a:gd name="T82" fmla="*/ 2147483647 w 384"/>
                <a:gd name="T83" fmla="*/ 2147483647 h 248"/>
                <a:gd name="T84" fmla="*/ 2147483647 w 384"/>
                <a:gd name="T85" fmla="*/ 2147483647 h 248"/>
                <a:gd name="T86" fmla="*/ 2147483647 w 384"/>
                <a:gd name="T87" fmla="*/ 2147483647 h 248"/>
                <a:gd name="T88" fmla="*/ 2147483647 w 384"/>
                <a:gd name="T89" fmla="*/ 2147483647 h 248"/>
                <a:gd name="T90" fmla="*/ 2147483647 w 384"/>
                <a:gd name="T91" fmla="*/ 2147483647 h 248"/>
                <a:gd name="T92" fmla="*/ 2147483647 w 384"/>
                <a:gd name="T93" fmla="*/ 2147483647 h 248"/>
                <a:gd name="T94" fmla="*/ 2147483647 w 384"/>
                <a:gd name="T95" fmla="*/ 2147483647 h 248"/>
                <a:gd name="T96" fmla="*/ 2147483647 w 384"/>
                <a:gd name="T97" fmla="*/ 2147483647 h 248"/>
                <a:gd name="T98" fmla="*/ 2147483647 w 384"/>
                <a:gd name="T99" fmla="*/ 2147483647 h 248"/>
                <a:gd name="T100" fmla="*/ 2147483647 w 384"/>
                <a:gd name="T101" fmla="*/ 2147483647 h 248"/>
                <a:gd name="T102" fmla="*/ 2147483647 w 384"/>
                <a:gd name="T103" fmla="*/ 2147483647 h 248"/>
                <a:gd name="T104" fmla="*/ 2147483647 w 384"/>
                <a:gd name="T105" fmla="*/ 2147483647 h 248"/>
                <a:gd name="T106" fmla="*/ 2147483647 w 384"/>
                <a:gd name="T107" fmla="*/ 2147483647 h 248"/>
                <a:gd name="T108" fmla="*/ 2147483647 w 384"/>
                <a:gd name="T109" fmla="*/ 2147483647 h 248"/>
                <a:gd name="T110" fmla="*/ 2147483647 w 384"/>
                <a:gd name="T111" fmla="*/ 2147483647 h 24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84"/>
                <a:gd name="T169" fmla="*/ 0 h 248"/>
                <a:gd name="T170" fmla="*/ 384 w 384"/>
                <a:gd name="T171" fmla="*/ 248 h 24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84" h="248">
                  <a:moveTo>
                    <a:pt x="320" y="232"/>
                  </a:moveTo>
                  <a:lnTo>
                    <a:pt x="336" y="232"/>
                  </a:lnTo>
                  <a:lnTo>
                    <a:pt x="328" y="216"/>
                  </a:lnTo>
                  <a:lnTo>
                    <a:pt x="336" y="208"/>
                  </a:lnTo>
                  <a:lnTo>
                    <a:pt x="352" y="208"/>
                  </a:lnTo>
                  <a:lnTo>
                    <a:pt x="360" y="200"/>
                  </a:lnTo>
                  <a:lnTo>
                    <a:pt x="376" y="192"/>
                  </a:lnTo>
                  <a:lnTo>
                    <a:pt x="384" y="160"/>
                  </a:lnTo>
                  <a:lnTo>
                    <a:pt x="336" y="168"/>
                  </a:lnTo>
                  <a:lnTo>
                    <a:pt x="312" y="192"/>
                  </a:lnTo>
                  <a:lnTo>
                    <a:pt x="280" y="200"/>
                  </a:lnTo>
                  <a:lnTo>
                    <a:pt x="248" y="160"/>
                  </a:lnTo>
                  <a:lnTo>
                    <a:pt x="248" y="104"/>
                  </a:lnTo>
                  <a:lnTo>
                    <a:pt x="256" y="96"/>
                  </a:lnTo>
                  <a:lnTo>
                    <a:pt x="232" y="88"/>
                  </a:lnTo>
                  <a:lnTo>
                    <a:pt x="216" y="72"/>
                  </a:lnTo>
                  <a:lnTo>
                    <a:pt x="208" y="56"/>
                  </a:lnTo>
                  <a:lnTo>
                    <a:pt x="192" y="40"/>
                  </a:lnTo>
                  <a:lnTo>
                    <a:pt x="168" y="48"/>
                  </a:lnTo>
                  <a:lnTo>
                    <a:pt x="136" y="16"/>
                  </a:lnTo>
                  <a:lnTo>
                    <a:pt x="112" y="8"/>
                  </a:lnTo>
                  <a:lnTo>
                    <a:pt x="104" y="16"/>
                  </a:lnTo>
                  <a:lnTo>
                    <a:pt x="72" y="16"/>
                  </a:lnTo>
                  <a:lnTo>
                    <a:pt x="32" y="0"/>
                  </a:lnTo>
                  <a:lnTo>
                    <a:pt x="0" y="0"/>
                  </a:lnTo>
                  <a:lnTo>
                    <a:pt x="24" y="48"/>
                  </a:lnTo>
                  <a:lnTo>
                    <a:pt x="40" y="72"/>
                  </a:lnTo>
                  <a:lnTo>
                    <a:pt x="32" y="80"/>
                  </a:lnTo>
                  <a:lnTo>
                    <a:pt x="64" y="96"/>
                  </a:lnTo>
                  <a:lnTo>
                    <a:pt x="64" y="120"/>
                  </a:lnTo>
                  <a:lnTo>
                    <a:pt x="80" y="128"/>
                  </a:lnTo>
                  <a:lnTo>
                    <a:pt x="96" y="144"/>
                  </a:lnTo>
                  <a:lnTo>
                    <a:pt x="96" y="128"/>
                  </a:lnTo>
                  <a:lnTo>
                    <a:pt x="80" y="120"/>
                  </a:lnTo>
                  <a:lnTo>
                    <a:pt x="64" y="80"/>
                  </a:lnTo>
                  <a:lnTo>
                    <a:pt x="40" y="40"/>
                  </a:lnTo>
                  <a:lnTo>
                    <a:pt x="32" y="16"/>
                  </a:lnTo>
                  <a:lnTo>
                    <a:pt x="48" y="24"/>
                  </a:lnTo>
                  <a:lnTo>
                    <a:pt x="72" y="64"/>
                  </a:lnTo>
                  <a:lnTo>
                    <a:pt x="80" y="80"/>
                  </a:lnTo>
                  <a:lnTo>
                    <a:pt x="96" y="88"/>
                  </a:lnTo>
                  <a:lnTo>
                    <a:pt x="96" y="104"/>
                  </a:lnTo>
                  <a:lnTo>
                    <a:pt x="112" y="112"/>
                  </a:lnTo>
                  <a:lnTo>
                    <a:pt x="120" y="120"/>
                  </a:lnTo>
                  <a:lnTo>
                    <a:pt x="144" y="144"/>
                  </a:lnTo>
                  <a:lnTo>
                    <a:pt x="144" y="168"/>
                  </a:lnTo>
                  <a:lnTo>
                    <a:pt x="144" y="184"/>
                  </a:lnTo>
                  <a:lnTo>
                    <a:pt x="200" y="216"/>
                  </a:lnTo>
                  <a:lnTo>
                    <a:pt x="224" y="224"/>
                  </a:lnTo>
                  <a:lnTo>
                    <a:pt x="264" y="240"/>
                  </a:lnTo>
                  <a:lnTo>
                    <a:pt x="280" y="232"/>
                  </a:lnTo>
                  <a:lnTo>
                    <a:pt x="288" y="232"/>
                  </a:lnTo>
                  <a:lnTo>
                    <a:pt x="312" y="248"/>
                  </a:lnTo>
                  <a:lnTo>
                    <a:pt x="312" y="240"/>
                  </a:lnTo>
                  <a:lnTo>
                    <a:pt x="320" y="232"/>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87" name="Freeform 778"/>
            <p:cNvSpPr/>
            <p:nvPr/>
          </p:nvSpPr>
          <p:spPr bwMode="auto">
            <a:xfrm>
              <a:off x="2071166" y="1789743"/>
              <a:ext cx="1449727" cy="999017"/>
            </a:xfrm>
            <a:custGeom>
              <a:avLst/>
              <a:gdLst>
                <a:gd name="T0" fmla="*/ 2147483647 w 1080"/>
                <a:gd name="T1" fmla="*/ 2147483647 h 744"/>
                <a:gd name="T2" fmla="*/ 2147483647 w 1080"/>
                <a:gd name="T3" fmla="*/ 2147483647 h 744"/>
                <a:gd name="T4" fmla="*/ 2147483647 w 1080"/>
                <a:gd name="T5" fmla="*/ 2147483647 h 744"/>
                <a:gd name="T6" fmla="*/ 2147483647 w 1080"/>
                <a:gd name="T7" fmla="*/ 2147483647 h 744"/>
                <a:gd name="T8" fmla="*/ 2147483647 w 1080"/>
                <a:gd name="T9" fmla="*/ 2147483647 h 744"/>
                <a:gd name="T10" fmla="*/ 2147483647 w 1080"/>
                <a:gd name="T11" fmla="*/ 2147483647 h 744"/>
                <a:gd name="T12" fmla="*/ 2147483647 w 1080"/>
                <a:gd name="T13" fmla="*/ 2147483647 h 744"/>
                <a:gd name="T14" fmla="*/ 2147483647 w 1080"/>
                <a:gd name="T15" fmla="*/ 2147483647 h 744"/>
                <a:gd name="T16" fmla="*/ 2147483647 w 1080"/>
                <a:gd name="T17" fmla="*/ 2147483647 h 744"/>
                <a:gd name="T18" fmla="*/ 2147483647 w 1080"/>
                <a:gd name="T19" fmla="*/ 2147483647 h 744"/>
                <a:gd name="T20" fmla="*/ 2147483647 w 1080"/>
                <a:gd name="T21" fmla="*/ 2147483647 h 744"/>
                <a:gd name="T22" fmla="*/ 2147483647 w 1080"/>
                <a:gd name="T23" fmla="*/ 2147483647 h 744"/>
                <a:gd name="T24" fmla="*/ 2147483647 w 1080"/>
                <a:gd name="T25" fmla="*/ 2147483647 h 744"/>
                <a:gd name="T26" fmla="*/ 2147483647 w 1080"/>
                <a:gd name="T27" fmla="*/ 2147483647 h 744"/>
                <a:gd name="T28" fmla="*/ 2147483647 w 1080"/>
                <a:gd name="T29" fmla="*/ 2147483647 h 744"/>
                <a:gd name="T30" fmla="*/ 2147483647 w 1080"/>
                <a:gd name="T31" fmla="*/ 2147483647 h 744"/>
                <a:gd name="T32" fmla="*/ 2147483647 w 1080"/>
                <a:gd name="T33" fmla="*/ 2147483647 h 744"/>
                <a:gd name="T34" fmla="*/ 2147483647 w 1080"/>
                <a:gd name="T35" fmla="*/ 2147483647 h 744"/>
                <a:gd name="T36" fmla="*/ 2147483647 w 1080"/>
                <a:gd name="T37" fmla="*/ 2147483647 h 744"/>
                <a:gd name="T38" fmla="*/ 2147483647 w 1080"/>
                <a:gd name="T39" fmla="*/ 2147483647 h 744"/>
                <a:gd name="T40" fmla="*/ 2147483647 w 1080"/>
                <a:gd name="T41" fmla="*/ 2147483647 h 744"/>
                <a:gd name="T42" fmla="*/ 2147483647 w 1080"/>
                <a:gd name="T43" fmla="*/ 2147483647 h 744"/>
                <a:gd name="T44" fmla="*/ 2147483647 w 1080"/>
                <a:gd name="T45" fmla="*/ 2147483647 h 744"/>
                <a:gd name="T46" fmla="*/ 2147483647 w 1080"/>
                <a:gd name="T47" fmla="*/ 2147483647 h 744"/>
                <a:gd name="T48" fmla="*/ 2147483647 w 1080"/>
                <a:gd name="T49" fmla="*/ 2147483647 h 744"/>
                <a:gd name="T50" fmla="*/ 2147483647 w 1080"/>
                <a:gd name="T51" fmla="*/ 2147483647 h 744"/>
                <a:gd name="T52" fmla="*/ 2147483647 w 1080"/>
                <a:gd name="T53" fmla="*/ 2147483647 h 744"/>
                <a:gd name="T54" fmla="*/ 2147483647 w 1080"/>
                <a:gd name="T55" fmla="*/ 2147483647 h 744"/>
                <a:gd name="T56" fmla="*/ 2147483647 w 1080"/>
                <a:gd name="T57" fmla="*/ 2147483647 h 744"/>
                <a:gd name="T58" fmla="*/ 2147483647 w 1080"/>
                <a:gd name="T59" fmla="*/ 2147483647 h 744"/>
                <a:gd name="T60" fmla="*/ 2147483647 w 1080"/>
                <a:gd name="T61" fmla="*/ 2147483647 h 744"/>
                <a:gd name="T62" fmla="*/ 2147483647 w 1080"/>
                <a:gd name="T63" fmla="*/ 2147483647 h 744"/>
                <a:gd name="T64" fmla="*/ 2147483647 w 1080"/>
                <a:gd name="T65" fmla="*/ 2147483647 h 744"/>
                <a:gd name="T66" fmla="*/ 2147483647 w 1080"/>
                <a:gd name="T67" fmla="*/ 2147483647 h 744"/>
                <a:gd name="T68" fmla="*/ 2147483647 w 1080"/>
                <a:gd name="T69" fmla="*/ 2147483647 h 744"/>
                <a:gd name="T70" fmla="*/ 2147483647 w 1080"/>
                <a:gd name="T71" fmla="*/ 2147483647 h 744"/>
                <a:gd name="T72" fmla="*/ 2147483647 w 1080"/>
                <a:gd name="T73" fmla="*/ 2147483647 h 744"/>
                <a:gd name="T74" fmla="*/ 2147483647 w 1080"/>
                <a:gd name="T75" fmla="*/ 2147483647 h 744"/>
                <a:gd name="T76" fmla="*/ 2147483647 w 1080"/>
                <a:gd name="T77" fmla="*/ 2147483647 h 744"/>
                <a:gd name="T78" fmla="*/ 2147483647 w 1080"/>
                <a:gd name="T79" fmla="*/ 2147483647 h 744"/>
                <a:gd name="T80" fmla="*/ 2147483647 w 1080"/>
                <a:gd name="T81" fmla="*/ 0 h 744"/>
                <a:gd name="T82" fmla="*/ 2147483647 w 1080"/>
                <a:gd name="T83" fmla="*/ 2147483647 h 744"/>
                <a:gd name="T84" fmla="*/ 2147483647 w 1080"/>
                <a:gd name="T85" fmla="*/ 2147483647 h 744"/>
                <a:gd name="T86" fmla="*/ 2147483647 w 1080"/>
                <a:gd name="T87" fmla="*/ 2147483647 h 744"/>
                <a:gd name="T88" fmla="*/ 2147483647 w 1080"/>
                <a:gd name="T89" fmla="*/ 2147483647 h 744"/>
                <a:gd name="T90" fmla="*/ 2147483647 w 1080"/>
                <a:gd name="T91" fmla="*/ 2147483647 h 744"/>
                <a:gd name="T92" fmla="*/ 2147483647 w 1080"/>
                <a:gd name="T93" fmla="*/ 2147483647 h 744"/>
                <a:gd name="T94" fmla="*/ 2147483647 w 1080"/>
                <a:gd name="T95" fmla="*/ 2147483647 h 744"/>
                <a:gd name="T96" fmla="*/ 2147483647 w 1080"/>
                <a:gd name="T97" fmla="*/ 2147483647 h 744"/>
                <a:gd name="T98" fmla="*/ 2147483647 w 1080"/>
                <a:gd name="T99" fmla="*/ 2147483647 h 744"/>
                <a:gd name="T100" fmla="*/ 2147483647 w 1080"/>
                <a:gd name="T101" fmla="*/ 2147483647 h 744"/>
                <a:gd name="T102" fmla="*/ 2147483647 w 1080"/>
                <a:gd name="T103" fmla="*/ 2147483647 h 744"/>
                <a:gd name="T104" fmla="*/ 2147483647 w 1080"/>
                <a:gd name="T105" fmla="*/ 2147483647 h 744"/>
                <a:gd name="T106" fmla="*/ 2147483647 w 1080"/>
                <a:gd name="T107" fmla="*/ 2147483647 h 744"/>
                <a:gd name="T108" fmla="*/ 2147483647 w 1080"/>
                <a:gd name="T109" fmla="*/ 2147483647 h 744"/>
                <a:gd name="T110" fmla="*/ 0 w 1080"/>
                <a:gd name="T111" fmla="*/ 2147483647 h 744"/>
                <a:gd name="T112" fmla="*/ 2147483647 w 1080"/>
                <a:gd name="T113" fmla="*/ 2147483647 h 744"/>
                <a:gd name="T114" fmla="*/ 2147483647 w 1080"/>
                <a:gd name="T115" fmla="*/ 2147483647 h 744"/>
                <a:gd name="T116" fmla="*/ 2147483647 w 1080"/>
                <a:gd name="T117" fmla="*/ 2147483647 h 744"/>
                <a:gd name="T118" fmla="*/ 2147483647 w 1080"/>
                <a:gd name="T119" fmla="*/ 2147483647 h 744"/>
                <a:gd name="T120" fmla="*/ 2147483647 w 1080"/>
                <a:gd name="T121" fmla="*/ 2147483647 h 744"/>
                <a:gd name="T122" fmla="*/ 2147483647 w 1080"/>
                <a:gd name="T123" fmla="*/ 2147483647 h 74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80"/>
                <a:gd name="T187" fmla="*/ 0 h 744"/>
                <a:gd name="T188" fmla="*/ 1080 w 1080"/>
                <a:gd name="T189" fmla="*/ 744 h 74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80" h="744">
                  <a:moveTo>
                    <a:pt x="624" y="632"/>
                  </a:moveTo>
                  <a:lnTo>
                    <a:pt x="648" y="640"/>
                  </a:lnTo>
                  <a:lnTo>
                    <a:pt x="720" y="672"/>
                  </a:lnTo>
                  <a:lnTo>
                    <a:pt x="744" y="720"/>
                  </a:lnTo>
                  <a:lnTo>
                    <a:pt x="744" y="744"/>
                  </a:lnTo>
                  <a:lnTo>
                    <a:pt x="792" y="728"/>
                  </a:lnTo>
                  <a:lnTo>
                    <a:pt x="824" y="704"/>
                  </a:lnTo>
                  <a:lnTo>
                    <a:pt x="840" y="704"/>
                  </a:lnTo>
                  <a:lnTo>
                    <a:pt x="880" y="696"/>
                  </a:lnTo>
                  <a:lnTo>
                    <a:pt x="912" y="656"/>
                  </a:lnTo>
                  <a:lnTo>
                    <a:pt x="928" y="656"/>
                  </a:lnTo>
                  <a:lnTo>
                    <a:pt x="936" y="696"/>
                  </a:lnTo>
                  <a:lnTo>
                    <a:pt x="952" y="688"/>
                  </a:lnTo>
                  <a:lnTo>
                    <a:pt x="968" y="688"/>
                  </a:lnTo>
                  <a:lnTo>
                    <a:pt x="960" y="704"/>
                  </a:lnTo>
                  <a:lnTo>
                    <a:pt x="968" y="720"/>
                  </a:lnTo>
                  <a:lnTo>
                    <a:pt x="1000" y="688"/>
                  </a:lnTo>
                  <a:lnTo>
                    <a:pt x="1016" y="672"/>
                  </a:lnTo>
                  <a:lnTo>
                    <a:pt x="976" y="672"/>
                  </a:lnTo>
                  <a:lnTo>
                    <a:pt x="960" y="648"/>
                  </a:lnTo>
                  <a:lnTo>
                    <a:pt x="976" y="632"/>
                  </a:lnTo>
                  <a:lnTo>
                    <a:pt x="976" y="616"/>
                  </a:lnTo>
                  <a:lnTo>
                    <a:pt x="920" y="632"/>
                  </a:lnTo>
                  <a:lnTo>
                    <a:pt x="896" y="656"/>
                  </a:lnTo>
                  <a:lnTo>
                    <a:pt x="904" y="624"/>
                  </a:lnTo>
                  <a:lnTo>
                    <a:pt x="936" y="608"/>
                  </a:lnTo>
                  <a:lnTo>
                    <a:pt x="952" y="592"/>
                  </a:lnTo>
                  <a:lnTo>
                    <a:pt x="1000" y="600"/>
                  </a:lnTo>
                  <a:lnTo>
                    <a:pt x="1032" y="592"/>
                  </a:lnTo>
                  <a:lnTo>
                    <a:pt x="1064" y="576"/>
                  </a:lnTo>
                  <a:lnTo>
                    <a:pt x="1080" y="560"/>
                  </a:lnTo>
                  <a:lnTo>
                    <a:pt x="1064" y="520"/>
                  </a:lnTo>
                  <a:lnTo>
                    <a:pt x="1064" y="496"/>
                  </a:lnTo>
                  <a:lnTo>
                    <a:pt x="1008" y="472"/>
                  </a:lnTo>
                  <a:lnTo>
                    <a:pt x="1008" y="456"/>
                  </a:lnTo>
                  <a:lnTo>
                    <a:pt x="968" y="368"/>
                  </a:lnTo>
                  <a:lnTo>
                    <a:pt x="952" y="408"/>
                  </a:lnTo>
                  <a:lnTo>
                    <a:pt x="928" y="416"/>
                  </a:lnTo>
                  <a:lnTo>
                    <a:pt x="920" y="408"/>
                  </a:lnTo>
                  <a:lnTo>
                    <a:pt x="904" y="408"/>
                  </a:lnTo>
                  <a:lnTo>
                    <a:pt x="904" y="352"/>
                  </a:lnTo>
                  <a:lnTo>
                    <a:pt x="880" y="344"/>
                  </a:lnTo>
                  <a:lnTo>
                    <a:pt x="864" y="320"/>
                  </a:lnTo>
                  <a:lnTo>
                    <a:pt x="840" y="320"/>
                  </a:lnTo>
                  <a:lnTo>
                    <a:pt x="816" y="312"/>
                  </a:lnTo>
                  <a:lnTo>
                    <a:pt x="800" y="320"/>
                  </a:lnTo>
                  <a:lnTo>
                    <a:pt x="800" y="336"/>
                  </a:lnTo>
                  <a:lnTo>
                    <a:pt x="800" y="360"/>
                  </a:lnTo>
                  <a:lnTo>
                    <a:pt x="800" y="400"/>
                  </a:lnTo>
                  <a:lnTo>
                    <a:pt x="792" y="416"/>
                  </a:lnTo>
                  <a:lnTo>
                    <a:pt x="816" y="464"/>
                  </a:lnTo>
                  <a:lnTo>
                    <a:pt x="776" y="504"/>
                  </a:lnTo>
                  <a:lnTo>
                    <a:pt x="784" y="560"/>
                  </a:lnTo>
                  <a:lnTo>
                    <a:pt x="768" y="576"/>
                  </a:lnTo>
                  <a:lnTo>
                    <a:pt x="752" y="568"/>
                  </a:lnTo>
                  <a:lnTo>
                    <a:pt x="744" y="496"/>
                  </a:lnTo>
                  <a:lnTo>
                    <a:pt x="704" y="488"/>
                  </a:lnTo>
                  <a:lnTo>
                    <a:pt x="632" y="448"/>
                  </a:lnTo>
                  <a:lnTo>
                    <a:pt x="616" y="448"/>
                  </a:lnTo>
                  <a:lnTo>
                    <a:pt x="600" y="408"/>
                  </a:lnTo>
                  <a:lnTo>
                    <a:pt x="592" y="400"/>
                  </a:lnTo>
                  <a:lnTo>
                    <a:pt x="624" y="304"/>
                  </a:lnTo>
                  <a:lnTo>
                    <a:pt x="640" y="280"/>
                  </a:lnTo>
                  <a:lnTo>
                    <a:pt x="664" y="272"/>
                  </a:lnTo>
                  <a:lnTo>
                    <a:pt x="672" y="272"/>
                  </a:lnTo>
                  <a:lnTo>
                    <a:pt x="688" y="232"/>
                  </a:lnTo>
                  <a:lnTo>
                    <a:pt x="696" y="200"/>
                  </a:lnTo>
                  <a:lnTo>
                    <a:pt x="736" y="192"/>
                  </a:lnTo>
                  <a:lnTo>
                    <a:pt x="752" y="176"/>
                  </a:lnTo>
                  <a:lnTo>
                    <a:pt x="744" y="136"/>
                  </a:lnTo>
                  <a:lnTo>
                    <a:pt x="752" y="112"/>
                  </a:lnTo>
                  <a:lnTo>
                    <a:pt x="736" y="96"/>
                  </a:lnTo>
                  <a:lnTo>
                    <a:pt x="712" y="88"/>
                  </a:lnTo>
                  <a:lnTo>
                    <a:pt x="704" y="128"/>
                  </a:lnTo>
                  <a:lnTo>
                    <a:pt x="680" y="168"/>
                  </a:lnTo>
                  <a:lnTo>
                    <a:pt x="672" y="120"/>
                  </a:lnTo>
                  <a:lnTo>
                    <a:pt x="656" y="104"/>
                  </a:lnTo>
                  <a:lnTo>
                    <a:pt x="640" y="128"/>
                  </a:lnTo>
                  <a:lnTo>
                    <a:pt x="632" y="104"/>
                  </a:lnTo>
                  <a:lnTo>
                    <a:pt x="616" y="80"/>
                  </a:lnTo>
                  <a:lnTo>
                    <a:pt x="608" y="40"/>
                  </a:lnTo>
                  <a:lnTo>
                    <a:pt x="584" y="0"/>
                  </a:lnTo>
                  <a:lnTo>
                    <a:pt x="568" y="56"/>
                  </a:lnTo>
                  <a:lnTo>
                    <a:pt x="568" y="80"/>
                  </a:lnTo>
                  <a:lnTo>
                    <a:pt x="592" y="104"/>
                  </a:lnTo>
                  <a:lnTo>
                    <a:pt x="600" y="128"/>
                  </a:lnTo>
                  <a:lnTo>
                    <a:pt x="576" y="144"/>
                  </a:lnTo>
                  <a:lnTo>
                    <a:pt x="568" y="136"/>
                  </a:lnTo>
                  <a:lnTo>
                    <a:pt x="552" y="136"/>
                  </a:lnTo>
                  <a:lnTo>
                    <a:pt x="544" y="160"/>
                  </a:lnTo>
                  <a:lnTo>
                    <a:pt x="512" y="152"/>
                  </a:lnTo>
                  <a:lnTo>
                    <a:pt x="472" y="152"/>
                  </a:lnTo>
                  <a:lnTo>
                    <a:pt x="448" y="136"/>
                  </a:lnTo>
                  <a:lnTo>
                    <a:pt x="416" y="144"/>
                  </a:lnTo>
                  <a:lnTo>
                    <a:pt x="416" y="152"/>
                  </a:lnTo>
                  <a:lnTo>
                    <a:pt x="424" y="176"/>
                  </a:lnTo>
                  <a:lnTo>
                    <a:pt x="408" y="176"/>
                  </a:lnTo>
                  <a:lnTo>
                    <a:pt x="392" y="152"/>
                  </a:lnTo>
                  <a:lnTo>
                    <a:pt x="344" y="160"/>
                  </a:lnTo>
                  <a:lnTo>
                    <a:pt x="328" y="144"/>
                  </a:lnTo>
                  <a:lnTo>
                    <a:pt x="336" y="128"/>
                  </a:lnTo>
                  <a:lnTo>
                    <a:pt x="304" y="120"/>
                  </a:lnTo>
                  <a:lnTo>
                    <a:pt x="272" y="104"/>
                  </a:lnTo>
                  <a:lnTo>
                    <a:pt x="232" y="88"/>
                  </a:lnTo>
                  <a:lnTo>
                    <a:pt x="200" y="96"/>
                  </a:lnTo>
                  <a:lnTo>
                    <a:pt x="176" y="64"/>
                  </a:lnTo>
                  <a:lnTo>
                    <a:pt x="96" y="104"/>
                  </a:lnTo>
                  <a:lnTo>
                    <a:pt x="80" y="120"/>
                  </a:lnTo>
                  <a:lnTo>
                    <a:pt x="48" y="112"/>
                  </a:lnTo>
                  <a:lnTo>
                    <a:pt x="24" y="96"/>
                  </a:lnTo>
                  <a:lnTo>
                    <a:pt x="0" y="88"/>
                  </a:lnTo>
                  <a:lnTo>
                    <a:pt x="0" y="368"/>
                  </a:lnTo>
                  <a:lnTo>
                    <a:pt x="40" y="392"/>
                  </a:lnTo>
                  <a:lnTo>
                    <a:pt x="72" y="376"/>
                  </a:lnTo>
                  <a:lnTo>
                    <a:pt x="120" y="456"/>
                  </a:lnTo>
                  <a:lnTo>
                    <a:pt x="144" y="472"/>
                  </a:lnTo>
                  <a:lnTo>
                    <a:pt x="144" y="504"/>
                  </a:lnTo>
                  <a:lnTo>
                    <a:pt x="152" y="528"/>
                  </a:lnTo>
                  <a:lnTo>
                    <a:pt x="184" y="576"/>
                  </a:lnTo>
                  <a:lnTo>
                    <a:pt x="232" y="600"/>
                  </a:lnTo>
                  <a:lnTo>
                    <a:pt x="232" y="624"/>
                  </a:lnTo>
                  <a:lnTo>
                    <a:pt x="584" y="624"/>
                  </a:lnTo>
                  <a:lnTo>
                    <a:pt x="624" y="632"/>
                  </a:lnTo>
                  <a:close/>
                </a:path>
              </a:pathLst>
            </a:custGeom>
            <a:grpFill/>
            <a:ln w="3175" cmpd="sng">
              <a:noFill/>
              <a:miter lim="800000"/>
            </a:ln>
          </p:spPr>
          <p:txBody>
            <a:bodyPr/>
            <a:lstStyle/>
            <a:p>
              <a:pPr defTabSz="914400"/>
              <a:endParaRPr lang="zh-CN" altLang="en-US">
                <a:solidFill>
                  <a:schemeClr val="bg1">
                    <a:lumMod val="85000"/>
                  </a:schemeClr>
                </a:solidFill>
              </a:endParaRPr>
            </a:p>
          </p:txBody>
        </p:sp>
      </p:grpSp>
      <p:grpSp>
        <p:nvGrpSpPr>
          <p:cNvPr id="34" name="组合 7"/>
          <p:cNvGrpSpPr/>
          <p:nvPr/>
        </p:nvGrpSpPr>
        <p:grpSpPr>
          <a:xfrm>
            <a:off x="4226900" y="2311284"/>
            <a:ext cx="1588009" cy="1595142"/>
            <a:chOff x="3325813" y="1949271"/>
            <a:chExt cx="1193800" cy="1196975"/>
          </a:xfrm>
          <a:solidFill>
            <a:schemeClr val="accent1">
              <a:lumMod val="50000"/>
            </a:schemeClr>
          </a:solidFill>
        </p:grpSpPr>
        <p:sp>
          <p:nvSpPr>
            <p:cNvPr id="1049088" name="Freeform 6"/>
            <p:cNvSpPr/>
            <p:nvPr/>
          </p:nvSpPr>
          <p:spPr bwMode="auto">
            <a:xfrm>
              <a:off x="3325813" y="1949271"/>
              <a:ext cx="1193800" cy="1196975"/>
            </a:xfrm>
            <a:custGeom>
              <a:avLst/>
              <a:gdLst>
                <a:gd name="T0" fmla="*/ 986 w 4497"/>
                <a:gd name="T1" fmla="*/ 1809 h 4497"/>
                <a:gd name="T2" fmla="*/ 986 w 4497"/>
                <a:gd name="T3" fmla="*/ 986 h 4497"/>
                <a:gd name="T4" fmla="*/ 1809 w 4497"/>
                <a:gd name="T5" fmla="*/ 986 h 4497"/>
                <a:gd name="T6" fmla="*/ 4497 w 4497"/>
                <a:gd name="T7" fmla="*/ 0 h 4497"/>
                <a:gd name="T8" fmla="*/ 4497 w 4497"/>
                <a:gd name="T9" fmla="*/ 1861 h 4497"/>
                <a:gd name="T10" fmla="*/ 2659 w 4497"/>
                <a:gd name="T11" fmla="*/ 2659 h 4497"/>
                <a:gd name="T12" fmla="*/ 1861 w 4497"/>
                <a:gd name="T13" fmla="*/ 4497 h 4497"/>
                <a:gd name="T14" fmla="*/ 0 w 4497"/>
                <a:gd name="T15" fmla="*/ 4497 h 4497"/>
                <a:gd name="T16" fmla="*/ 986 w 4497"/>
                <a:gd name="T17" fmla="*/ 1809 h 4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97" h="4497">
                  <a:moveTo>
                    <a:pt x="986" y="1809"/>
                  </a:moveTo>
                  <a:lnTo>
                    <a:pt x="986" y="986"/>
                  </a:lnTo>
                  <a:lnTo>
                    <a:pt x="1809" y="986"/>
                  </a:lnTo>
                  <a:cubicBezTo>
                    <a:pt x="2601" y="369"/>
                    <a:pt x="3544" y="40"/>
                    <a:pt x="4497" y="0"/>
                  </a:cubicBezTo>
                  <a:lnTo>
                    <a:pt x="4497" y="1861"/>
                  </a:lnTo>
                  <a:cubicBezTo>
                    <a:pt x="3824" y="1887"/>
                    <a:pt x="3165" y="2152"/>
                    <a:pt x="2659" y="2659"/>
                  </a:cubicBezTo>
                  <a:cubicBezTo>
                    <a:pt x="2152" y="3165"/>
                    <a:pt x="1887" y="3824"/>
                    <a:pt x="1861" y="4497"/>
                  </a:cubicBezTo>
                  <a:lnTo>
                    <a:pt x="0" y="4497"/>
                  </a:lnTo>
                  <a:cubicBezTo>
                    <a:pt x="40" y="3544"/>
                    <a:pt x="369" y="2601"/>
                    <a:pt x="986" y="1809"/>
                  </a:cubicBezTo>
                  <a:close/>
                </a:path>
              </a:pathLst>
            </a:custGeom>
            <a:grpFill/>
            <a:ln>
              <a:noFill/>
            </a:ln>
          </p:spPr>
          <p:txBody>
            <a:bodyPr lIns="91392" tIns="45695" rIns="91392" bIns="45695"/>
            <a:lstStyle/>
            <a:p>
              <a:pPr eaLnBrk="0" fontAlgn="base" hangingPunct="0">
                <a:spcBef>
                  <a:spcPct val="0"/>
                </a:spcBef>
                <a:spcAft>
                  <a:spcPct val="0"/>
                </a:spcAft>
              </a:pPr>
              <a:endParaRPr lang="zh-CN" altLang="en-US" sz="2000">
                <a:solidFill>
                  <a:prstClr val="black"/>
                </a:solidFill>
                <a:latin typeface="微软雅黑" panose="020B0503020204020204" pitchFamily="34" charset="-122"/>
                <a:ea typeface="微软雅黑" panose="020B0503020204020204" pitchFamily="34" charset="-122"/>
              </a:endParaRPr>
            </a:p>
          </p:txBody>
        </p:sp>
        <p:sp>
          <p:nvSpPr>
            <p:cNvPr id="1049089" name="椭圆 27"/>
            <p:cNvSpPr/>
            <p:nvPr/>
          </p:nvSpPr>
          <p:spPr>
            <a:xfrm>
              <a:off x="3683368" y="2318392"/>
              <a:ext cx="351046" cy="3510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pPr>
              <a:endParaRPr lang="zh-CN" altLang="en-US" sz="2000">
                <a:solidFill>
                  <a:prstClr val="white"/>
                </a:solidFill>
                <a:latin typeface="微软雅黑" panose="020B0503020204020204" pitchFamily="34" charset="-122"/>
                <a:ea typeface="微软雅黑" panose="020B0503020204020204" pitchFamily="34" charset="-122"/>
              </a:endParaRPr>
            </a:p>
          </p:txBody>
        </p:sp>
      </p:grpSp>
      <p:sp>
        <p:nvSpPr>
          <p:cNvPr id="1049090" name="Freeform 8"/>
          <p:cNvSpPr/>
          <p:nvPr/>
        </p:nvSpPr>
        <p:spPr bwMode="auto">
          <a:xfrm>
            <a:off x="5954100" y="2310996"/>
            <a:ext cx="1587887" cy="1594871"/>
          </a:xfrm>
          <a:custGeom>
            <a:avLst/>
            <a:gdLst>
              <a:gd name="T0" fmla="*/ 3511 w 4497"/>
              <a:gd name="T1" fmla="*/ 1809 h 4497"/>
              <a:gd name="T2" fmla="*/ 4497 w 4497"/>
              <a:gd name="T3" fmla="*/ 4497 h 4497"/>
              <a:gd name="T4" fmla="*/ 2624 w 4497"/>
              <a:gd name="T5" fmla="*/ 4497 h 4497"/>
              <a:gd name="T6" fmla="*/ 1776 w 4497"/>
              <a:gd name="T7" fmla="*/ 2721 h 4497"/>
              <a:gd name="T8" fmla="*/ 0 w 4497"/>
              <a:gd name="T9" fmla="*/ 1873 h 4497"/>
              <a:gd name="T10" fmla="*/ 0 w 4497"/>
              <a:gd name="T11" fmla="*/ 0 h 4497"/>
              <a:gd name="T12" fmla="*/ 2687 w 4497"/>
              <a:gd name="T13" fmla="*/ 986 h 4497"/>
              <a:gd name="T14" fmla="*/ 3511 w 4497"/>
              <a:gd name="T15" fmla="*/ 986 h 4497"/>
              <a:gd name="T16" fmla="*/ 3511 w 4497"/>
              <a:gd name="T17" fmla="*/ 1809 h 4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97" h="4497">
                <a:moveTo>
                  <a:pt x="3511" y="1809"/>
                </a:moveTo>
                <a:cubicBezTo>
                  <a:pt x="4128" y="2601"/>
                  <a:pt x="4457" y="3544"/>
                  <a:pt x="4497" y="4497"/>
                </a:cubicBezTo>
                <a:lnTo>
                  <a:pt x="2624" y="4497"/>
                </a:lnTo>
                <a:cubicBezTo>
                  <a:pt x="2558" y="3853"/>
                  <a:pt x="2275" y="3221"/>
                  <a:pt x="1776" y="2721"/>
                </a:cubicBezTo>
                <a:cubicBezTo>
                  <a:pt x="1276" y="2222"/>
                  <a:pt x="644" y="1938"/>
                  <a:pt x="0" y="1873"/>
                </a:cubicBezTo>
                <a:lnTo>
                  <a:pt x="0" y="0"/>
                </a:lnTo>
                <a:cubicBezTo>
                  <a:pt x="953" y="40"/>
                  <a:pt x="1896" y="369"/>
                  <a:pt x="2687" y="986"/>
                </a:cubicBezTo>
                <a:lnTo>
                  <a:pt x="3511" y="986"/>
                </a:lnTo>
                <a:lnTo>
                  <a:pt x="3511" y="1809"/>
                </a:lnTo>
                <a:close/>
              </a:path>
            </a:pathLst>
          </a:custGeom>
          <a:solidFill>
            <a:srgbClr val="0070C0"/>
          </a:solidFill>
          <a:ln>
            <a:noFill/>
          </a:ln>
        </p:spPr>
        <p:txBody>
          <a:bodyPr lIns="91392" tIns="45695" rIns="91392" bIns="45695"/>
          <a:lstStyle/>
          <a:p>
            <a:pPr eaLnBrk="0" fontAlgn="base" hangingPunct="0">
              <a:spcBef>
                <a:spcPct val="0"/>
              </a:spcBef>
              <a:spcAft>
                <a:spcPct val="0"/>
              </a:spcAft>
            </a:pPr>
            <a:endParaRPr lang="zh-CN" altLang="en-US" sz="2000">
              <a:solidFill>
                <a:prstClr val="black"/>
              </a:solidFill>
              <a:latin typeface="微软雅黑" panose="020B0503020204020204" pitchFamily="34" charset="-122"/>
              <a:ea typeface="微软雅黑" panose="020B0503020204020204" pitchFamily="34" charset="-122"/>
            </a:endParaRPr>
          </a:p>
        </p:txBody>
      </p:sp>
      <p:grpSp>
        <p:nvGrpSpPr>
          <p:cNvPr id="35" name="组合 17"/>
          <p:cNvGrpSpPr/>
          <p:nvPr/>
        </p:nvGrpSpPr>
        <p:grpSpPr>
          <a:xfrm>
            <a:off x="4226900" y="4048165"/>
            <a:ext cx="1588009" cy="1597257"/>
            <a:chOff x="3325813" y="3252609"/>
            <a:chExt cx="1193800" cy="1198563"/>
          </a:xfrm>
          <a:solidFill>
            <a:srgbClr val="00B050"/>
          </a:solidFill>
        </p:grpSpPr>
        <p:sp>
          <p:nvSpPr>
            <p:cNvPr id="1049091" name="Freeform 5"/>
            <p:cNvSpPr/>
            <p:nvPr/>
          </p:nvSpPr>
          <p:spPr bwMode="auto">
            <a:xfrm>
              <a:off x="3325813" y="3252609"/>
              <a:ext cx="1193800" cy="1198563"/>
            </a:xfrm>
            <a:custGeom>
              <a:avLst/>
              <a:gdLst>
                <a:gd name="T0" fmla="*/ 1809 w 4497"/>
                <a:gd name="T1" fmla="*/ 3511 h 4497"/>
                <a:gd name="T2" fmla="*/ 986 w 4497"/>
                <a:gd name="T3" fmla="*/ 3511 h 4497"/>
                <a:gd name="T4" fmla="*/ 986 w 4497"/>
                <a:gd name="T5" fmla="*/ 2687 h 4497"/>
                <a:gd name="T6" fmla="*/ 0 w 4497"/>
                <a:gd name="T7" fmla="*/ 0 h 4497"/>
                <a:gd name="T8" fmla="*/ 1873 w 4497"/>
                <a:gd name="T9" fmla="*/ 0 h 4497"/>
                <a:gd name="T10" fmla="*/ 2721 w 4497"/>
                <a:gd name="T11" fmla="*/ 1776 h 4497"/>
                <a:gd name="T12" fmla="*/ 4497 w 4497"/>
                <a:gd name="T13" fmla="*/ 2624 h 4497"/>
                <a:gd name="T14" fmla="*/ 4497 w 4497"/>
                <a:gd name="T15" fmla="*/ 4497 h 4497"/>
                <a:gd name="T16" fmla="*/ 1809 w 4497"/>
                <a:gd name="T17" fmla="*/ 3511 h 4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97" h="4497">
                  <a:moveTo>
                    <a:pt x="1809" y="3511"/>
                  </a:moveTo>
                  <a:lnTo>
                    <a:pt x="986" y="3511"/>
                  </a:lnTo>
                  <a:lnTo>
                    <a:pt x="986" y="2687"/>
                  </a:lnTo>
                  <a:cubicBezTo>
                    <a:pt x="369" y="1896"/>
                    <a:pt x="40" y="953"/>
                    <a:pt x="0" y="0"/>
                  </a:cubicBezTo>
                  <a:lnTo>
                    <a:pt x="1873" y="0"/>
                  </a:lnTo>
                  <a:cubicBezTo>
                    <a:pt x="1938" y="644"/>
                    <a:pt x="2222" y="1276"/>
                    <a:pt x="2721" y="1776"/>
                  </a:cubicBezTo>
                  <a:cubicBezTo>
                    <a:pt x="3221" y="2275"/>
                    <a:pt x="3853" y="2558"/>
                    <a:pt x="4497" y="2624"/>
                  </a:cubicBezTo>
                  <a:lnTo>
                    <a:pt x="4497" y="4497"/>
                  </a:lnTo>
                  <a:cubicBezTo>
                    <a:pt x="3544" y="4457"/>
                    <a:pt x="2601" y="4128"/>
                    <a:pt x="1809" y="3511"/>
                  </a:cubicBezTo>
                  <a:close/>
                </a:path>
              </a:pathLst>
            </a:custGeom>
            <a:grpFill/>
            <a:ln>
              <a:noFill/>
            </a:ln>
          </p:spPr>
          <p:txBody>
            <a:bodyPr lIns="91392" tIns="45695" rIns="91392" bIns="45695"/>
            <a:lstStyle/>
            <a:p>
              <a:pPr eaLnBrk="0" fontAlgn="base" hangingPunct="0">
                <a:spcBef>
                  <a:spcPct val="0"/>
                </a:spcBef>
                <a:spcAft>
                  <a:spcPct val="0"/>
                </a:spcAft>
              </a:pPr>
              <a:endParaRPr lang="zh-CN" altLang="en-US" sz="2000">
                <a:solidFill>
                  <a:prstClr val="black"/>
                </a:solidFill>
                <a:latin typeface="微软雅黑" panose="020B0503020204020204" pitchFamily="34" charset="-122"/>
                <a:ea typeface="微软雅黑" panose="020B0503020204020204" pitchFamily="34" charset="-122"/>
              </a:endParaRPr>
            </a:p>
          </p:txBody>
        </p:sp>
        <p:sp>
          <p:nvSpPr>
            <p:cNvPr id="1049092" name="椭圆 259"/>
            <p:cNvSpPr/>
            <p:nvPr/>
          </p:nvSpPr>
          <p:spPr>
            <a:xfrm>
              <a:off x="3683368" y="3737557"/>
              <a:ext cx="351046" cy="3510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pPr>
              <a:endParaRPr lang="zh-CN" altLang="en-US" sz="2000">
                <a:solidFill>
                  <a:prstClr val="white"/>
                </a:solidFill>
                <a:latin typeface="微软雅黑" panose="020B0503020204020204" pitchFamily="34" charset="-122"/>
                <a:ea typeface="微软雅黑" panose="020B0503020204020204" pitchFamily="34" charset="-122"/>
              </a:endParaRPr>
            </a:p>
          </p:txBody>
        </p:sp>
      </p:grpSp>
      <p:grpSp>
        <p:nvGrpSpPr>
          <p:cNvPr id="36" name="组合 22"/>
          <p:cNvGrpSpPr/>
          <p:nvPr/>
        </p:nvGrpSpPr>
        <p:grpSpPr>
          <a:xfrm>
            <a:off x="5954281" y="4048165"/>
            <a:ext cx="1588009" cy="1597257"/>
            <a:chOff x="4624388" y="3252609"/>
            <a:chExt cx="1193800" cy="1198563"/>
          </a:xfrm>
          <a:solidFill>
            <a:schemeClr val="accent6">
              <a:lumMod val="75000"/>
            </a:schemeClr>
          </a:solidFill>
        </p:grpSpPr>
        <p:sp>
          <p:nvSpPr>
            <p:cNvPr id="1049093" name="Freeform 7"/>
            <p:cNvSpPr/>
            <p:nvPr/>
          </p:nvSpPr>
          <p:spPr bwMode="auto">
            <a:xfrm>
              <a:off x="4624388" y="3252609"/>
              <a:ext cx="1193800" cy="1198563"/>
            </a:xfrm>
            <a:custGeom>
              <a:avLst/>
              <a:gdLst>
                <a:gd name="T0" fmla="*/ 3511 w 4497"/>
                <a:gd name="T1" fmla="*/ 3511 h 4497"/>
                <a:gd name="T2" fmla="*/ 2687 w 4497"/>
                <a:gd name="T3" fmla="*/ 3511 h 4497"/>
                <a:gd name="T4" fmla="*/ 0 w 4497"/>
                <a:gd name="T5" fmla="*/ 4497 h 4497"/>
                <a:gd name="T6" fmla="*/ 0 w 4497"/>
                <a:gd name="T7" fmla="*/ 2636 h 4497"/>
                <a:gd name="T8" fmla="*/ 1838 w 4497"/>
                <a:gd name="T9" fmla="*/ 1838 h 4497"/>
                <a:gd name="T10" fmla="*/ 2636 w 4497"/>
                <a:gd name="T11" fmla="*/ 0 h 4497"/>
                <a:gd name="T12" fmla="*/ 4497 w 4497"/>
                <a:gd name="T13" fmla="*/ 0 h 4497"/>
                <a:gd name="T14" fmla="*/ 3511 w 4497"/>
                <a:gd name="T15" fmla="*/ 2687 h 4497"/>
                <a:gd name="T16" fmla="*/ 3511 w 4497"/>
                <a:gd name="T17" fmla="*/ 3511 h 4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97" h="4497">
                  <a:moveTo>
                    <a:pt x="3511" y="3511"/>
                  </a:moveTo>
                  <a:lnTo>
                    <a:pt x="2687" y="3511"/>
                  </a:lnTo>
                  <a:cubicBezTo>
                    <a:pt x="1896" y="4128"/>
                    <a:pt x="953" y="4457"/>
                    <a:pt x="0" y="4497"/>
                  </a:cubicBezTo>
                  <a:lnTo>
                    <a:pt x="0" y="2636"/>
                  </a:lnTo>
                  <a:cubicBezTo>
                    <a:pt x="673" y="2610"/>
                    <a:pt x="1332" y="2345"/>
                    <a:pt x="1838" y="1838"/>
                  </a:cubicBezTo>
                  <a:cubicBezTo>
                    <a:pt x="2345" y="1332"/>
                    <a:pt x="2610" y="673"/>
                    <a:pt x="2636" y="0"/>
                  </a:cubicBezTo>
                  <a:lnTo>
                    <a:pt x="4497" y="0"/>
                  </a:lnTo>
                  <a:cubicBezTo>
                    <a:pt x="4457" y="953"/>
                    <a:pt x="4128" y="1896"/>
                    <a:pt x="3511" y="2687"/>
                  </a:cubicBezTo>
                  <a:lnTo>
                    <a:pt x="3511" y="3511"/>
                  </a:lnTo>
                  <a:close/>
                </a:path>
              </a:pathLst>
            </a:custGeom>
            <a:grpFill/>
            <a:ln>
              <a:noFill/>
            </a:ln>
          </p:spPr>
          <p:txBody>
            <a:bodyPr lIns="91392" tIns="45695" rIns="91392" bIns="45695"/>
            <a:lstStyle/>
            <a:p>
              <a:pPr eaLnBrk="0" fontAlgn="base" hangingPunct="0">
                <a:spcBef>
                  <a:spcPct val="0"/>
                </a:spcBef>
                <a:spcAft>
                  <a:spcPct val="0"/>
                </a:spcAft>
              </a:pPr>
              <a:endParaRPr lang="zh-CN" altLang="en-US" sz="2000">
                <a:solidFill>
                  <a:prstClr val="black"/>
                </a:solidFill>
                <a:latin typeface="微软雅黑" panose="020B0503020204020204" pitchFamily="34" charset="-122"/>
                <a:ea typeface="微软雅黑" panose="020B0503020204020204" pitchFamily="34" charset="-122"/>
              </a:endParaRPr>
            </a:p>
          </p:txBody>
        </p:sp>
        <p:sp>
          <p:nvSpPr>
            <p:cNvPr id="1049094" name="椭圆 262"/>
            <p:cNvSpPr/>
            <p:nvPr/>
          </p:nvSpPr>
          <p:spPr>
            <a:xfrm>
              <a:off x="5148064" y="3737557"/>
              <a:ext cx="351046" cy="3510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pPr>
              <a:endParaRPr lang="zh-CN" altLang="en-US" sz="2000">
                <a:solidFill>
                  <a:prstClr val="white"/>
                </a:solidFill>
                <a:latin typeface="微软雅黑" panose="020B0503020204020204" pitchFamily="34" charset="-122"/>
                <a:ea typeface="微软雅黑" panose="020B0503020204020204" pitchFamily="34" charset="-122"/>
              </a:endParaRPr>
            </a:p>
          </p:txBody>
        </p:sp>
      </p:grpSp>
      <p:sp>
        <p:nvSpPr>
          <p:cNvPr id="1049095" name="文本框 263"/>
          <p:cNvSpPr txBox="1"/>
          <p:nvPr/>
        </p:nvSpPr>
        <p:spPr>
          <a:xfrm>
            <a:off x="5133173" y="3616987"/>
            <a:ext cx="1780897" cy="706755"/>
          </a:xfrm>
          <a:prstGeom prst="rect">
            <a:avLst/>
          </a:prstGeom>
          <a:noFill/>
        </p:spPr>
        <p:txBody>
          <a:bodyPr wrap="square" rtlCol="0">
            <a:spAutoFit/>
          </a:bodyPr>
          <a:lstStyle/>
          <a:p>
            <a:r>
              <a:rPr lang="zh-CN" altLang="en-US" sz="4000" dirty="0">
                <a:solidFill>
                  <a:srgbClr val="00206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行动圈</a:t>
            </a:r>
            <a:endParaRPr lang="zh-CN" altLang="en-US" sz="4000" dirty="0">
              <a:solidFill>
                <a:srgbClr val="00206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sp>
        <p:nvSpPr>
          <p:cNvPr id="1049096" name=" 83"/>
          <p:cNvSpPr/>
          <p:nvPr/>
        </p:nvSpPr>
        <p:spPr>
          <a:xfrm rot="2340000" flipH="1">
            <a:off x="2890703" y="2615748"/>
            <a:ext cx="2058983" cy="2331356"/>
          </a:xfrm>
          <a:custGeom>
            <a:avLst/>
            <a:gdLst>
              <a:gd name="connsiteX0" fmla="*/ 405946 w 461547"/>
              <a:gd name="connsiteY0" fmla="*/ 0 h 641672"/>
              <a:gd name="connsiteX1" fmla="*/ 461547 w 461547"/>
              <a:gd name="connsiteY1" fmla="*/ 346143 h 641672"/>
              <a:gd name="connsiteX2" fmla="*/ 459596 w 461547"/>
              <a:gd name="connsiteY2" fmla="*/ 345737 h 641672"/>
              <a:gd name="connsiteX3" fmla="*/ 382928 w 461547"/>
              <a:gd name="connsiteY3" fmla="*/ 242787 h 641672"/>
              <a:gd name="connsiteX4" fmla="*/ 381480 w 461547"/>
              <a:gd name="connsiteY4" fmla="*/ 247440 h 641672"/>
              <a:gd name="connsiteX5" fmla="*/ 0 w 461547"/>
              <a:gd name="connsiteY5" fmla="*/ 639491 h 641672"/>
              <a:gd name="connsiteX6" fmla="*/ 329858 w 461547"/>
              <a:gd name="connsiteY6" fmla="*/ 237025 h 641672"/>
              <a:gd name="connsiteX7" fmla="*/ 331034 w 461547"/>
              <a:gd name="connsiteY7" fmla="*/ 231233 h 641672"/>
              <a:gd name="connsiteX8" fmla="*/ 218681 w 461547"/>
              <a:gd name="connsiteY8" fmla="*/ 295540 h 641672"/>
              <a:gd name="connsiteX9" fmla="*/ 216730 w 461547"/>
              <a:gd name="connsiteY9" fmla="*/ 295133 h 6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547" h="641672">
                <a:moveTo>
                  <a:pt x="405946" y="0"/>
                </a:moveTo>
                <a:lnTo>
                  <a:pt x="461547" y="346143"/>
                </a:lnTo>
                <a:lnTo>
                  <a:pt x="459596" y="345737"/>
                </a:lnTo>
                <a:lnTo>
                  <a:pt x="382928" y="242787"/>
                </a:lnTo>
                <a:lnTo>
                  <a:pt x="381480" y="247440"/>
                </a:lnTo>
                <a:cubicBezTo>
                  <a:pt x="258966" y="618095"/>
                  <a:pt x="24250" y="652446"/>
                  <a:pt x="0" y="639491"/>
                </a:cubicBezTo>
                <a:cubicBezTo>
                  <a:pt x="130520" y="649125"/>
                  <a:pt x="294836" y="390929"/>
                  <a:pt x="329858" y="237025"/>
                </a:cubicBezTo>
                <a:lnTo>
                  <a:pt x="331034" y="231233"/>
                </a:lnTo>
                <a:lnTo>
                  <a:pt x="218681" y="295540"/>
                </a:lnTo>
                <a:lnTo>
                  <a:pt x="216730" y="295133"/>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pPr>
            <a:endParaRPr lang="zh-CN" altLang="en-US" sz="2000">
              <a:solidFill>
                <a:srgbClr val="FFFFFF"/>
              </a:solidFill>
              <a:latin typeface="微软雅黑" panose="020B0503020204020204" pitchFamily="34" charset="-122"/>
              <a:ea typeface="微软雅黑" panose="020B0503020204020204" pitchFamily="34" charset="-122"/>
            </a:endParaRPr>
          </a:p>
        </p:txBody>
      </p:sp>
      <p:sp>
        <p:nvSpPr>
          <p:cNvPr id="1049097" name=" 83"/>
          <p:cNvSpPr/>
          <p:nvPr/>
        </p:nvSpPr>
        <p:spPr>
          <a:xfrm rot="7560000" flipH="1">
            <a:off x="4865245" y="714220"/>
            <a:ext cx="2058983" cy="2331356"/>
          </a:xfrm>
          <a:custGeom>
            <a:avLst/>
            <a:gdLst>
              <a:gd name="connsiteX0" fmla="*/ 405946 w 461547"/>
              <a:gd name="connsiteY0" fmla="*/ 0 h 641672"/>
              <a:gd name="connsiteX1" fmla="*/ 461547 w 461547"/>
              <a:gd name="connsiteY1" fmla="*/ 346143 h 641672"/>
              <a:gd name="connsiteX2" fmla="*/ 459596 w 461547"/>
              <a:gd name="connsiteY2" fmla="*/ 345737 h 641672"/>
              <a:gd name="connsiteX3" fmla="*/ 382928 w 461547"/>
              <a:gd name="connsiteY3" fmla="*/ 242787 h 641672"/>
              <a:gd name="connsiteX4" fmla="*/ 381480 w 461547"/>
              <a:gd name="connsiteY4" fmla="*/ 247440 h 641672"/>
              <a:gd name="connsiteX5" fmla="*/ 0 w 461547"/>
              <a:gd name="connsiteY5" fmla="*/ 639491 h 641672"/>
              <a:gd name="connsiteX6" fmla="*/ 329858 w 461547"/>
              <a:gd name="connsiteY6" fmla="*/ 237025 h 641672"/>
              <a:gd name="connsiteX7" fmla="*/ 331034 w 461547"/>
              <a:gd name="connsiteY7" fmla="*/ 231233 h 641672"/>
              <a:gd name="connsiteX8" fmla="*/ 218681 w 461547"/>
              <a:gd name="connsiteY8" fmla="*/ 295540 h 641672"/>
              <a:gd name="connsiteX9" fmla="*/ 216730 w 461547"/>
              <a:gd name="connsiteY9" fmla="*/ 295133 h 6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547" h="641672">
                <a:moveTo>
                  <a:pt x="405946" y="0"/>
                </a:moveTo>
                <a:lnTo>
                  <a:pt x="461547" y="346143"/>
                </a:lnTo>
                <a:lnTo>
                  <a:pt x="459596" y="345737"/>
                </a:lnTo>
                <a:lnTo>
                  <a:pt x="382928" y="242787"/>
                </a:lnTo>
                <a:lnTo>
                  <a:pt x="381480" y="247440"/>
                </a:lnTo>
                <a:cubicBezTo>
                  <a:pt x="258966" y="618095"/>
                  <a:pt x="24250" y="652446"/>
                  <a:pt x="0" y="639491"/>
                </a:cubicBezTo>
                <a:cubicBezTo>
                  <a:pt x="130520" y="649125"/>
                  <a:pt x="294836" y="390929"/>
                  <a:pt x="329858" y="237025"/>
                </a:cubicBezTo>
                <a:lnTo>
                  <a:pt x="331034" y="231233"/>
                </a:lnTo>
                <a:lnTo>
                  <a:pt x="218681" y="295540"/>
                </a:lnTo>
                <a:lnTo>
                  <a:pt x="216730" y="295133"/>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pPr>
            <a:endParaRPr lang="zh-CN" altLang="en-US" sz="2000">
              <a:solidFill>
                <a:srgbClr val="FFFFFF"/>
              </a:solidFill>
              <a:latin typeface="微软雅黑" panose="020B0503020204020204" pitchFamily="34" charset="-122"/>
              <a:ea typeface="微软雅黑" panose="020B0503020204020204" pitchFamily="34" charset="-122"/>
            </a:endParaRPr>
          </a:p>
        </p:txBody>
      </p:sp>
      <p:sp>
        <p:nvSpPr>
          <p:cNvPr id="1049098" name=" 83"/>
          <p:cNvSpPr/>
          <p:nvPr/>
        </p:nvSpPr>
        <p:spPr>
          <a:xfrm rot="12540000" flipH="1">
            <a:off x="6834707" y="2655747"/>
            <a:ext cx="2058983" cy="2331356"/>
          </a:xfrm>
          <a:custGeom>
            <a:avLst/>
            <a:gdLst>
              <a:gd name="connsiteX0" fmla="*/ 405946 w 461547"/>
              <a:gd name="connsiteY0" fmla="*/ 0 h 641672"/>
              <a:gd name="connsiteX1" fmla="*/ 461547 w 461547"/>
              <a:gd name="connsiteY1" fmla="*/ 346143 h 641672"/>
              <a:gd name="connsiteX2" fmla="*/ 459596 w 461547"/>
              <a:gd name="connsiteY2" fmla="*/ 345737 h 641672"/>
              <a:gd name="connsiteX3" fmla="*/ 382928 w 461547"/>
              <a:gd name="connsiteY3" fmla="*/ 242787 h 641672"/>
              <a:gd name="connsiteX4" fmla="*/ 381480 w 461547"/>
              <a:gd name="connsiteY4" fmla="*/ 247440 h 641672"/>
              <a:gd name="connsiteX5" fmla="*/ 0 w 461547"/>
              <a:gd name="connsiteY5" fmla="*/ 639491 h 641672"/>
              <a:gd name="connsiteX6" fmla="*/ 329858 w 461547"/>
              <a:gd name="connsiteY6" fmla="*/ 237025 h 641672"/>
              <a:gd name="connsiteX7" fmla="*/ 331034 w 461547"/>
              <a:gd name="connsiteY7" fmla="*/ 231233 h 641672"/>
              <a:gd name="connsiteX8" fmla="*/ 218681 w 461547"/>
              <a:gd name="connsiteY8" fmla="*/ 295540 h 641672"/>
              <a:gd name="connsiteX9" fmla="*/ 216730 w 461547"/>
              <a:gd name="connsiteY9" fmla="*/ 295133 h 6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547" h="641672">
                <a:moveTo>
                  <a:pt x="405946" y="0"/>
                </a:moveTo>
                <a:lnTo>
                  <a:pt x="461547" y="346143"/>
                </a:lnTo>
                <a:lnTo>
                  <a:pt x="459596" y="345737"/>
                </a:lnTo>
                <a:lnTo>
                  <a:pt x="382928" y="242787"/>
                </a:lnTo>
                <a:lnTo>
                  <a:pt x="381480" y="247440"/>
                </a:lnTo>
                <a:cubicBezTo>
                  <a:pt x="258966" y="618095"/>
                  <a:pt x="24250" y="652446"/>
                  <a:pt x="0" y="639491"/>
                </a:cubicBezTo>
                <a:cubicBezTo>
                  <a:pt x="130520" y="649125"/>
                  <a:pt x="294836" y="390929"/>
                  <a:pt x="329858" y="237025"/>
                </a:cubicBezTo>
                <a:lnTo>
                  <a:pt x="331034" y="231233"/>
                </a:lnTo>
                <a:lnTo>
                  <a:pt x="218681" y="295540"/>
                </a:lnTo>
                <a:lnTo>
                  <a:pt x="216730" y="295133"/>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pPr>
            <a:endParaRPr lang="zh-CN" altLang="en-US" sz="2000">
              <a:solidFill>
                <a:srgbClr val="FFFFFF"/>
              </a:solidFill>
              <a:latin typeface="微软雅黑" panose="020B0503020204020204" pitchFamily="34" charset="-122"/>
              <a:ea typeface="微软雅黑" panose="020B0503020204020204" pitchFamily="34" charset="-122"/>
            </a:endParaRPr>
          </a:p>
        </p:txBody>
      </p:sp>
      <p:sp>
        <p:nvSpPr>
          <p:cNvPr id="1049099" name=" 148"/>
          <p:cNvSpPr/>
          <p:nvPr/>
        </p:nvSpPr>
        <p:spPr>
          <a:xfrm rot="5400000">
            <a:off x="-700405" y="2752725"/>
            <a:ext cx="4243705" cy="681355"/>
          </a:xfrm>
          <a:custGeom>
            <a:avLst/>
            <a:gdLst>
              <a:gd name="connsiteX0" fmla="*/ 360040 w 576064"/>
              <a:gd name="connsiteY0" fmla="*/ 0 h 250588"/>
              <a:gd name="connsiteX1" fmla="*/ 576064 w 576064"/>
              <a:gd name="connsiteY1" fmla="*/ 125294 h 250588"/>
              <a:gd name="connsiteX2" fmla="*/ 360040 w 576064"/>
              <a:gd name="connsiteY2" fmla="*/ 250588 h 250588"/>
              <a:gd name="connsiteX3" fmla="*/ 360040 w 576064"/>
              <a:gd name="connsiteY3" fmla="*/ 143294 h 250588"/>
              <a:gd name="connsiteX4" fmla="*/ 0 w 576064"/>
              <a:gd name="connsiteY4" fmla="*/ 143294 h 250588"/>
              <a:gd name="connsiteX5" fmla="*/ 0 w 576064"/>
              <a:gd name="connsiteY5" fmla="*/ 107294 h 250588"/>
              <a:gd name="connsiteX6" fmla="*/ 360040 w 576064"/>
              <a:gd name="connsiteY6" fmla="*/ 107294 h 250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064" h="250588">
                <a:moveTo>
                  <a:pt x="360040" y="0"/>
                </a:moveTo>
                <a:lnTo>
                  <a:pt x="576064" y="125294"/>
                </a:lnTo>
                <a:lnTo>
                  <a:pt x="360040" y="250588"/>
                </a:lnTo>
                <a:lnTo>
                  <a:pt x="360040" y="143294"/>
                </a:lnTo>
                <a:lnTo>
                  <a:pt x="0" y="143294"/>
                </a:lnTo>
                <a:lnTo>
                  <a:pt x="0" y="107294"/>
                </a:lnTo>
                <a:lnTo>
                  <a:pt x="360040" y="107294"/>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pPr>
            <a:endParaRPr lang="zh-CN" altLang="en-US" sz="2000">
              <a:solidFill>
                <a:srgbClr val="FFFFFF"/>
              </a:solidFill>
              <a:latin typeface="微软雅黑" panose="020B0503020204020204" pitchFamily="34" charset="-122"/>
              <a:ea typeface="微软雅黑" panose="020B0503020204020204" pitchFamily="34" charset="-122"/>
            </a:endParaRPr>
          </a:p>
        </p:txBody>
      </p:sp>
      <p:sp>
        <p:nvSpPr>
          <p:cNvPr id="1049100" name="文本框 268"/>
          <p:cNvSpPr txBox="1"/>
          <p:nvPr/>
        </p:nvSpPr>
        <p:spPr>
          <a:xfrm>
            <a:off x="997272" y="265235"/>
            <a:ext cx="847725" cy="706755"/>
          </a:xfrm>
          <a:prstGeom prst="rect">
            <a:avLst/>
          </a:prstGeom>
          <a:noFill/>
        </p:spPr>
        <p:txBody>
          <a:bodyPr wrap="none" rtlCol="0">
            <a:spAutoFit/>
          </a:bodyPr>
          <a:lstStyle/>
          <a:p>
            <a:r>
              <a:rPr lang="zh-CN" altLang="en-US"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第</a:t>
            </a:r>
            <a:r>
              <a:rPr lang="en-US" altLang="zh-CN"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步</a:t>
            </a:r>
            <a:endParaRPr lang="zh-CN" altLang="en-US"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梦  想</a:t>
            </a:r>
            <a:endParaRPr lang="zh-CN" altLang="en-US"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49101" name="文本框 269"/>
          <p:cNvSpPr txBox="1"/>
          <p:nvPr/>
        </p:nvSpPr>
        <p:spPr>
          <a:xfrm>
            <a:off x="997585" y="5149215"/>
            <a:ext cx="889635" cy="706755"/>
          </a:xfrm>
          <a:prstGeom prst="rect">
            <a:avLst/>
          </a:prstGeom>
          <a:noFill/>
        </p:spPr>
        <p:txBody>
          <a:bodyPr wrap="square" rtlCol="0">
            <a:spAutoFit/>
          </a:bodyPr>
          <a:lstStyle/>
          <a:p>
            <a:pPr algn="l">
              <a:buClrTx/>
              <a:buSzTx/>
              <a:buNone/>
            </a:pPr>
            <a:r>
              <a:rPr lang="zh-CN" altLang="en-US"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第2步</a:t>
            </a:r>
            <a:endParaRPr lang="zh-CN" altLang="en-US"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endParaRPr>
          </a:p>
          <a:p>
            <a:pPr algn="l">
              <a:buClrTx/>
              <a:buSzTx/>
              <a:buNone/>
            </a:pPr>
            <a:r>
              <a:rPr lang="zh-CN" altLang="en-US"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承  诺</a:t>
            </a:r>
            <a:endParaRPr lang="zh-CN" altLang="en-US"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49102" name="文本框 270"/>
          <p:cNvSpPr txBox="1"/>
          <p:nvPr/>
        </p:nvSpPr>
        <p:spPr>
          <a:xfrm>
            <a:off x="3650615" y="5166995"/>
            <a:ext cx="976630" cy="706755"/>
          </a:xfrm>
          <a:prstGeom prst="rect">
            <a:avLst/>
          </a:prstGeom>
          <a:noFill/>
        </p:spPr>
        <p:txBody>
          <a:bodyPr wrap="square" rtlCol="0">
            <a:spAutoFit/>
          </a:bodyPr>
          <a:lstStyle/>
          <a:p>
            <a:r>
              <a:rPr lang="en-US" altLang="zh-CN"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第3步</a:t>
            </a:r>
            <a:endParaRPr lang="en-US" altLang="zh-CN"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列名单</a:t>
            </a:r>
            <a:endParaRPr lang="zh-CN" altLang="en-US" sz="28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49103" name="文本框 271"/>
          <p:cNvSpPr txBox="1"/>
          <p:nvPr/>
        </p:nvSpPr>
        <p:spPr>
          <a:xfrm>
            <a:off x="3733165" y="1729740"/>
            <a:ext cx="897255" cy="706755"/>
          </a:xfrm>
          <a:prstGeom prst="rect">
            <a:avLst/>
          </a:prstGeom>
          <a:noFill/>
        </p:spPr>
        <p:txBody>
          <a:bodyPr wrap="square" rtlCol="0">
            <a:spAutoFit/>
          </a:bodyPr>
          <a:lstStyle/>
          <a:p>
            <a:r>
              <a:rPr lang="en-US" altLang="zh-CN"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第4步</a:t>
            </a:r>
            <a:endParaRPr lang="en-US" altLang="zh-CN"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邀  约</a:t>
            </a:r>
            <a:endParaRPr lang="en-US" altLang="zh-CN"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49104" name="文本框 273"/>
          <p:cNvSpPr txBox="1"/>
          <p:nvPr/>
        </p:nvSpPr>
        <p:spPr>
          <a:xfrm>
            <a:off x="7089140" y="1759585"/>
            <a:ext cx="1591945" cy="1076325"/>
          </a:xfrm>
          <a:prstGeom prst="rect">
            <a:avLst/>
          </a:prstGeom>
          <a:noFill/>
        </p:spPr>
        <p:txBody>
          <a:bodyPr wrap="square" rtlCol="0">
            <a:spAutoFit/>
          </a:bodyPr>
          <a:lstStyle/>
          <a:p>
            <a:pPr algn="l">
              <a:buClrTx/>
              <a:buSzTx/>
              <a:buNone/>
            </a:pPr>
            <a:r>
              <a:rPr lang="zh-CN" altLang="en-US" sz="3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第5步</a:t>
            </a:r>
            <a:endParaRPr lang="zh-CN" altLang="en-US" sz="3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algn="l">
              <a:buClrTx/>
              <a:buSzTx/>
              <a:buNone/>
            </a:pPr>
            <a:r>
              <a:rPr lang="zh-CN" altLang="en-US" sz="3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讲计划</a:t>
            </a:r>
            <a:endParaRPr lang="zh-CN" altLang="en-US" sz="3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49105" name="文本框 274"/>
          <p:cNvSpPr txBox="1"/>
          <p:nvPr/>
        </p:nvSpPr>
        <p:spPr>
          <a:xfrm>
            <a:off x="7379452" y="5150272"/>
            <a:ext cx="847725" cy="706755"/>
          </a:xfrm>
          <a:prstGeom prst="rect">
            <a:avLst/>
          </a:prstGeom>
          <a:noFill/>
        </p:spPr>
        <p:txBody>
          <a:bodyPr wrap="none" rtlCol="0">
            <a:spAutoFit/>
          </a:bodyPr>
          <a:lstStyle/>
          <a:p>
            <a:r>
              <a:rPr lang="zh-CN" altLang="en-US"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第</a:t>
            </a:r>
            <a:r>
              <a:rPr lang="en-US" altLang="zh-CN"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6</a:t>
            </a:r>
            <a:r>
              <a:rPr lang="zh-CN" altLang="en-US"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步</a:t>
            </a:r>
            <a:endParaRPr lang="zh-CN" altLang="en-US"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跟  进</a:t>
            </a:r>
            <a:endParaRPr lang="zh-CN" altLang="en-US"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49106" name="文本框 275"/>
          <p:cNvSpPr txBox="1"/>
          <p:nvPr/>
        </p:nvSpPr>
        <p:spPr>
          <a:xfrm>
            <a:off x="10096995" y="5060642"/>
            <a:ext cx="1198880" cy="1014730"/>
          </a:xfrm>
          <a:prstGeom prst="rect">
            <a:avLst/>
          </a:prstGeom>
          <a:noFill/>
        </p:spPr>
        <p:txBody>
          <a:bodyPr wrap="none" rtlCol="0">
            <a:spAutoFit/>
          </a:bodyPr>
          <a:lstStyle/>
          <a:p>
            <a:r>
              <a:rPr lang="zh-CN" altLang="en-US"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第</a:t>
            </a:r>
            <a:r>
              <a:rPr lang="en-US" altLang="zh-CN"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7</a:t>
            </a:r>
            <a:r>
              <a:rPr lang="zh-CN" altLang="en-US"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步</a:t>
            </a:r>
            <a:endParaRPr lang="zh-CN" altLang="en-US"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检查进度</a:t>
            </a:r>
            <a:endParaRPr lang="zh-CN" altLang="en-US"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49107" name="文本框 276"/>
          <p:cNvSpPr txBox="1"/>
          <p:nvPr/>
        </p:nvSpPr>
        <p:spPr>
          <a:xfrm>
            <a:off x="10116673" y="265235"/>
            <a:ext cx="847725" cy="706755"/>
          </a:xfrm>
          <a:prstGeom prst="rect">
            <a:avLst/>
          </a:prstGeom>
          <a:noFill/>
        </p:spPr>
        <p:txBody>
          <a:bodyPr wrap="none" rtlCol="0">
            <a:spAutoFit/>
          </a:bodyPr>
          <a:lstStyle/>
          <a:p>
            <a:r>
              <a:rPr lang="zh-CN" altLang="en-US"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第</a:t>
            </a:r>
            <a:r>
              <a:rPr lang="en-US" altLang="zh-CN"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8</a:t>
            </a:r>
            <a:r>
              <a:rPr lang="zh-CN" altLang="en-US"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步</a:t>
            </a:r>
            <a:endParaRPr lang="zh-CN" altLang="en-US"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复  制</a:t>
            </a:r>
            <a:endParaRPr lang="zh-CN" altLang="en-US"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49108" name=" 148"/>
          <p:cNvSpPr/>
          <p:nvPr/>
        </p:nvSpPr>
        <p:spPr>
          <a:xfrm rot="16200000">
            <a:off x="8570595" y="2632075"/>
            <a:ext cx="3999230" cy="681355"/>
          </a:xfrm>
          <a:custGeom>
            <a:avLst/>
            <a:gdLst>
              <a:gd name="connsiteX0" fmla="*/ 360040 w 576064"/>
              <a:gd name="connsiteY0" fmla="*/ 0 h 250588"/>
              <a:gd name="connsiteX1" fmla="*/ 576064 w 576064"/>
              <a:gd name="connsiteY1" fmla="*/ 125294 h 250588"/>
              <a:gd name="connsiteX2" fmla="*/ 360040 w 576064"/>
              <a:gd name="connsiteY2" fmla="*/ 250588 h 250588"/>
              <a:gd name="connsiteX3" fmla="*/ 360040 w 576064"/>
              <a:gd name="connsiteY3" fmla="*/ 143294 h 250588"/>
              <a:gd name="connsiteX4" fmla="*/ 0 w 576064"/>
              <a:gd name="connsiteY4" fmla="*/ 143294 h 250588"/>
              <a:gd name="connsiteX5" fmla="*/ 0 w 576064"/>
              <a:gd name="connsiteY5" fmla="*/ 107294 h 250588"/>
              <a:gd name="connsiteX6" fmla="*/ 360040 w 576064"/>
              <a:gd name="connsiteY6" fmla="*/ 107294 h 250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064" h="250588">
                <a:moveTo>
                  <a:pt x="360040" y="0"/>
                </a:moveTo>
                <a:lnTo>
                  <a:pt x="576064" y="125294"/>
                </a:lnTo>
                <a:lnTo>
                  <a:pt x="360040" y="250588"/>
                </a:lnTo>
                <a:lnTo>
                  <a:pt x="360040" y="143294"/>
                </a:lnTo>
                <a:lnTo>
                  <a:pt x="0" y="143294"/>
                </a:lnTo>
                <a:lnTo>
                  <a:pt x="0" y="107294"/>
                </a:lnTo>
                <a:lnTo>
                  <a:pt x="360040" y="107294"/>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pPr>
            <a:endParaRPr lang="zh-CN" altLang="en-US" sz="2000">
              <a:solidFill>
                <a:srgbClr val="FFFFFF"/>
              </a:solidFill>
              <a:latin typeface="微软雅黑" panose="020B0503020204020204" pitchFamily="34" charset="-122"/>
              <a:ea typeface="微软雅黑" panose="020B0503020204020204" pitchFamily="34" charset="-122"/>
            </a:endParaRPr>
          </a:p>
        </p:txBody>
      </p:sp>
      <p:sp>
        <p:nvSpPr>
          <p:cNvPr id="1049109" name=" 83"/>
          <p:cNvSpPr/>
          <p:nvPr/>
        </p:nvSpPr>
        <p:spPr>
          <a:xfrm rot="18420000" flipH="1">
            <a:off x="4782708" y="4764887"/>
            <a:ext cx="2058983" cy="2331356"/>
          </a:xfrm>
          <a:custGeom>
            <a:avLst/>
            <a:gdLst>
              <a:gd name="connsiteX0" fmla="*/ 405946 w 461547"/>
              <a:gd name="connsiteY0" fmla="*/ 0 h 641672"/>
              <a:gd name="connsiteX1" fmla="*/ 461547 w 461547"/>
              <a:gd name="connsiteY1" fmla="*/ 346143 h 641672"/>
              <a:gd name="connsiteX2" fmla="*/ 459596 w 461547"/>
              <a:gd name="connsiteY2" fmla="*/ 345737 h 641672"/>
              <a:gd name="connsiteX3" fmla="*/ 382928 w 461547"/>
              <a:gd name="connsiteY3" fmla="*/ 242787 h 641672"/>
              <a:gd name="connsiteX4" fmla="*/ 381480 w 461547"/>
              <a:gd name="connsiteY4" fmla="*/ 247440 h 641672"/>
              <a:gd name="connsiteX5" fmla="*/ 0 w 461547"/>
              <a:gd name="connsiteY5" fmla="*/ 639491 h 641672"/>
              <a:gd name="connsiteX6" fmla="*/ 329858 w 461547"/>
              <a:gd name="connsiteY6" fmla="*/ 237025 h 641672"/>
              <a:gd name="connsiteX7" fmla="*/ 331034 w 461547"/>
              <a:gd name="connsiteY7" fmla="*/ 231233 h 641672"/>
              <a:gd name="connsiteX8" fmla="*/ 218681 w 461547"/>
              <a:gd name="connsiteY8" fmla="*/ 295540 h 641672"/>
              <a:gd name="connsiteX9" fmla="*/ 216730 w 461547"/>
              <a:gd name="connsiteY9" fmla="*/ 295133 h 6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547" h="641672">
                <a:moveTo>
                  <a:pt x="405946" y="0"/>
                </a:moveTo>
                <a:lnTo>
                  <a:pt x="461547" y="346143"/>
                </a:lnTo>
                <a:lnTo>
                  <a:pt x="459596" y="345737"/>
                </a:lnTo>
                <a:lnTo>
                  <a:pt x="382928" y="242787"/>
                </a:lnTo>
                <a:lnTo>
                  <a:pt x="381480" y="247440"/>
                </a:lnTo>
                <a:cubicBezTo>
                  <a:pt x="258966" y="618095"/>
                  <a:pt x="24250" y="652446"/>
                  <a:pt x="0" y="639491"/>
                </a:cubicBezTo>
                <a:cubicBezTo>
                  <a:pt x="130520" y="649125"/>
                  <a:pt x="294836" y="390929"/>
                  <a:pt x="329858" y="237025"/>
                </a:cubicBezTo>
                <a:lnTo>
                  <a:pt x="331034" y="231233"/>
                </a:lnTo>
                <a:lnTo>
                  <a:pt x="218681" y="295540"/>
                </a:lnTo>
                <a:lnTo>
                  <a:pt x="216730" y="295133"/>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pPr>
            <a:endParaRPr lang="zh-CN" altLang="en-US">
              <a:solidFill>
                <a:srgbClr val="FFFFFF"/>
              </a:solidFill>
            </a:endParaRPr>
          </a:p>
        </p:txBody>
      </p:sp>
      <p:sp>
        <p:nvSpPr>
          <p:cNvPr id="6" name=" 148"/>
          <p:cNvSpPr/>
          <p:nvPr/>
        </p:nvSpPr>
        <p:spPr>
          <a:xfrm>
            <a:off x="1887220" y="5288915"/>
            <a:ext cx="1701165" cy="551180"/>
          </a:xfrm>
          <a:custGeom>
            <a:avLst/>
            <a:gdLst>
              <a:gd name="connsiteX0" fmla="*/ 360040 w 576064"/>
              <a:gd name="connsiteY0" fmla="*/ 0 h 250588"/>
              <a:gd name="connsiteX1" fmla="*/ 576064 w 576064"/>
              <a:gd name="connsiteY1" fmla="*/ 125294 h 250588"/>
              <a:gd name="connsiteX2" fmla="*/ 360040 w 576064"/>
              <a:gd name="connsiteY2" fmla="*/ 250588 h 250588"/>
              <a:gd name="connsiteX3" fmla="*/ 360040 w 576064"/>
              <a:gd name="connsiteY3" fmla="*/ 143294 h 250588"/>
              <a:gd name="connsiteX4" fmla="*/ 0 w 576064"/>
              <a:gd name="connsiteY4" fmla="*/ 143294 h 250588"/>
              <a:gd name="connsiteX5" fmla="*/ 0 w 576064"/>
              <a:gd name="connsiteY5" fmla="*/ 107294 h 250588"/>
              <a:gd name="connsiteX6" fmla="*/ 360040 w 576064"/>
              <a:gd name="connsiteY6" fmla="*/ 107294 h 250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064" h="250588">
                <a:moveTo>
                  <a:pt x="360040" y="0"/>
                </a:moveTo>
                <a:lnTo>
                  <a:pt x="576064" y="125294"/>
                </a:lnTo>
                <a:lnTo>
                  <a:pt x="360040" y="250588"/>
                </a:lnTo>
                <a:lnTo>
                  <a:pt x="360040" y="143294"/>
                </a:lnTo>
                <a:lnTo>
                  <a:pt x="0" y="143294"/>
                </a:lnTo>
                <a:lnTo>
                  <a:pt x="0" y="107294"/>
                </a:lnTo>
                <a:lnTo>
                  <a:pt x="360040" y="107294"/>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pPr>
            <a:endParaRPr lang="zh-CN" altLang="en-US" sz="2000">
              <a:solidFill>
                <a:srgbClr val="FFFFFF"/>
              </a:solidFill>
              <a:latin typeface="微软雅黑" panose="020B0503020204020204" pitchFamily="34" charset="-122"/>
              <a:ea typeface="微软雅黑" panose="020B0503020204020204" pitchFamily="34" charset="-122"/>
            </a:endParaRPr>
          </a:p>
        </p:txBody>
      </p:sp>
      <p:sp>
        <p:nvSpPr>
          <p:cNvPr id="7" name=" 148"/>
          <p:cNvSpPr/>
          <p:nvPr/>
        </p:nvSpPr>
        <p:spPr>
          <a:xfrm>
            <a:off x="8395970" y="5306060"/>
            <a:ext cx="1701165" cy="551180"/>
          </a:xfrm>
          <a:custGeom>
            <a:avLst/>
            <a:gdLst>
              <a:gd name="connsiteX0" fmla="*/ 360040 w 576064"/>
              <a:gd name="connsiteY0" fmla="*/ 0 h 250588"/>
              <a:gd name="connsiteX1" fmla="*/ 576064 w 576064"/>
              <a:gd name="connsiteY1" fmla="*/ 125294 h 250588"/>
              <a:gd name="connsiteX2" fmla="*/ 360040 w 576064"/>
              <a:gd name="connsiteY2" fmla="*/ 250588 h 250588"/>
              <a:gd name="connsiteX3" fmla="*/ 360040 w 576064"/>
              <a:gd name="connsiteY3" fmla="*/ 143294 h 250588"/>
              <a:gd name="connsiteX4" fmla="*/ 0 w 576064"/>
              <a:gd name="connsiteY4" fmla="*/ 143294 h 250588"/>
              <a:gd name="connsiteX5" fmla="*/ 0 w 576064"/>
              <a:gd name="connsiteY5" fmla="*/ 107294 h 250588"/>
              <a:gd name="connsiteX6" fmla="*/ 360040 w 576064"/>
              <a:gd name="connsiteY6" fmla="*/ 107294 h 250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064" h="250588">
                <a:moveTo>
                  <a:pt x="360040" y="0"/>
                </a:moveTo>
                <a:lnTo>
                  <a:pt x="576064" y="125294"/>
                </a:lnTo>
                <a:lnTo>
                  <a:pt x="360040" y="250588"/>
                </a:lnTo>
                <a:lnTo>
                  <a:pt x="360040" y="143294"/>
                </a:lnTo>
                <a:lnTo>
                  <a:pt x="0" y="143294"/>
                </a:lnTo>
                <a:lnTo>
                  <a:pt x="0" y="107294"/>
                </a:lnTo>
                <a:lnTo>
                  <a:pt x="360040" y="107294"/>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pPr>
            <a:endParaRPr lang="zh-CN" altLang="en-US" sz="2000">
              <a:solidFill>
                <a:srgbClr val="FFFFFF"/>
              </a:solidFill>
              <a:latin typeface="微软雅黑" panose="020B0503020204020204" pitchFamily="34" charset="-122"/>
              <a:ea typeface="微软雅黑" panose="020B0503020204020204" pitchFamily="34" charset="-122"/>
            </a:endParaRPr>
          </a:p>
        </p:txBody>
      </p:sp>
      <p:sp>
        <p:nvSpPr>
          <p:cNvPr id="9" name=" 148"/>
          <p:cNvSpPr/>
          <p:nvPr/>
        </p:nvSpPr>
        <p:spPr>
          <a:xfrm rot="10800000">
            <a:off x="1946275" y="265430"/>
            <a:ext cx="7934960" cy="681355"/>
          </a:xfrm>
          <a:custGeom>
            <a:avLst/>
            <a:gdLst>
              <a:gd name="connsiteX0" fmla="*/ 360040 w 576064"/>
              <a:gd name="connsiteY0" fmla="*/ 0 h 250588"/>
              <a:gd name="connsiteX1" fmla="*/ 576064 w 576064"/>
              <a:gd name="connsiteY1" fmla="*/ 125294 h 250588"/>
              <a:gd name="connsiteX2" fmla="*/ 360040 w 576064"/>
              <a:gd name="connsiteY2" fmla="*/ 250588 h 250588"/>
              <a:gd name="connsiteX3" fmla="*/ 360040 w 576064"/>
              <a:gd name="connsiteY3" fmla="*/ 143294 h 250588"/>
              <a:gd name="connsiteX4" fmla="*/ 0 w 576064"/>
              <a:gd name="connsiteY4" fmla="*/ 143294 h 250588"/>
              <a:gd name="connsiteX5" fmla="*/ 0 w 576064"/>
              <a:gd name="connsiteY5" fmla="*/ 107294 h 250588"/>
              <a:gd name="connsiteX6" fmla="*/ 360040 w 576064"/>
              <a:gd name="connsiteY6" fmla="*/ 107294 h 250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064" h="250588">
                <a:moveTo>
                  <a:pt x="360040" y="0"/>
                </a:moveTo>
                <a:lnTo>
                  <a:pt x="576064" y="125294"/>
                </a:lnTo>
                <a:lnTo>
                  <a:pt x="360040" y="250588"/>
                </a:lnTo>
                <a:lnTo>
                  <a:pt x="360040" y="143294"/>
                </a:lnTo>
                <a:lnTo>
                  <a:pt x="0" y="143294"/>
                </a:lnTo>
                <a:lnTo>
                  <a:pt x="0" y="107294"/>
                </a:lnTo>
                <a:lnTo>
                  <a:pt x="360040" y="107294"/>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pPr>
            <a:endParaRPr lang="zh-CN" altLang="en-US" sz="200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flipH="1">
            <a:off x="576082" y="1848259"/>
            <a:ext cx="1588158" cy="3698460"/>
            <a:chOff x="2051050" y="1727200"/>
            <a:chExt cx="792163" cy="1911350"/>
          </a:xfrm>
          <a:effectLst/>
        </p:grpSpPr>
        <p:sp>
          <p:nvSpPr>
            <p:cNvPr id="21" name="Freeform 100"/>
            <p:cNvSpPr/>
            <p:nvPr/>
          </p:nvSpPr>
          <p:spPr bwMode="auto">
            <a:xfrm>
              <a:off x="2579688" y="2960688"/>
              <a:ext cx="166688" cy="539750"/>
            </a:xfrm>
            <a:custGeom>
              <a:avLst/>
              <a:gdLst>
                <a:gd name="T0" fmla="*/ 0 w 12"/>
                <a:gd name="T1" fmla="*/ 4 h 39"/>
                <a:gd name="T2" fmla="*/ 9 w 12"/>
                <a:gd name="T3" fmla="*/ 0 h 39"/>
                <a:gd name="T4" fmla="*/ 11 w 12"/>
                <a:gd name="T5" fmla="*/ 5 h 39"/>
                <a:gd name="T6" fmla="*/ 11 w 12"/>
                <a:gd name="T7" fmla="*/ 19 h 39"/>
                <a:gd name="T8" fmla="*/ 11 w 12"/>
                <a:gd name="T9" fmla="*/ 19 h 39"/>
                <a:gd name="T10" fmla="*/ 11 w 12"/>
                <a:gd name="T11" fmla="*/ 19 h 39"/>
                <a:gd name="T12" fmla="*/ 11 w 12"/>
                <a:gd name="T13" fmla="*/ 19 h 39"/>
                <a:gd name="T14" fmla="*/ 11 w 12"/>
                <a:gd name="T15" fmla="*/ 19 h 39"/>
                <a:gd name="T16" fmla="*/ 11 w 12"/>
                <a:gd name="T17" fmla="*/ 19 h 39"/>
                <a:gd name="T18" fmla="*/ 11 w 12"/>
                <a:gd name="T19" fmla="*/ 20 h 39"/>
                <a:gd name="T20" fmla="*/ 9 w 12"/>
                <a:gd name="T21" fmla="*/ 28 h 39"/>
                <a:gd name="T22" fmla="*/ 8 w 12"/>
                <a:gd name="T23" fmla="*/ 39 h 39"/>
                <a:gd name="T24" fmla="*/ 8 w 12"/>
                <a:gd name="T25" fmla="*/ 39 h 39"/>
                <a:gd name="T26" fmla="*/ 8 w 12"/>
                <a:gd name="T27" fmla="*/ 39 h 39"/>
                <a:gd name="T28" fmla="*/ 3 w 12"/>
                <a:gd name="T29" fmla="*/ 39 h 39"/>
                <a:gd name="T30" fmla="*/ 1 w 12"/>
                <a:gd name="T31" fmla="*/ 37 h 39"/>
                <a:gd name="T32" fmla="*/ 2 w 12"/>
                <a:gd name="T33" fmla="*/ 35 h 39"/>
                <a:gd name="T34" fmla="*/ 7 w 12"/>
                <a:gd name="T35" fmla="*/ 35 h 39"/>
                <a:gd name="T36" fmla="*/ 0 w 12"/>
                <a:gd name="T37" fmla="*/ 32 h 39"/>
                <a:gd name="T38" fmla="*/ 8 w 12"/>
                <a:gd name="T39" fmla="*/ 33 h 39"/>
                <a:gd name="T40" fmla="*/ 8 w 12"/>
                <a:gd name="T41" fmla="*/ 29 h 39"/>
                <a:gd name="T42" fmla="*/ 5 w 12"/>
                <a:gd name="T43" fmla="*/ 30 h 39"/>
                <a:gd name="T44" fmla="*/ 8 w 12"/>
                <a:gd name="T45" fmla="*/ 26 h 39"/>
                <a:gd name="T46" fmla="*/ 5 w 12"/>
                <a:gd name="T47" fmla="*/ 26 h 39"/>
                <a:gd name="T48" fmla="*/ 8 w 12"/>
                <a:gd name="T49" fmla="*/ 23 h 39"/>
                <a:gd name="T50" fmla="*/ 5 w 12"/>
                <a:gd name="T51" fmla="*/ 20 h 39"/>
                <a:gd name="T52" fmla="*/ 6 w 12"/>
                <a:gd name="T53" fmla="*/ 17 h 39"/>
                <a:gd name="T54" fmla="*/ 9 w 12"/>
                <a:gd name="T55" fmla="*/ 16 h 39"/>
                <a:gd name="T56" fmla="*/ 9 w 12"/>
                <a:gd name="T57" fmla="*/ 15 h 39"/>
                <a:gd name="T58" fmla="*/ 5 w 12"/>
                <a:gd name="T59" fmla="*/ 10 h 39"/>
                <a:gd name="T60" fmla="*/ 9 w 12"/>
                <a:gd name="T61" fmla="*/ 10 h 39"/>
                <a:gd name="T62" fmla="*/ 4 w 12"/>
                <a:gd name="T63" fmla="*/ 7 h 39"/>
                <a:gd name="T64" fmla="*/ 6 w 12"/>
                <a:gd name="T65" fmla="*/ 7 h 39"/>
                <a:gd name="T66" fmla="*/ 9 w 12"/>
                <a:gd name="T67" fmla="*/ 6 h 39"/>
                <a:gd name="T68" fmla="*/ 7 w 12"/>
                <a:gd name="T69" fmla="*/ 5 h 39"/>
                <a:gd name="T70" fmla="*/ 9 w 12"/>
                <a:gd name="T71" fmla="*/ 4 h 39"/>
                <a:gd name="T72" fmla="*/ 0 w 12"/>
                <a:gd name="T73"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 h="39">
                  <a:moveTo>
                    <a:pt x="0" y="4"/>
                  </a:moveTo>
                  <a:cubicBezTo>
                    <a:pt x="2" y="3"/>
                    <a:pt x="6" y="1"/>
                    <a:pt x="9" y="0"/>
                  </a:cubicBezTo>
                  <a:cubicBezTo>
                    <a:pt x="9" y="1"/>
                    <a:pt x="12" y="3"/>
                    <a:pt x="11" y="5"/>
                  </a:cubicBezTo>
                  <a:cubicBezTo>
                    <a:pt x="10" y="6"/>
                    <a:pt x="11" y="17"/>
                    <a:pt x="11" y="19"/>
                  </a:cubicBezTo>
                  <a:cubicBezTo>
                    <a:pt x="11" y="19"/>
                    <a:pt x="11" y="19"/>
                    <a:pt x="11" y="19"/>
                  </a:cubicBezTo>
                  <a:cubicBezTo>
                    <a:pt x="11" y="19"/>
                    <a:pt x="11" y="19"/>
                    <a:pt x="11" y="19"/>
                  </a:cubicBezTo>
                  <a:cubicBezTo>
                    <a:pt x="11" y="19"/>
                    <a:pt x="11" y="19"/>
                    <a:pt x="11" y="19"/>
                  </a:cubicBezTo>
                  <a:cubicBezTo>
                    <a:pt x="11" y="19"/>
                    <a:pt x="11" y="19"/>
                    <a:pt x="11" y="19"/>
                  </a:cubicBezTo>
                  <a:cubicBezTo>
                    <a:pt x="11" y="19"/>
                    <a:pt x="11" y="19"/>
                    <a:pt x="11" y="19"/>
                  </a:cubicBezTo>
                  <a:cubicBezTo>
                    <a:pt x="11" y="20"/>
                    <a:pt x="11" y="20"/>
                    <a:pt x="11" y="20"/>
                  </a:cubicBezTo>
                  <a:cubicBezTo>
                    <a:pt x="11" y="21"/>
                    <a:pt x="9" y="28"/>
                    <a:pt x="9" y="28"/>
                  </a:cubicBezTo>
                  <a:cubicBezTo>
                    <a:pt x="9" y="28"/>
                    <a:pt x="11" y="37"/>
                    <a:pt x="8" y="39"/>
                  </a:cubicBezTo>
                  <a:cubicBezTo>
                    <a:pt x="8" y="39"/>
                    <a:pt x="8" y="39"/>
                    <a:pt x="8" y="39"/>
                  </a:cubicBezTo>
                  <a:cubicBezTo>
                    <a:pt x="8" y="39"/>
                    <a:pt x="8" y="39"/>
                    <a:pt x="8" y="39"/>
                  </a:cubicBezTo>
                  <a:cubicBezTo>
                    <a:pt x="3" y="39"/>
                    <a:pt x="3" y="39"/>
                    <a:pt x="3" y="39"/>
                  </a:cubicBezTo>
                  <a:cubicBezTo>
                    <a:pt x="1" y="37"/>
                    <a:pt x="1" y="37"/>
                    <a:pt x="1" y="37"/>
                  </a:cubicBezTo>
                  <a:cubicBezTo>
                    <a:pt x="1" y="36"/>
                    <a:pt x="2" y="35"/>
                    <a:pt x="2" y="35"/>
                  </a:cubicBezTo>
                  <a:cubicBezTo>
                    <a:pt x="7" y="35"/>
                    <a:pt x="7" y="35"/>
                    <a:pt x="7" y="35"/>
                  </a:cubicBezTo>
                  <a:cubicBezTo>
                    <a:pt x="6" y="32"/>
                    <a:pt x="0" y="32"/>
                    <a:pt x="0" y="32"/>
                  </a:cubicBezTo>
                  <a:cubicBezTo>
                    <a:pt x="1" y="31"/>
                    <a:pt x="6" y="32"/>
                    <a:pt x="8" y="33"/>
                  </a:cubicBezTo>
                  <a:cubicBezTo>
                    <a:pt x="9" y="32"/>
                    <a:pt x="8" y="30"/>
                    <a:pt x="8" y="29"/>
                  </a:cubicBezTo>
                  <a:cubicBezTo>
                    <a:pt x="7" y="29"/>
                    <a:pt x="5" y="30"/>
                    <a:pt x="5" y="30"/>
                  </a:cubicBezTo>
                  <a:cubicBezTo>
                    <a:pt x="8" y="26"/>
                    <a:pt x="8" y="26"/>
                    <a:pt x="8" y="26"/>
                  </a:cubicBezTo>
                  <a:cubicBezTo>
                    <a:pt x="8" y="25"/>
                    <a:pt x="5" y="26"/>
                    <a:pt x="5" y="26"/>
                  </a:cubicBezTo>
                  <a:cubicBezTo>
                    <a:pt x="8" y="23"/>
                    <a:pt x="8" y="23"/>
                    <a:pt x="8" y="23"/>
                  </a:cubicBezTo>
                  <a:cubicBezTo>
                    <a:pt x="8" y="23"/>
                    <a:pt x="7" y="22"/>
                    <a:pt x="5" y="20"/>
                  </a:cubicBezTo>
                  <a:cubicBezTo>
                    <a:pt x="4" y="18"/>
                    <a:pt x="6" y="17"/>
                    <a:pt x="6" y="17"/>
                  </a:cubicBezTo>
                  <a:cubicBezTo>
                    <a:pt x="6" y="17"/>
                    <a:pt x="10" y="19"/>
                    <a:pt x="9" y="16"/>
                  </a:cubicBezTo>
                  <a:cubicBezTo>
                    <a:pt x="9" y="16"/>
                    <a:pt x="9" y="16"/>
                    <a:pt x="9" y="15"/>
                  </a:cubicBezTo>
                  <a:cubicBezTo>
                    <a:pt x="8" y="13"/>
                    <a:pt x="5" y="10"/>
                    <a:pt x="5" y="10"/>
                  </a:cubicBezTo>
                  <a:cubicBezTo>
                    <a:pt x="9" y="10"/>
                    <a:pt x="9" y="10"/>
                    <a:pt x="9" y="10"/>
                  </a:cubicBezTo>
                  <a:cubicBezTo>
                    <a:pt x="8" y="8"/>
                    <a:pt x="3" y="9"/>
                    <a:pt x="4" y="7"/>
                  </a:cubicBezTo>
                  <a:cubicBezTo>
                    <a:pt x="5" y="7"/>
                    <a:pt x="5" y="7"/>
                    <a:pt x="6" y="7"/>
                  </a:cubicBezTo>
                  <a:cubicBezTo>
                    <a:pt x="7" y="6"/>
                    <a:pt x="9" y="6"/>
                    <a:pt x="9" y="6"/>
                  </a:cubicBezTo>
                  <a:cubicBezTo>
                    <a:pt x="7" y="5"/>
                    <a:pt x="7" y="5"/>
                    <a:pt x="7" y="5"/>
                  </a:cubicBezTo>
                  <a:cubicBezTo>
                    <a:pt x="9" y="4"/>
                    <a:pt x="9" y="4"/>
                    <a:pt x="9" y="4"/>
                  </a:cubicBezTo>
                  <a:cubicBezTo>
                    <a:pt x="7" y="3"/>
                    <a:pt x="0" y="4"/>
                    <a:pt x="0" y="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8" tIns="45703" rIns="91408" bIns="45703" numCol="1" anchor="t" anchorCtr="0" compatLnSpc="1"/>
            <a:lstStyle/>
            <a:p>
              <a:endParaRPr lang="zh-CN" altLang="en-US">
                <a:cs typeface="+mn-ea"/>
              </a:endParaRPr>
            </a:p>
          </p:txBody>
        </p:sp>
        <p:sp>
          <p:nvSpPr>
            <p:cNvPr id="40" name="Freeform 93"/>
            <p:cNvSpPr/>
            <p:nvPr/>
          </p:nvSpPr>
          <p:spPr bwMode="auto">
            <a:xfrm>
              <a:off x="2481263" y="1892300"/>
              <a:ext cx="125413" cy="180975"/>
            </a:xfrm>
            <a:custGeom>
              <a:avLst/>
              <a:gdLst>
                <a:gd name="T0" fmla="*/ 9 w 9"/>
                <a:gd name="T1" fmla="*/ 6 h 13"/>
                <a:gd name="T2" fmla="*/ 9 w 9"/>
                <a:gd name="T3" fmla="*/ 0 h 13"/>
                <a:gd name="T4" fmla="*/ 3 w 9"/>
                <a:gd name="T5" fmla="*/ 3 h 13"/>
                <a:gd name="T6" fmla="*/ 1 w 9"/>
                <a:gd name="T7" fmla="*/ 9 h 13"/>
                <a:gd name="T8" fmla="*/ 5 w 9"/>
                <a:gd name="T9" fmla="*/ 13 h 13"/>
                <a:gd name="T10" fmla="*/ 9 w 9"/>
                <a:gd name="T11" fmla="*/ 6 h 13"/>
              </a:gdLst>
              <a:ahLst/>
              <a:cxnLst>
                <a:cxn ang="0">
                  <a:pos x="T0" y="T1"/>
                </a:cxn>
                <a:cxn ang="0">
                  <a:pos x="T2" y="T3"/>
                </a:cxn>
                <a:cxn ang="0">
                  <a:pos x="T4" y="T5"/>
                </a:cxn>
                <a:cxn ang="0">
                  <a:pos x="T6" y="T7"/>
                </a:cxn>
                <a:cxn ang="0">
                  <a:pos x="T8" y="T9"/>
                </a:cxn>
                <a:cxn ang="0">
                  <a:pos x="T10" y="T11"/>
                </a:cxn>
              </a:cxnLst>
              <a:rect l="0" t="0" r="r" b="b"/>
              <a:pathLst>
                <a:path w="9" h="13">
                  <a:moveTo>
                    <a:pt x="9" y="6"/>
                  </a:moveTo>
                  <a:cubicBezTo>
                    <a:pt x="9" y="6"/>
                    <a:pt x="9" y="1"/>
                    <a:pt x="9" y="0"/>
                  </a:cubicBezTo>
                  <a:cubicBezTo>
                    <a:pt x="9" y="0"/>
                    <a:pt x="3" y="3"/>
                    <a:pt x="3" y="3"/>
                  </a:cubicBezTo>
                  <a:cubicBezTo>
                    <a:pt x="3" y="3"/>
                    <a:pt x="1" y="7"/>
                    <a:pt x="1" y="9"/>
                  </a:cubicBezTo>
                  <a:cubicBezTo>
                    <a:pt x="0" y="11"/>
                    <a:pt x="5" y="13"/>
                    <a:pt x="5" y="13"/>
                  </a:cubicBezTo>
                  <a:lnTo>
                    <a:pt x="9" y="6"/>
                  </a:lnTo>
                  <a:close/>
                </a:path>
              </a:pathLst>
            </a:custGeom>
            <a:solidFill>
              <a:srgbClr val="D69B60"/>
            </a:solidFill>
            <a:ln>
              <a:noFill/>
            </a:ln>
            <a:extLst>
              <a:ext uri="{91240B29-F687-4F45-9708-019B960494DF}">
                <a14:hiddenLine xmlns:a14="http://schemas.microsoft.com/office/drawing/2010/main" w="9525">
                  <a:solidFill>
                    <a:srgbClr val="000000"/>
                  </a:solidFill>
                  <a:round/>
                </a14:hiddenLine>
              </a:ext>
            </a:extLst>
          </p:spPr>
          <p:txBody>
            <a:bodyPr vert="horz" wrap="square" lIns="91408" tIns="45703" rIns="91408" bIns="45703" numCol="1" anchor="t" anchorCtr="0" compatLnSpc="1"/>
            <a:lstStyle/>
            <a:p>
              <a:endParaRPr lang="zh-CN" altLang="en-US">
                <a:cs typeface="+mn-ea"/>
              </a:endParaRPr>
            </a:p>
          </p:txBody>
        </p:sp>
        <p:sp>
          <p:nvSpPr>
            <p:cNvPr id="41" name="Freeform 94"/>
            <p:cNvSpPr/>
            <p:nvPr/>
          </p:nvSpPr>
          <p:spPr bwMode="auto">
            <a:xfrm>
              <a:off x="2509838" y="3459163"/>
              <a:ext cx="193675" cy="179387"/>
            </a:xfrm>
            <a:custGeom>
              <a:avLst/>
              <a:gdLst>
                <a:gd name="T0" fmla="*/ 12 w 14"/>
                <a:gd name="T1" fmla="*/ 1 h 13"/>
                <a:gd name="T2" fmla="*/ 13 w 14"/>
                <a:gd name="T3" fmla="*/ 7 h 13"/>
                <a:gd name="T4" fmla="*/ 13 w 14"/>
                <a:gd name="T5" fmla="*/ 9 h 13"/>
                <a:gd name="T6" fmla="*/ 11 w 14"/>
                <a:gd name="T7" fmla="*/ 9 h 13"/>
                <a:gd name="T8" fmla="*/ 5 w 14"/>
                <a:gd name="T9" fmla="*/ 12 h 13"/>
                <a:gd name="T10" fmla="*/ 0 w 14"/>
                <a:gd name="T11" fmla="*/ 11 h 13"/>
                <a:gd name="T12" fmla="*/ 3 w 14"/>
                <a:gd name="T13" fmla="*/ 7 h 13"/>
                <a:gd name="T14" fmla="*/ 5 w 14"/>
                <a:gd name="T15" fmla="*/ 1 h 13"/>
                <a:gd name="T16" fmla="*/ 12 w 14"/>
                <a:gd name="T17"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3">
                  <a:moveTo>
                    <a:pt x="12" y="1"/>
                  </a:moveTo>
                  <a:cubicBezTo>
                    <a:pt x="12" y="1"/>
                    <a:pt x="14" y="6"/>
                    <a:pt x="13" y="7"/>
                  </a:cubicBezTo>
                  <a:cubicBezTo>
                    <a:pt x="13" y="9"/>
                    <a:pt x="13" y="9"/>
                    <a:pt x="13" y="9"/>
                  </a:cubicBezTo>
                  <a:cubicBezTo>
                    <a:pt x="11" y="9"/>
                    <a:pt x="11" y="9"/>
                    <a:pt x="11" y="9"/>
                  </a:cubicBezTo>
                  <a:cubicBezTo>
                    <a:pt x="11" y="9"/>
                    <a:pt x="11" y="13"/>
                    <a:pt x="5" y="12"/>
                  </a:cubicBezTo>
                  <a:cubicBezTo>
                    <a:pt x="0" y="11"/>
                    <a:pt x="0" y="11"/>
                    <a:pt x="0" y="11"/>
                  </a:cubicBezTo>
                  <a:cubicBezTo>
                    <a:pt x="0" y="11"/>
                    <a:pt x="2" y="7"/>
                    <a:pt x="3" y="7"/>
                  </a:cubicBezTo>
                  <a:cubicBezTo>
                    <a:pt x="3" y="6"/>
                    <a:pt x="5" y="2"/>
                    <a:pt x="5" y="1"/>
                  </a:cubicBezTo>
                  <a:cubicBezTo>
                    <a:pt x="6" y="0"/>
                    <a:pt x="12" y="1"/>
                    <a:pt x="12"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8" tIns="45703" rIns="91408" bIns="45703" numCol="1" anchor="t" anchorCtr="0" compatLnSpc="1"/>
            <a:lstStyle/>
            <a:p>
              <a:endParaRPr lang="zh-CN" altLang="en-US">
                <a:cs typeface="+mn-ea"/>
              </a:endParaRPr>
            </a:p>
          </p:txBody>
        </p:sp>
        <p:sp>
          <p:nvSpPr>
            <p:cNvPr id="42" name="Freeform 95"/>
            <p:cNvSpPr/>
            <p:nvPr/>
          </p:nvSpPr>
          <p:spPr bwMode="auto">
            <a:xfrm>
              <a:off x="2051050" y="2211388"/>
              <a:ext cx="166688" cy="96837"/>
            </a:xfrm>
            <a:custGeom>
              <a:avLst/>
              <a:gdLst>
                <a:gd name="T0" fmla="*/ 0 w 12"/>
                <a:gd name="T1" fmla="*/ 3 h 7"/>
                <a:gd name="T2" fmla="*/ 3 w 12"/>
                <a:gd name="T3" fmla="*/ 3 h 7"/>
                <a:gd name="T4" fmla="*/ 7 w 12"/>
                <a:gd name="T5" fmla="*/ 3 h 7"/>
                <a:gd name="T6" fmla="*/ 8 w 12"/>
                <a:gd name="T7" fmla="*/ 2 h 7"/>
                <a:gd name="T8" fmla="*/ 8 w 12"/>
                <a:gd name="T9" fmla="*/ 0 h 7"/>
                <a:gd name="T10" fmla="*/ 10 w 12"/>
                <a:gd name="T11" fmla="*/ 3 h 7"/>
                <a:gd name="T12" fmla="*/ 12 w 12"/>
                <a:gd name="T13" fmla="*/ 5 h 7"/>
                <a:gd name="T14" fmla="*/ 10 w 12"/>
                <a:gd name="T15" fmla="*/ 7 h 7"/>
                <a:gd name="T16" fmla="*/ 5 w 12"/>
                <a:gd name="T17" fmla="*/ 7 h 7"/>
                <a:gd name="T18" fmla="*/ 0 w 12"/>
                <a:gd name="T19"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7">
                  <a:moveTo>
                    <a:pt x="0" y="3"/>
                  </a:moveTo>
                  <a:cubicBezTo>
                    <a:pt x="0" y="3"/>
                    <a:pt x="3" y="2"/>
                    <a:pt x="3" y="3"/>
                  </a:cubicBezTo>
                  <a:cubicBezTo>
                    <a:pt x="3" y="3"/>
                    <a:pt x="7" y="3"/>
                    <a:pt x="7" y="3"/>
                  </a:cubicBezTo>
                  <a:cubicBezTo>
                    <a:pt x="8" y="2"/>
                    <a:pt x="8" y="2"/>
                    <a:pt x="8" y="2"/>
                  </a:cubicBezTo>
                  <a:cubicBezTo>
                    <a:pt x="8" y="2"/>
                    <a:pt x="7" y="1"/>
                    <a:pt x="8" y="0"/>
                  </a:cubicBezTo>
                  <a:cubicBezTo>
                    <a:pt x="8" y="0"/>
                    <a:pt x="10" y="3"/>
                    <a:pt x="10" y="3"/>
                  </a:cubicBezTo>
                  <a:cubicBezTo>
                    <a:pt x="12" y="5"/>
                    <a:pt x="12" y="5"/>
                    <a:pt x="12" y="5"/>
                  </a:cubicBezTo>
                  <a:cubicBezTo>
                    <a:pt x="10" y="7"/>
                    <a:pt x="10" y="7"/>
                    <a:pt x="10" y="7"/>
                  </a:cubicBezTo>
                  <a:cubicBezTo>
                    <a:pt x="10" y="7"/>
                    <a:pt x="6" y="7"/>
                    <a:pt x="5" y="7"/>
                  </a:cubicBezTo>
                  <a:cubicBezTo>
                    <a:pt x="5" y="7"/>
                    <a:pt x="0" y="4"/>
                    <a:pt x="0" y="4"/>
                  </a:cubicBezTo>
                </a:path>
              </a:pathLst>
            </a:custGeom>
            <a:solidFill>
              <a:srgbClr val="F2C279"/>
            </a:solidFill>
            <a:ln>
              <a:noFill/>
            </a:ln>
            <a:extLst>
              <a:ext uri="{91240B29-F687-4F45-9708-019B960494DF}">
                <a14:hiddenLine xmlns:a14="http://schemas.microsoft.com/office/drawing/2010/main" w="9525">
                  <a:solidFill>
                    <a:srgbClr val="000000"/>
                  </a:solidFill>
                  <a:round/>
                </a14:hiddenLine>
              </a:ext>
            </a:extLst>
          </p:spPr>
          <p:txBody>
            <a:bodyPr vert="horz" wrap="square" lIns="91408" tIns="45703" rIns="91408" bIns="45703" numCol="1" anchor="t" anchorCtr="0" compatLnSpc="1"/>
            <a:lstStyle/>
            <a:p>
              <a:endParaRPr lang="zh-CN" altLang="en-US">
                <a:cs typeface="+mn-ea"/>
              </a:endParaRPr>
            </a:p>
          </p:txBody>
        </p:sp>
        <p:sp>
          <p:nvSpPr>
            <p:cNvPr id="43" name="Freeform 96"/>
            <p:cNvSpPr/>
            <p:nvPr/>
          </p:nvSpPr>
          <p:spPr bwMode="auto">
            <a:xfrm>
              <a:off x="2370138" y="3430588"/>
              <a:ext cx="236538" cy="111125"/>
            </a:xfrm>
            <a:custGeom>
              <a:avLst/>
              <a:gdLst>
                <a:gd name="T0" fmla="*/ 15 w 17"/>
                <a:gd name="T1" fmla="*/ 6 h 8"/>
                <a:gd name="T2" fmla="*/ 9 w 17"/>
                <a:gd name="T3" fmla="*/ 8 h 8"/>
                <a:gd name="T4" fmla="*/ 1 w 17"/>
                <a:gd name="T5" fmla="*/ 8 h 8"/>
                <a:gd name="T6" fmla="*/ 3 w 17"/>
                <a:gd name="T7" fmla="*/ 6 h 8"/>
                <a:gd name="T8" fmla="*/ 8 w 17"/>
                <a:gd name="T9" fmla="*/ 5 h 8"/>
                <a:gd name="T10" fmla="*/ 13 w 17"/>
                <a:gd name="T11" fmla="*/ 0 h 8"/>
                <a:gd name="T12" fmla="*/ 17 w 17"/>
                <a:gd name="T13" fmla="*/ 0 h 8"/>
                <a:gd name="T14" fmla="*/ 15 w 17"/>
                <a:gd name="T15" fmla="*/ 6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8">
                  <a:moveTo>
                    <a:pt x="15" y="6"/>
                  </a:moveTo>
                  <a:cubicBezTo>
                    <a:pt x="15" y="6"/>
                    <a:pt x="12" y="8"/>
                    <a:pt x="9" y="8"/>
                  </a:cubicBezTo>
                  <a:cubicBezTo>
                    <a:pt x="1" y="8"/>
                    <a:pt x="1" y="8"/>
                    <a:pt x="1" y="8"/>
                  </a:cubicBezTo>
                  <a:cubicBezTo>
                    <a:pt x="1" y="8"/>
                    <a:pt x="0" y="6"/>
                    <a:pt x="3" y="6"/>
                  </a:cubicBezTo>
                  <a:cubicBezTo>
                    <a:pt x="3" y="6"/>
                    <a:pt x="5" y="6"/>
                    <a:pt x="8" y="5"/>
                  </a:cubicBezTo>
                  <a:cubicBezTo>
                    <a:pt x="11" y="3"/>
                    <a:pt x="13" y="0"/>
                    <a:pt x="13" y="0"/>
                  </a:cubicBezTo>
                  <a:cubicBezTo>
                    <a:pt x="17" y="0"/>
                    <a:pt x="17" y="0"/>
                    <a:pt x="17" y="0"/>
                  </a:cubicBezTo>
                  <a:cubicBezTo>
                    <a:pt x="17" y="0"/>
                    <a:pt x="17" y="4"/>
                    <a:pt x="15" y="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8" tIns="45703" rIns="91408" bIns="45703" numCol="1" anchor="t" anchorCtr="0" compatLnSpc="1"/>
            <a:lstStyle/>
            <a:p>
              <a:endParaRPr lang="zh-CN" altLang="en-US">
                <a:cs typeface="+mn-ea"/>
              </a:endParaRPr>
            </a:p>
          </p:txBody>
        </p:sp>
        <p:sp>
          <p:nvSpPr>
            <p:cNvPr id="44" name="Freeform 97"/>
            <p:cNvSpPr/>
            <p:nvPr/>
          </p:nvSpPr>
          <p:spPr bwMode="auto">
            <a:xfrm>
              <a:off x="2411413" y="2544763"/>
              <a:ext cx="223838" cy="914400"/>
            </a:xfrm>
            <a:custGeom>
              <a:avLst/>
              <a:gdLst>
                <a:gd name="T0" fmla="*/ 14 w 16"/>
                <a:gd name="T1" fmla="*/ 66 h 66"/>
                <a:gd name="T2" fmla="*/ 9 w 16"/>
                <a:gd name="T3" fmla="*/ 64 h 66"/>
                <a:gd name="T4" fmla="*/ 9 w 16"/>
                <a:gd name="T5" fmla="*/ 62 h 66"/>
                <a:gd name="T6" fmla="*/ 11 w 16"/>
                <a:gd name="T7" fmla="*/ 60 h 66"/>
                <a:gd name="T8" fmla="*/ 10 w 16"/>
                <a:gd name="T9" fmla="*/ 58 h 66"/>
                <a:gd name="T10" fmla="*/ 11 w 16"/>
                <a:gd name="T11" fmla="*/ 56 h 66"/>
                <a:gd name="T12" fmla="*/ 9 w 16"/>
                <a:gd name="T13" fmla="*/ 55 h 66"/>
                <a:gd name="T14" fmla="*/ 10 w 16"/>
                <a:gd name="T15" fmla="*/ 52 h 66"/>
                <a:gd name="T16" fmla="*/ 9 w 16"/>
                <a:gd name="T17" fmla="*/ 46 h 66"/>
                <a:gd name="T18" fmla="*/ 9 w 16"/>
                <a:gd name="T19" fmla="*/ 42 h 66"/>
                <a:gd name="T20" fmla="*/ 9 w 16"/>
                <a:gd name="T21" fmla="*/ 42 h 66"/>
                <a:gd name="T22" fmla="*/ 7 w 16"/>
                <a:gd name="T23" fmla="*/ 40 h 66"/>
                <a:gd name="T24" fmla="*/ 7 w 16"/>
                <a:gd name="T25" fmla="*/ 38 h 66"/>
                <a:gd name="T26" fmla="*/ 6 w 16"/>
                <a:gd name="T27" fmla="*/ 35 h 66"/>
                <a:gd name="T28" fmla="*/ 1 w 16"/>
                <a:gd name="T29" fmla="*/ 10 h 66"/>
                <a:gd name="T30" fmla="*/ 1 w 16"/>
                <a:gd name="T31" fmla="*/ 0 h 66"/>
                <a:gd name="T32" fmla="*/ 6 w 16"/>
                <a:gd name="T33" fmla="*/ 1 h 66"/>
                <a:gd name="T34" fmla="*/ 9 w 16"/>
                <a:gd name="T35" fmla="*/ 4 h 66"/>
                <a:gd name="T36" fmla="*/ 14 w 16"/>
                <a:gd name="T37" fmla="*/ 19 h 66"/>
                <a:gd name="T38" fmla="*/ 13 w 16"/>
                <a:gd name="T39" fmla="*/ 33 h 66"/>
                <a:gd name="T40" fmla="*/ 15 w 16"/>
                <a:gd name="T41" fmla="*/ 44 h 66"/>
                <a:gd name="T42" fmla="*/ 15 w 16"/>
                <a:gd name="T43" fmla="*/ 61 h 66"/>
                <a:gd name="T44" fmla="*/ 14 w 16"/>
                <a:gd name="T45"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66">
                  <a:moveTo>
                    <a:pt x="14" y="66"/>
                  </a:moveTo>
                  <a:cubicBezTo>
                    <a:pt x="9" y="64"/>
                    <a:pt x="9" y="64"/>
                    <a:pt x="9" y="64"/>
                  </a:cubicBezTo>
                  <a:cubicBezTo>
                    <a:pt x="9" y="64"/>
                    <a:pt x="9" y="63"/>
                    <a:pt x="9" y="62"/>
                  </a:cubicBezTo>
                  <a:cubicBezTo>
                    <a:pt x="10" y="62"/>
                    <a:pt x="11" y="60"/>
                    <a:pt x="11" y="60"/>
                  </a:cubicBezTo>
                  <a:cubicBezTo>
                    <a:pt x="11" y="60"/>
                    <a:pt x="10" y="59"/>
                    <a:pt x="10" y="58"/>
                  </a:cubicBezTo>
                  <a:cubicBezTo>
                    <a:pt x="10" y="57"/>
                    <a:pt x="11" y="56"/>
                    <a:pt x="11" y="56"/>
                  </a:cubicBezTo>
                  <a:cubicBezTo>
                    <a:pt x="9" y="55"/>
                    <a:pt x="9" y="55"/>
                    <a:pt x="9" y="55"/>
                  </a:cubicBezTo>
                  <a:cubicBezTo>
                    <a:pt x="9" y="55"/>
                    <a:pt x="10" y="52"/>
                    <a:pt x="10" y="52"/>
                  </a:cubicBezTo>
                  <a:cubicBezTo>
                    <a:pt x="10" y="51"/>
                    <a:pt x="9" y="46"/>
                    <a:pt x="9" y="46"/>
                  </a:cubicBezTo>
                  <a:cubicBezTo>
                    <a:pt x="9" y="46"/>
                    <a:pt x="8" y="43"/>
                    <a:pt x="9" y="42"/>
                  </a:cubicBezTo>
                  <a:cubicBezTo>
                    <a:pt x="9" y="42"/>
                    <a:pt x="9" y="42"/>
                    <a:pt x="9" y="42"/>
                  </a:cubicBezTo>
                  <a:cubicBezTo>
                    <a:pt x="7" y="40"/>
                    <a:pt x="7" y="40"/>
                    <a:pt x="7" y="40"/>
                  </a:cubicBezTo>
                  <a:cubicBezTo>
                    <a:pt x="7" y="38"/>
                    <a:pt x="7" y="38"/>
                    <a:pt x="7" y="38"/>
                  </a:cubicBezTo>
                  <a:cubicBezTo>
                    <a:pt x="6" y="35"/>
                    <a:pt x="6" y="35"/>
                    <a:pt x="6" y="35"/>
                  </a:cubicBezTo>
                  <a:cubicBezTo>
                    <a:pt x="6" y="35"/>
                    <a:pt x="0" y="12"/>
                    <a:pt x="1" y="10"/>
                  </a:cubicBezTo>
                  <a:cubicBezTo>
                    <a:pt x="2" y="9"/>
                    <a:pt x="1" y="0"/>
                    <a:pt x="1" y="0"/>
                  </a:cubicBezTo>
                  <a:cubicBezTo>
                    <a:pt x="6" y="1"/>
                    <a:pt x="6" y="1"/>
                    <a:pt x="6" y="1"/>
                  </a:cubicBezTo>
                  <a:cubicBezTo>
                    <a:pt x="6" y="1"/>
                    <a:pt x="9" y="3"/>
                    <a:pt x="9" y="4"/>
                  </a:cubicBezTo>
                  <a:cubicBezTo>
                    <a:pt x="9" y="5"/>
                    <a:pt x="14" y="19"/>
                    <a:pt x="14" y="19"/>
                  </a:cubicBezTo>
                  <a:cubicBezTo>
                    <a:pt x="13" y="33"/>
                    <a:pt x="13" y="33"/>
                    <a:pt x="13" y="33"/>
                  </a:cubicBezTo>
                  <a:cubicBezTo>
                    <a:pt x="15" y="44"/>
                    <a:pt x="15" y="44"/>
                    <a:pt x="15" y="44"/>
                  </a:cubicBezTo>
                  <a:cubicBezTo>
                    <a:pt x="15" y="44"/>
                    <a:pt x="15" y="60"/>
                    <a:pt x="15" y="61"/>
                  </a:cubicBezTo>
                  <a:cubicBezTo>
                    <a:pt x="16" y="61"/>
                    <a:pt x="14" y="66"/>
                    <a:pt x="14" y="66"/>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08" tIns="45703" rIns="91408" bIns="45703" numCol="1" anchor="t" anchorCtr="0" compatLnSpc="1"/>
            <a:lstStyle/>
            <a:p>
              <a:endParaRPr lang="zh-CN" altLang="en-US">
                <a:cs typeface="+mn-ea"/>
              </a:endParaRPr>
            </a:p>
          </p:txBody>
        </p:sp>
        <p:sp>
          <p:nvSpPr>
            <p:cNvPr id="45" name="Freeform 98"/>
            <p:cNvSpPr/>
            <p:nvPr/>
          </p:nvSpPr>
          <p:spPr bwMode="auto">
            <a:xfrm>
              <a:off x="2425700" y="2544763"/>
              <a:ext cx="209550" cy="914400"/>
            </a:xfrm>
            <a:custGeom>
              <a:avLst/>
              <a:gdLst>
                <a:gd name="T0" fmla="*/ 0 w 15"/>
                <a:gd name="T1" fmla="*/ 0 h 66"/>
                <a:gd name="T2" fmla="*/ 5 w 15"/>
                <a:gd name="T3" fmla="*/ 1 h 66"/>
                <a:gd name="T4" fmla="*/ 8 w 15"/>
                <a:gd name="T5" fmla="*/ 4 h 66"/>
                <a:gd name="T6" fmla="*/ 13 w 15"/>
                <a:gd name="T7" fmla="*/ 19 h 66"/>
                <a:gd name="T8" fmla="*/ 12 w 15"/>
                <a:gd name="T9" fmla="*/ 33 h 66"/>
                <a:gd name="T10" fmla="*/ 14 w 15"/>
                <a:gd name="T11" fmla="*/ 44 h 66"/>
                <a:gd name="T12" fmla="*/ 14 w 15"/>
                <a:gd name="T13" fmla="*/ 61 h 66"/>
                <a:gd name="T14" fmla="*/ 13 w 15"/>
                <a:gd name="T15" fmla="*/ 66 h 66"/>
                <a:gd name="T16" fmla="*/ 8 w 15"/>
                <a:gd name="T17" fmla="*/ 64 h 66"/>
                <a:gd name="T18" fmla="*/ 8 w 15"/>
                <a:gd name="T19" fmla="*/ 63 h 66"/>
                <a:gd name="T20" fmla="*/ 11 w 15"/>
                <a:gd name="T21" fmla="*/ 61 h 66"/>
                <a:gd name="T22" fmla="*/ 10 w 15"/>
                <a:gd name="T23" fmla="*/ 60 h 66"/>
                <a:gd name="T24" fmla="*/ 10 w 15"/>
                <a:gd name="T25" fmla="*/ 60 h 66"/>
                <a:gd name="T26" fmla="*/ 9 w 15"/>
                <a:gd name="T27" fmla="*/ 59 h 66"/>
                <a:gd name="T28" fmla="*/ 11 w 15"/>
                <a:gd name="T29" fmla="*/ 56 h 66"/>
                <a:gd name="T30" fmla="*/ 10 w 15"/>
                <a:gd name="T31" fmla="*/ 56 h 66"/>
                <a:gd name="T32" fmla="*/ 8 w 15"/>
                <a:gd name="T33" fmla="*/ 55 h 66"/>
                <a:gd name="T34" fmla="*/ 8 w 15"/>
                <a:gd name="T35" fmla="*/ 55 h 66"/>
                <a:gd name="T36" fmla="*/ 11 w 15"/>
                <a:gd name="T37" fmla="*/ 53 h 66"/>
                <a:gd name="T38" fmla="*/ 12 w 15"/>
                <a:gd name="T39" fmla="*/ 49 h 66"/>
                <a:gd name="T40" fmla="*/ 9 w 15"/>
                <a:gd name="T41" fmla="*/ 52 h 66"/>
                <a:gd name="T42" fmla="*/ 10 w 15"/>
                <a:gd name="T43" fmla="*/ 47 h 66"/>
                <a:gd name="T44" fmla="*/ 9 w 15"/>
                <a:gd name="T45" fmla="*/ 49 h 66"/>
                <a:gd name="T46" fmla="*/ 8 w 15"/>
                <a:gd name="T47" fmla="*/ 46 h 66"/>
                <a:gd name="T48" fmla="*/ 10 w 15"/>
                <a:gd name="T49" fmla="*/ 42 h 66"/>
                <a:gd name="T50" fmla="*/ 9 w 15"/>
                <a:gd name="T51" fmla="*/ 38 h 66"/>
                <a:gd name="T52" fmla="*/ 7 w 15"/>
                <a:gd name="T53" fmla="*/ 41 h 66"/>
                <a:gd name="T54" fmla="*/ 6 w 15"/>
                <a:gd name="T55" fmla="*/ 40 h 66"/>
                <a:gd name="T56" fmla="*/ 9 w 15"/>
                <a:gd name="T57" fmla="*/ 36 h 66"/>
                <a:gd name="T58" fmla="*/ 8 w 15"/>
                <a:gd name="T59" fmla="*/ 34 h 66"/>
                <a:gd name="T60" fmla="*/ 5 w 15"/>
                <a:gd name="T61" fmla="*/ 35 h 66"/>
                <a:gd name="T62" fmla="*/ 5 w 15"/>
                <a:gd name="T63" fmla="*/ 35 h 66"/>
                <a:gd name="T64" fmla="*/ 8 w 15"/>
                <a:gd name="T65" fmla="*/ 31 h 66"/>
                <a:gd name="T66" fmla="*/ 5 w 15"/>
                <a:gd name="T67" fmla="*/ 20 h 66"/>
                <a:gd name="T68" fmla="*/ 0 w 15"/>
                <a:gd name="T69" fmla="*/ 10 h 66"/>
                <a:gd name="T70" fmla="*/ 0 w 15"/>
                <a:gd name="T7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 h="66">
                  <a:moveTo>
                    <a:pt x="0" y="0"/>
                  </a:moveTo>
                  <a:cubicBezTo>
                    <a:pt x="5" y="1"/>
                    <a:pt x="5" y="1"/>
                    <a:pt x="5" y="1"/>
                  </a:cubicBezTo>
                  <a:cubicBezTo>
                    <a:pt x="5" y="1"/>
                    <a:pt x="8" y="3"/>
                    <a:pt x="8" y="4"/>
                  </a:cubicBezTo>
                  <a:cubicBezTo>
                    <a:pt x="8" y="5"/>
                    <a:pt x="13" y="19"/>
                    <a:pt x="13" y="19"/>
                  </a:cubicBezTo>
                  <a:cubicBezTo>
                    <a:pt x="12" y="33"/>
                    <a:pt x="12" y="33"/>
                    <a:pt x="12" y="33"/>
                  </a:cubicBezTo>
                  <a:cubicBezTo>
                    <a:pt x="14" y="44"/>
                    <a:pt x="14" y="44"/>
                    <a:pt x="14" y="44"/>
                  </a:cubicBezTo>
                  <a:cubicBezTo>
                    <a:pt x="14" y="44"/>
                    <a:pt x="14" y="60"/>
                    <a:pt x="14" y="61"/>
                  </a:cubicBezTo>
                  <a:cubicBezTo>
                    <a:pt x="15" y="61"/>
                    <a:pt x="13" y="66"/>
                    <a:pt x="13" y="66"/>
                  </a:cubicBezTo>
                  <a:cubicBezTo>
                    <a:pt x="8" y="64"/>
                    <a:pt x="8" y="64"/>
                    <a:pt x="8" y="64"/>
                  </a:cubicBezTo>
                  <a:cubicBezTo>
                    <a:pt x="8" y="64"/>
                    <a:pt x="8" y="64"/>
                    <a:pt x="8" y="63"/>
                  </a:cubicBezTo>
                  <a:cubicBezTo>
                    <a:pt x="10" y="63"/>
                    <a:pt x="11" y="62"/>
                    <a:pt x="11" y="61"/>
                  </a:cubicBezTo>
                  <a:cubicBezTo>
                    <a:pt x="10" y="61"/>
                    <a:pt x="10" y="61"/>
                    <a:pt x="10" y="60"/>
                  </a:cubicBezTo>
                  <a:cubicBezTo>
                    <a:pt x="10" y="60"/>
                    <a:pt x="10" y="60"/>
                    <a:pt x="10" y="60"/>
                  </a:cubicBezTo>
                  <a:cubicBezTo>
                    <a:pt x="10" y="60"/>
                    <a:pt x="9" y="60"/>
                    <a:pt x="9" y="59"/>
                  </a:cubicBezTo>
                  <a:cubicBezTo>
                    <a:pt x="13" y="60"/>
                    <a:pt x="11" y="56"/>
                    <a:pt x="11" y="56"/>
                  </a:cubicBezTo>
                  <a:cubicBezTo>
                    <a:pt x="11" y="56"/>
                    <a:pt x="10" y="56"/>
                    <a:pt x="10" y="56"/>
                  </a:cubicBezTo>
                  <a:cubicBezTo>
                    <a:pt x="8" y="55"/>
                    <a:pt x="8" y="55"/>
                    <a:pt x="8" y="55"/>
                  </a:cubicBezTo>
                  <a:cubicBezTo>
                    <a:pt x="8" y="55"/>
                    <a:pt x="8" y="55"/>
                    <a:pt x="8" y="55"/>
                  </a:cubicBezTo>
                  <a:cubicBezTo>
                    <a:pt x="9" y="54"/>
                    <a:pt x="10" y="54"/>
                    <a:pt x="11" y="53"/>
                  </a:cubicBezTo>
                  <a:cubicBezTo>
                    <a:pt x="12" y="52"/>
                    <a:pt x="12" y="49"/>
                    <a:pt x="12" y="49"/>
                  </a:cubicBezTo>
                  <a:cubicBezTo>
                    <a:pt x="11" y="51"/>
                    <a:pt x="9" y="52"/>
                    <a:pt x="9" y="52"/>
                  </a:cubicBezTo>
                  <a:cubicBezTo>
                    <a:pt x="10" y="47"/>
                    <a:pt x="10" y="47"/>
                    <a:pt x="10" y="47"/>
                  </a:cubicBezTo>
                  <a:cubicBezTo>
                    <a:pt x="9" y="49"/>
                    <a:pt x="9" y="49"/>
                    <a:pt x="9" y="49"/>
                  </a:cubicBezTo>
                  <a:cubicBezTo>
                    <a:pt x="9" y="48"/>
                    <a:pt x="8" y="47"/>
                    <a:pt x="8" y="46"/>
                  </a:cubicBezTo>
                  <a:cubicBezTo>
                    <a:pt x="9" y="44"/>
                    <a:pt x="10" y="43"/>
                    <a:pt x="10" y="42"/>
                  </a:cubicBezTo>
                  <a:cubicBezTo>
                    <a:pt x="11" y="40"/>
                    <a:pt x="9" y="38"/>
                    <a:pt x="9" y="38"/>
                  </a:cubicBezTo>
                  <a:cubicBezTo>
                    <a:pt x="9" y="40"/>
                    <a:pt x="8" y="41"/>
                    <a:pt x="7" y="41"/>
                  </a:cubicBezTo>
                  <a:cubicBezTo>
                    <a:pt x="6" y="40"/>
                    <a:pt x="6" y="40"/>
                    <a:pt x="6" y="40"/>
                  </a:cubicBezTo>
                  <a:cubicBezTo>
                    <a:pt x="9" y="36"/>
                    <a:pt x="9" y="36"/>
                    <a:pt x="9" y="36"/>
                  </a:cubicBezTo>
                  <a:cubicBezTo>
                    <a:pt x="8" y="34"/>
                    <a:pt x="8" y="34"/>
                    <a:pt x="8" y="34"/>
                  </a:cubicBezTo>
                  <a:cubicBezTo>
                    <a:pt x="8" y="34"/>
                    <a:pt x="6" y="34"/>
                    <a:pt x="5" y="35"/>
                  </a:cubicBezTo>
                  <a:cubicBezTo>
                    <a:pt x="5" y="35"/>
                    <a:pt x="5" y="35"/>
                    <a:pt x="5" y="35"/>
                  </a:cubicBezTo>
                  <a:cubicBezTo>
                    <a:pt x="8" y="31"/>
                    <a:pt x="8" y="31"/>
                    <a:pt x="8" y="31"/>
                  </a:cubicBezTo>
                  <a:cubicBezTo>
                    <a:pt x="9" y="29"/>
                    <a:pt x="6" y="22"/>
                    <a:pt x="5" y="20"/>
                  </a:cubicBezTo>
                  <a:cubicBezTo>
                    <a:pt x="4" y="19"/>
                    <a:pt x="2" y="14"/>
                    <a:pt x="0" y="10"/>
                  </a:cubicBezTo>
                  <a:cubicBezTo>
                    <a:pt x="1" y="8"/>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8" tIns="45703" rIns="91408" bIns="45703" numCol="1" anchor="t" anchorCtr="0" compatLnSpc="1"/>
            <a:lstStyle/>
            <a:p>
              <a:endParaRPr lang="zh-CN" altLang="en-US">
                <a:cs typeface="+mn-ea"/>
              </a:endParaRPr>
            </a:p>
          </p:txBody>
        </p:sp>
        <p:sp>
          <p:nvSpPr>
            <p:cNvPr id="46" name="Freeform 99"/>
            <p:cNvSpPr/>
            <p:nvPr/>
          </p:nvSpPr>
          <p:spPr bwMode="auto">
            <a:xfrm>
              <a:off x="2454275" y="2516188"/>
              <a:ext cx="292100" cy="984250"/>
            </a:xfrm>
            <a:custGeom>
              <a:avLst/>
              <a:gdLst>
                <a:gd name="T0" fmla="*/ 18 w 21"/>
                <a:gd name="T1" fmla="*/ 60 h 71"/>
                <a:gd name="T2" fmla="*/ 17 w 21"/>
                <a:gd name="T3" fmla="*/ 71 h 71"/>
                <a:gd name="T4" fmla="*/ 12 w 21"/>
                <a:gd name="T5" fmla="*/ 71 h 71"/>
                <a:gd name="T6" fmla="*/ 9 w 21"/>
                <a:gd name="T7" fmla="*/ 69 h 71"/>
                <a:gd name="T8" fmla="*/ 9 w 21"/>
                <a:gd name="T9" fmla="*/ 64 h 71"/>
                <a:gd name="T10" fmla="*/ 11 w 21"/>
                <a:gd name="T11" fmla="*/ 60 h 71"/>
                <a:gd name="T12" fmla="*/ 11 w 21"/>
                <a:gd name="T13" fmla="*/ 53 h 71"/>
                <a:gd name="T14" fmla="*/ 10 w 21"/>
                <a:gd name="T15" fmla="*/ 41 h 71"/>
                <a:gd name="T16" fmla="*/ 8 w 21"/>
                <a:gd name="T17" fmla="*/ 35 h 71"/>
                <a:gd name="T18" fmla="*/ 8 w 21"/>
                <a:gd name="T19" fmla="*/ 27 h 71"/>
                <a:gd name="T20" fmla="*/ 5 w 21"/>
                <a:gd name="T21" fmla="*/ 21 h 71"/>
                <a:gd name="T22" fmla="*/ 1 w 21"/>
                <a:gd name="T23" fmla="*/ 8 h 71"/>
                <a:gd name="T24" fmla="*/ 0 w 21"/>
                <a:gd name="T25" fmla="*/ 2 h 71"/>
                <a:gd name="T26" fmla="*/ 9 w 21"/>
                <a:gd name="T27" fmla="*/ 1 h 71"/>
                <a:gd name="T28" fmla="*/ 17 w 21"/>
                <a:gd name="T29" fmla="*/ 1 h 71"/>
                <a:gd name="T30" fmla="*/ 20 w 21"/>
                <a:gd name="T31" fmla="*/ 12 h 71"/>
                <a:gd name="T32" fmla="*/ 19 w 21"/>
                <a:gd name="T33" fmla="*/ 20 h 71"/>
                <a:gd name="T34" fmla="*/ 19 w 21"/>
                <a:gd name="T35" fmla="*/ 24 h 71"/>
                <a:gd name="T36" fmla="*/ 18 w 21"/>
                <a:gd name="T37" fmla="*/ 32 h 71"/>
                <a:gd name="T38" fmla="*/ 20 w 21"/>
                <a:gd name="T39" fmla="*/ 37 h 71"/>
                <a:gd name="T40" fmla="*/ 20 w 21"/>
                <a:gd name="T41" fmla="*/ 52 h 71"/>
                <a:gd name="T42" fmla="*/ 18 w 21"/>
                <a:gd name="T43" fmla="*/ 6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 h="71">
                  <a:moveTo>
                    <a:pt x="18" y="60"/>
                  </a:moveTo>
                  <a:cubicBezTo>
                    <a:pt x="18" y="60"/>
                    <a:pt x="20" y="69"/>
                    <a:pt x="17" y="71"/>
                  </a:cubicBezTo>
                  <a:cubicBezTo>
                    <a:pt x="12" y="71"/>
                    <a:pt x="12" y="71"/>
                    <a:pt x="12" y="71"/>
                  </a:cubicBezTo>
                  <a:cubicBezTo>
                    <a:pt x="9" y="69"/>
                    <a:pt x="9" y="69"/>
                    <a:pt x="9" y="69"/>
                  </a:cubicBezTo>
                  <a:cubicBezTo>
                    <a:pt x="9" y="69"/>
                    <a:pt x="8" y="65"/>
                    <a:pt x="9" y="64"/>
                  </a:cubicBezTo>
                  <a:cubicBezTo>
                    <a:pt x="11" y="62"/>
                    <a:pt x="11" y="60"/>
                    <a:pt x="11" y="60"/>
                  </a:cubicBezTo>
                  <a:cubicBezTo>
                    <a:pt x="11" y="53"/>
                    <a:pt x="11" y="53"/>
                    <a:pt x="11" y="53"/>
                  </a:cubicBezTo>
                  <a:cubicBezTo>
                    <a:pt x="11" y="53"/>
                    <a:pt x="11" y="45"/>
                    <a:pt x="10" y="41"/>
                  </a:cubicBezTo>
                  <a:cubicBezTo>
                    <a:pt x="9" y="37"/>
                    <a:pt x="8" y="35"/>
                    <a:pt x="8" y="35"/>
                  </a:cubicBezTo>
                  <a:cubicBezTo>
                    <a:pt x="8" y="35"/>
                    <a:pt x="8" y="28"/>
                    <a:pt x="8" y="27"/>
                  </a:cubicBezTo>
                  <a:cubicBezTo>
                    <a:pt x="8" y="26"/>
                    <a:pt x="5" y="21"/>
                    <a:pt x="5" y="21"/>
                  </a:cubicBezTo>
                  <a:cubicBezTo>
                    <a:pt x="5" y="20"/>
                    <a:pt x="2" y="9"/>
                    <a:pt x="1" y="8"/>
                  </a:cubicBezTo>
                  <a:cubicBezTo>
                    <a:pt x="1" y="7"/>
                    <a:pt x="0" y="2"/>
                    <a:pt x="0" y="2"/>
                  </a:cubicBezTo>
                  <a:cubicBezTo>
                    <a:pt x="0" y="2"/>
                    <a:pt x="8" y="1"/>
                    <a:pt x="9" y="1"/>
                  </a:cubicBezTo>
                  <a:cubicBezTo>
                    <a:pt x="9" y="0"/>
                    <a:pt x="17" y="1"/>
                    <a:pt x="17" y="1"/>
                  </a:cubicBezTo>
                  <a:cubicBezTo>
                    <a:pt x="17" y="1"/>
                    <a:pt x="20" y="10"/>
                    <a:pt x="20" y="12"/>
                  </a:cubicBezTo>
                  <a:cubicBezTo>
                    <a:pt x="20" y="14"/>
                    <a:pt x="19" y="19"/>
                    <a:pt x="19" y="20"/>
                  </a:cubicBezTo>
                  <a:cubicBezTo>
                    <a:pt x="20" y="21"/>
                    <a:pt x="19" y="24"/>
                    <a:pt x="19" y="24"/>
                  </a:cubicBezTo>
                  <a:cubicBezTo>
                    <a:pt x="19" y="24"/>
                    <a:pt x="18" y="31"/>
                    <a:pt x="18" y="32"/>
                  </a:cubicBezTo>
                  <a:cubicBezTo>
                    <a:pt x="18" y="32"/>
                    <a:pt x="21" y="35"/>
                    <a:pt x="20" y="37"/>
                  </a:cubicBezTo>
                  <a:cubicBezTo>
                    <a:pt x="19" y="38"/>
                    <a:pt x="21" y="50"/>
                    <a:pt x="20" y="52"/>
                  </a:cubicBezTo>
                  <a:cubicBezTo>
                    <a:pt x="20" y="53"/>
                    <a:pt x="18" y="60"/>
                    <a:pt x="18" y="60"/>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08" tIns="45703" rIns="91408" bIns="45703" numCol="1" anchor="t" anchorCtr="0" compatLnSpc="1"/>
            <a:lstStyle/>
            <a:p>
              <a:endParaRPr lang="zh-CN" altLang="en-US">
                <a:cs typeface="+mn-ea"/>
              </a:endParaRPr>
            </a:p>
          </p:txBody>
        </p:sp>
        <p:sp>
          <p:nvSpPr>
            <p:cNvPr id="47" name="Freeform 101"/>
            <p:cNvSpPr/>
            <p:nvPr/>
          </p:nvSpPr>
          <p:spPr bwMode="auto">
            <a:xfrm>
              <a:off x="2454275" y="2516188"/>
              <a:ext cx="304800" cy="415925"/>
            </a:xfrm>
            <a:custGeom>
              <a:avLst/>
              <a:gdLst>
                <a:gd name="T0" fmla="*/ 9 w 22"/>
                <a:gd name="T1" fmla="*/ 1 h 30"/>
                <a:gd name="T2" fmla="*/ 17 w 22"/>
                <a:gd name="T3" fmla="*/ 1 h 30"/>
                <a:gd name="T4" fmla="*/ 21 w 22"/>
                <a:gd name="T5" fmla="*/ 11 h 30"/>
                <a:gd name="T6" fmla="*/ 21 w 22"/>
                <a:gd name="T7" fmla="*/ 19 h 30"/>
                <a:gd name="T8" fmla="*/ 20 w 22"/>
                <a:gd name="T9" fmla="*/ 25 h 30"/>
                <a:gd name="T10" fmla="*/ 18 w 22"/>
                <a:gd name="T11" fmla="*/ 30 h 30"/>
                <a:gd name="T12" fmla="*/ 14 w 22"/>
                <a:gd name="T13" fmla="*/ 24 h 30"/>
                <a:gd name="T14" fmla="*/ 17 w 22"/>
                <a:gd name="T15" fmla="*/ 25 h 30"/>
                <a:gd name="T16" fmla="*/ 15 w 22"/>
                <a:gd name="T17" fmla="*/ 15 h 30"/>
                <a:gd name="T18" fmla="*/ 14 w 22"/>
                <a:gd name="T19" fmla="*/ 7 h 30"/>
                <a:gd name="T20" fmla="*/ 5 w 22"/>
                <a:gd name="T21" fmla="*/ 7 h 30"/>
                <a:gd name="T22" fmla="*/ 2 w 22"/>
                <a:gd name="T23" fmla="*/ 9 h 30"/>
                <a:gd name="T24" fmla="*/ 1 w 22"/>
                <a:gd name="T25" fmla="*/ 8 h 30"/>
                <a:gd name="T26" fmla="*/ 0 w 22"/>
                <a:gd name="T27" fmla="*/ 2 h 30"/>
                <a:gd name="T28" fmla="*/ 9 w 22"/>
                <a:gd name="T29"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 h="30">
                  <a:moveTo>
                    <a:pt x="9" y="1"/>
                  </a:moveTo>
                  <a:cubicBezTo>
                    <a:pt x="9" y="0"/>
                    <a:pt x="17" y="1"/>
                    <a:pt x="17" y="1"/>
                  </a:cubicBezTo>
                  <a:cubicBezTo>
                    <a:pt x="17" y="1"/>
                    <a:pt x="22" y="9"/>
                    <a:pt x="21" y="11"/>
                  </a:cubicBezTo>
                  <a:cubicBezTo>
                    <a:pt x="21" y="12"/>
                    <a:pt x="21" y="18"/>
                    <a:pt x="21" y="19"/>
                  </a:cubicBezTo>
                  <a:cubicBezTo>
                    <a:pt x="21" y="20"/>
                    <a:pt x="20" y="25"/>
                    <a:pt x="20" y="25"/>
                  </a:cubicBezTo>
                  <a:cubicBezTo>
                    <a:pt x="20" y="25"/>
                    <a:pt x="19" y="28"/>
                    <a:pt x="18" y="30"/>
                  </a:cubicBezTo>
                  <a:cubicBezTo>
                    <a:pt x="16" y="27"/>
                    <a:pt x="14" y="24"/>
                    <a:pt x="14" y="24"/>
                  </a:cubicBezTo>
                  <a:cubicBezTo>
                    <a:pt x="15" y="24"/>
                    <a:pt x="17" y="25"/>
                    <a:pt x="17" y="25"/>
                  </a:cubicBezTo>
                  <a:cubicBezTo>
                    <a:pt x="17" y="23"/>
                    <a:pt x="15" y="15"/>
                    <a:pt x="15" y="15"/>
                  </a:cubicBezTo>
                  <a:cubicBezTo>
                    <a:pt x="15" y="15"/>
                    <a:pt x="8" y="9"/>
                    <a:pt x="14" y="7"/>
                  </a:cubicBezTo>
                  <a:cubicBezTo>
                    <a:pt x="14" y="5"/>
                    <a:pt x="5" y="7"/>
                    <a:pt x="5" y="7"/>
                  </a:cubicBezTo>
                  <a:cubicBezTo>
                    <a:pt x="2" y="9"/>
                    <a:pt x="2" y="9"/>
                    <a:pt x="2" y="9"/>
                  </a:cubicBezTo>
                  <a:cubicBezTo>
                    <a:pt x="1" y="8"/>
                    <a:pt x="1" y="8"/>
                    <a:pt x="1" y="8"/>
                  </a:cubicBezTo>
                  <a:cubicBezTo>
                    <a:pt x="1" y="7"/>
                    <a:pt x="0" y="2"/>
                    <a:pt x="0" y="2"/>
                  </a:cubicBezTo>
                  <a:cubicBezTo>
                    <a:pt x="0" y="2"/>
                    <a:pt x="8" y="1"/>
                    <a:pt x="9"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8" tIns="45703" rIns="91408" bIns="45703" numCol="1" anchor="t" anchorCtr="0" compatLnSpc="1"/>
            <a:lstStyle/>
            <a:p>
              <a:endParaRPr lang="zh-CN" altLang="en-US">
                <a:cs typeface="+mn-ea"/>
              </a:endParaRPr>
            </a:p>
          </p:txBody>
        </p:sp>
        <p:sp>
          <p:nvSpPr>
            <p:cNvPr id="48" name="Freeform 102"/>
            <p:cNvSpPr/>
            <p:nvPr/>
          </p:nvSpPr>
          <p:spPr bwMode="auto">
            <a:xfrm>
              <a:off x="2425700" y="2474913"/>
              <a:ext cx="222250" cy="82550"/>
            </a:xfrm>
            <a:custGeom>
              <a:avLst/>
              <a:gdLst>
                <a:gd name="T0" fmla="*/ 16 w 16"/>
                <a:gd name="T1" fmla="*/ 3 h 6"/>
                <a:gd name="T2" fmla="*/ 3 w 16"/>
                <a:gd name="T3" fmla="*/ 6 h 6"/>
                <a:gd name="T4" fmla="*/ 0 w 16"/>
                <a:gd name="T5" fmla="*/ 5 h 6"/>
                <a:gd name="T6" fmla="*/ 0 w 16"/>
                <a:gd name="T7" fmla="*/ 2 h 6"/>
                <a:gd name="T8" fmla="*/ 16 w 16"/>
                <a:gd name="T9" fmla="*/ 0 h 6"/>
                <a:gd name="T10" fmla="*/ 16 w 16"/>
                <a:gd name="T11" fmla="*/ 3 h 6"/>
              </a:gdLst>
              <a:ahLst/>
              <a:cxnLst>
                <a:cxn ang="0">
                  <a:pos x="T0" y="T1"/>
                </a:cxn>
                <a:cxn ang="0">
                  <a:pos x="T2" y="T3"/>
                </a:cxn>
                <a:cxn ang="0">
                  <a:pos x="T4" y="T5"/>
                </a:cxn>
                <a:cxn ang="0">
                  <a:pos x="T6" y="T7"/>
                </a:cxn>
                <a:cxn ang="0">
                  <a:pos x="T8" y="T9"/>
                </a:cxn>
                <a:cxn ang="0">
                  <a:pos x="T10" y="T11"/>
                </a:cxn>
              </a:cxnLst>
              <a:rect l="0" t="0" r="r" b="b"/>
              <a:pathLst>
                <a:path w="16" h="6">
                  <a:moveTo>
                    <a:pt x="16" y="3"/>
                  </a:moveTo>
                  <a:cubicBezTo>
                    <a:pt x="16" y="3"/>
                    <a:pt x="7" y="6"/>
                    <a:pt x="3" y="6"/>
                  </a:cubicBezTo>
                  <a:cubicBezTo>
                    <a:pt x="0" y="5"/>
                    <a:pt x="0" y="5"/>
                    <a:pt x="0" y="5"/>
                  </a:cubicBezTo>
                  <a:cubicBezTo>
                    <a:pt x="0" y="2"/>
                    <a:pt x="0" y="2"/>
                    <a:pt x="0" y="2"/>
                  </a:cubicBezTo>
                  <a:cubicBezTo>
                    <a:pt x="16" y="0"/>
                    <a:pt x="16" y="0"/>
                    <a:pt x="16" y="0"/>
                  </a:cubicBezTo>
                  <a:lnTo>
                    <a:pt x="16" y="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8" tIns="45703" rIns="91408" bIns="45703" numCol="1" anchor="t" anchorCtr="0" compatLnSpc="1"/>
            <a:lstStyle/>
            <a:p>
              <a:endParaRPr lang="zh-CN" altLang="en-US">
                <a:cs typeface="+mn-ea"/>
              </a:endParaRPr>
            </a:p>
          </p:txBody>
        </p:sp>
        <p:sp>
          <p:nvSpPr>
            <p:cNvPr id="49" name="Freeform 103"/>
            <p:cNvSpPr/>
            <p:nvPr/>
          </p:nvSpPr>
          <p:spPr bwMode="auto">
            <a:xfrm>
              <a:off x="2425700" y="1947863"/>
              <a:ext cx="209550" cy="582612"/>
            </a:xfrm>
            <a:custGeom>
              <a:avLst/>
              <a:gdLst>
                <a:gd name="T0" fmla="*/ 15 w 15"/>
                <a:gd name="T1" fmla="*/ 37 h 42"/>
                <a:gd name="T2" fmla="*/ 10 w 15"/>
                <a:gd name="T3" fmla="*/ 41 h 42"/>
                <a:gd name="T4" fmla="*/ 0 w 15"/>
                <a:gd name="T5" fmla="*/ 40 h 42"/>
                <a:gd name="T6" fmla="*/ 2 w 15"/>
                <a:gd name="T7" fmla="*/ 27 h 42"/>
                <a:gd name="T8" fmla="*/ 1 w 15"/>
                <a:gd name="T9" fmla="*/ 19 h 42"/>
                <a:gd name="T10" fmla="*/ 5 w 15"/>
                <a:gd name="T11" fmla="*/ 8 h 42"/>
                <a:gd name="T12" fmla="*/ 5 w 15"/>
                <a:gd name="T13" fmla="*/ 3 h 42"/>
                <a:gd name="T14" fmla="*/ 7 w 15"/>
                <a:gd name="T15" fmla="*/ 6 h 42"/>
                <a:gd name="T16" fmla="*/ 13 w 15"/>
                <a:gd name="T17" fmla="*/ 0 h 42"/>
                <a:gd name="T18" fmla="*/ 15 w 15"/>
                <a:gd name="T19" fmla="*/ 2 h 42"/>
                <a:gd name="T20" fmla="*/ 15 w 15"/>
                <a:gd name="T21" fmla="*/ 3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42">
                  <a:moveTo>
                    <a:pt x="15" y="37"/>
                  </a:moveTo>
                  <a:cubicBezTo>
                    <a:pt x="15" y="37"/>
                    <a:pt x="15" y="40"/>
                    <a:pt x="10" y="41"/>
                  </a:cubicBezTo>
                  <a:cubicBezTo>
                    <a:pt x="5" y="42"/>
                    <a:pt x="1" y="42"/>
                    <a:pt x="0" y="40"/>
                  </a:cubicBezTo>
                  <a:cubicBezTo>
                    <a:pt x="2" y="27"/>
                    <a:pt x="2" y="27"/>
                    <a:pt x="2" y="27"/>
                  </a:cubicBezTo>
                  <a:cubicBezTo>
                    <a:pt x="2" y="27"/>
                    <a:pt x="1" y="22"/>
                    <a:pt x="1" y="19"/>
                  </a:cubicBezTo>
                  <a:cubicBezTo>
                    <a:pt x="1" y="16"/>
                    <a:pt x="5" y="8"/>
                    <a:pt x="5" y="8"/>
                  </a:cubicBezTo>
                  <a:cubicBezTo>
                    <a:pt x="5" y="8"/>
                    <a:pt x="4" y="4"/>
                    <a:pt x="5" y="3"/>
                  </a:cubicBezTo>
                  <a:cubicBezTo>
                    <a:pt x="7" y="6"/>
                    <a:pt x="7" y="6"/>
                    <a:pt x="7" y="6"/>
                  </a:cubicBezTo>
                  <a:cubicBezTo>
                    <a:pt x="7" y="6"/>
                    <a:pt x="8" y="6"/>
                    <a:pt x="13" y="0"/>
                  </a:cubicBezTo>
                  <a:cubicBezTo>
                    <a:pt x="13" y="0"/>
                    <a:pt x="15" y="2"/>
                    <a:pt x="15" y="2"/>
                  </a:cubicBezTo>
                  <a:lnTo>
                    <a:pt x="15" y="37"/>
                  </a:lnTo>
                  <a:close/>
                </a:path>
              </a:pathLst>
            </a:custGeom>
            <a:solidFill>
              <a:srgbClr val="F5F7FC"/>
            </a:solidFill>
            <a:ln>
              <a:noFill/>
            </a:ln>
            <a:extLst>
              <a:ext uri="{91240B29-F687-4F45-9708-019B960494DF}">
                <a14:hiddenLine xmlns:a14="http://schemas.microsoft.com/office/drawing/2010/main" w="9525">
                  <a:solidFill>
                    <a:srgbClr val="000000"/>
                  </a:solidFill>
                  <a:round/>
                </a14:hiddenLine>
              </a:ext>
            </a:extLst>
          </p:spPr>
          <p:txBody>
            <a:bodyPr vert="horz" wrap="square" lIns="91408" tIns="45703" rIns="91408" bIns="45703" numCol="1" anchor="t" anchorCtr="0" compatLnSpc="1"/>
            <a:lstStyle/>
            <a:p>
              <a:endParaRPr lang="zh-CN" altLang="en-US">
                <a:cs typeface="+mn-ea"/>
              </a:endParaRPr>
            </a:p>
          </p:txBody>
        </p:sp>
        <p:sp>
          <p:nvSpPr>
            <p:cNvPr id="50" name="Freeform 104"/>
            <p:cNvSpPr/>
            <p:nvPr/>
          </p:nvSpPr>
          <p:spPr bwMode="auto">
            <a:xfrm>
              <a:off x="2425700" y="1947863"/>
              <a:ext cx="209550" cy="582612"/>
            </a:xfrm>
            <a:custGeom>
              <a:avLst/>
              <a:gdLst>
                <a:gd name="T0" fmla="*/ 5 w 15"/>
                <a:gd name="T1" fmla="*/ 40 h 42"/>
                <a:gd name="T2" fmla="*/ 12 w 15"/>
                <a:gd name="T3" fmla="*/ 36 h 42"/>
                <a:gd name="T4" fmla="*/ 12 w 15"/>
                <a:gd name="T5" fmla="*/ 33 h 42"/>
                <a:gd name="T6" fmla="*/ 5 w 15"/>
                <a:gd name="T7" fmla="*/ 37 h 42"/>
                <a:gd name="T8" fmla="*/ 12 w 15"/>
                <a:gd name="T9" fmla="*/ 26 h 42"/>
                <a:gd name="T10" fmla="*/ 13 w 15"/>
                <a:gd name="T11" fmla="*/ 6 h 42"/>
                <a:gd name="T12" fmla="*/ 10 w 15"/>
                <a:gd name="T13" fmla="*/ 9 h 42"/>
                <a:gd name="T14" fmla="*/ 12 w 15"/>
                <a:gd name="T15" fmla="*/ 5 h 42"/>
                <a:gd name="T16" fmla="*/ 9 w 15"/>
                <a:gd name="T17" fmla="*/ 5 h 42"/>
                <a:gd name="T18" fmla="*/ 13 w 15"/>
                <a:gd name="T19" fmla="*/ 0 h 42"/>
                <a:gd name="T20" fmla="*/ 15 w 15"/>
                <a:gd name="T21" fmla="*/ 2 h 42"/>
                <a:gd name="T22" fmla="*/ 15 w 15"/>
                <a:gd name="T23" fmla="*/ 37 h 42"/>
                <a:gd name="T24" fmla="*/ 10 w 15"/>
                <a:gd name="T25" fmla="*/ 41 h 42"/>
                <a:gd name="T26" fmla="*/ 0 w 15"/>
                <a:gd name="T27" fmla="*/ 40 h 42"/>
                <a:gd name="T28" fmla="*/ 0 w 15"/>
                <a:gd name="T29" fmla="*/ 40 h 42"/>
                <a:gd name="T30" fmla="*/ 5 w 15"/>
                <a:gd name="T31" fmla="*/ 4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42">
                  <a:moveTo>
                    <a:pt x="5" y="40"/>
                  </a:moveTo>
                  <a:cubicBezTo>
                    <a:pt x="11" y="40"/>
                    <a:pt x="12" y="36"/>
                    <a:pt x="12" y="36"/>
                  </a:cubicBezTo>
                  <a:cubicBezTo>
                    <a:pt x="12" y="36"/>
                    <a:pt x="14" y="33"/>
                    <a:pt x="12" y="33"/>
                  </a:cubicBezTo>
                  <a:cubicBezTo>
                    <a:pt x="10" y="33"/>
                    <a:pt x="5" y="37"/>
                    <a:pt x="5" y="37"/>
                  </a:cubicBezTo>
                  <a:cubicBezTo>
                    <a:pt x="6" y="34"/>
                    <a:pt x="9" y="30"/>
                    <a:pt x="12" y="26"/>
                  </a:cubicBezTo>
                  <a:cubicBezTo>
                    <a:pt x="14" y="22"/>
                    <a:pt x="13" y="6"/>
                    <a:pt x="13" y="6"/>
                  </a:cubicBezTo>
                  <a:cubicBezTo>
                    <a:pt x="10" y="9"/>
                    <a:pt x="10" y="9"/>
                    <a:pt x="10" y="9"/>
                  </a:cubicBezTo>
                  <a:cubicBezTo>
                    <a:pt x="12" y="5"/>
                    <a:pt x="12" y="5"/>
                    <a:pt x="12" y="5"/>
                  </a:cubicBezTo>
                  <a:cubicBezTo>
                    <a:pt x="10" y="6"/>
                    <a:pt x="9" y="6"/>
                    <a:pt x="9" y="5"/>
                  </a:cubicBezTo>
                  <a:cubicBezTo>
                    <a:pt x="10" y="4"/>
                    <a:pt x="11" y="3"/>
                    <a:pt x="13" y="0"/>
                  </a:cubicBezTo>
                  <a:cubicBezTo>
                    <a:pt x="13" y="0"/>
                    <a:pt x="15" y="2"/>
                    <a:pt x="15" y="2"/>
                  </a:cubicBezTo>
                  <a:cubicBezTo>
                    <a:pt x="15" y="37"/>
                    <a:pt x="15" y="37"/>
                    <a:pt x="15" y="37"/>
                  </a:cubicBezTo>
                  <a:cubicBezTo>
                    <a:pt x="15" y="37"/>
                    <a:pt x="15" y="40"/>
                    <a:pt x="10" y="41"/>
                  </a:cubicBezTo>
                  <a:cubicBezTo>
                    <a:pt x="5" y="42"/>
                    <a:pt x="1" y="42"/>
                    <a:pt x="0" y="40"/>
                  </a:cubicBezTo>
                  <a:cubicBezTo>
                    <a:pt x="0" y="40"/>
                    <a:pt x="0" y="40"/>
                    <a:pt x="0" y="40"/>
                  </a:cubicBezTo>
                  <a:cubicBezTo>
                    <a:pt x="2" y="40"/>
                    <a:pt x="3" y="41"/>
                    <a:pt x="5" y="40"/>
                  </a:cubicBezTo>
                  <a:close/>
                </a:path>
              </a:pathLst>
            </a:custGeom>
            <a:solidFill>
              <a:srgbClr val="CFD0D0"/>
            </a:solidFill>
            <a:ln>
              <a:noFill/>
            </a:ln>
            <a:extLst>
              <a:ext uri="{91240B29-F687-4F45-9708-019B960494DF}">
                <a14:hiddenLine xmlns:a14="http://schemas.microsoft.com/office/drawing/2010/main" w="9525">
                  <a:solidFill>
                    <a:srgbClr val="000000"/>
                  </a:solidFill>
                  <a:round/>
                </a14:hiddenLine>
              </a:ext>
            </a:extLst>
          </p:spPr>
          <p:txBody>
            <a:bodyPr vert="horz" wrap="square" lIns="91408" tIns="45703" rIns="91408" bIns="45703" numCol="1" anchor="t" anchorCtr="0" compatLnSpc="1"/>
            <a:lstStyle/>
            <a:p>
              <a:endParaRPr lang="zh-CN" altLang="en-US">
                <a:cs typeface="+mn-ea"/>
              </a:endParaRPr>
            </a:p>
          </p:txBody>
        </p:sp>
        <p:sp>
          <p:nvSpPr>
            <p:cNvPr id="51" name="Freeform 105"/>
            <p:cNvSpPr/>
            <p:nvPr/>
          </p:nvSpPr>
          <p:spPr bwMode="auto">
            <a:xfrm>
              <a:off x="2536825" y="1976438"/>
              <a:ext cx="306388" cy="733425"/>
            </a:xfrm>
            <a:custGeom>
              <a:avLst/>
              <a:gdLst>
                <a:gd name="T0" fmla="*/ 22 w 22"/>
                <a:gd name="T1" fmla="*/ 50 h 53"/>
                <a:gd name="T2" fmla="*/ 14 w 22"/>
                <a:gd name="T3" fmla="*/ 53 h 53"/>
                <a:gd name="T4" fmla="*/ 3 w 22"/>
                <a:gd name="T5" fmla="*/ 34 h 53"/>
                <a:gd name="T6" fmla="*/ 0 w 22"/>
                <a:gd name="T7" fmla="*/ 25 h 53"/>
                <a:gd name="T8" fmla="*/ 7 w 22"/>
                <a:gd name="T9" fmla="*/ 0 h 53"/>
                <a:gd name="T10" fmla="*/ 14 w 22"/>
                <a:gd name="T11" fmla="*/ 3 h 53"/>
                <a:gd name="T12" fmla="*/ 13 w 22"/>
                <a:gd name="T13" fmla="*/ 16 h 53"/>
                <a:gd name="T14" fmla="*/ 22 w 22"/>
                <a:gd name="T15" fmla="*/ 50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52">
                  <a:moveTo>
                    <a:pt x="22" y="50"/>
                  </a:moveTo>
                  <a:cubicBezTo>
                    <a:pt x="14" y="53"/>
                    <a:pt x="14" y="53"/>
                    <a:pt x="14" y="53"/>
                  </a:cubicBezTo>
                  <a:cubicBezTo>
                    <a:pt x="14" y="53"/>
                    <a:pt x="4" y="35"/>
                    <a:pt x="3" y="34"/>
                  </a:cubicBezTo>
                  <a:cubicBezTo>
                    <a:pt x="2" y="33"/>
                    <a:pt x="0" y="30"/>
                    <a:pt x="0" y="25"/>
                  </a:cubicBezTo>
                  <a:cubicBezTo>
                    <a:pt x="1" y="19"/>
                    <a:pt x="1" y="7"/>
                    <a:pt x="7" y="0"/>
                  </a:cubicBezTo>
                  <a:cubicBezTo>
                    <a:pt x="7" y="0"/>
                    <a:pt x="10" y="3"/>
                    <a:pt x="14" y="3"/>
                  </a:cubicBezTo>
                  <a:cubicBezTo>
                    <a:pt x="13" y="16"/>
                    <a:pt x="13" y="16"/>
                    <a:pt x="13" y="16"/>
                  </a:cubicBezTo>
                  <a:cubicBezTo>
                    <a:pt x="13" y="16"/>
                    <a:pt x="15" y="38"/>
                    <a:pt x="22" y="50"/>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08" tIns="45703" rIns="91408" bIns="45703" numCol="1" anchor="t" anchorCtr="0" compatLnSpc="1"/>
            <a:lstStyle/>
            <a:p>
              <a:endParaRPr lang="zh-CN" altLang="en-US">
                <a:cs typeface="+mn-ea"/>
              </a:endParaRPr>
            </a:p>
          </p:txBody>
        </p:sp>
        <p:sp>
          <p:nvSpPr>
            <p:cNvPr id="52" name="Freeform 106"/>
            <p:cNvSpPr/>
            <p:nvPr/>
          </p:nvSpPr>
          <p:spPr bwMode="auto">
            <a:xfrm>
              <a:off x="2425700" y="2032000"/>
              <a:ext cx="125413" cy="484187"/>
            </a:xfrm>
            <a:custGeom>
              <a:avLst/>
              <a:gdLst>
                <a:gd name="T0" fmla="*/ 4 w 9"/>
                <a:gd name="T1" fmla="*/ 33 h 35"/>
                <a:gd name="T2" fmla="*/ 2 w 9"/>
                <a:gd name="T3" fmla="*/ 35 h 35"/>
                <a:gd name="T4" fmla="*/ 0 w 9"/>
                <a:gd name="T5" fmla="*/ 33 h 35"/>
                <a:gd name="T6" fmla="*/ 2 w 9"/>
                <a:gd name="T7" fmla="*/ 15 h 35"/>
                <a:gd name="T8" fmla="*/ 6 w 9"/>
                <a:gd name="T9" fmla="*/ 4 h 35"/>
                <a:gd name="T10" fmla="*/ 7 w 9"/>
                <a:gd name="T11" fmla="*/ 0 h 35"/>
                <a:gd name="T12" fmla="*/ 9 w 9"/>
                <a:gd name="T13" fmla="*/ 2 h 35"/>
                <a:gd name="T14" fmla="*/ 8 w 9"/>
                <a:gd name="T15" fmla="*/ 4 h 35"/>
                <a:gd name="T16" fmla="*/ 6 w 9"/>
                <a:gd name="T17" fmla="*/ 13 h 35"/>
                <a:gd name="T18" fmla="*/ 4 w 9"/>
                <a:gd name="T19"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35">
                  <a:moveTo>
                    <a:pt x="4" y="33"/>
                  </a:moveTo>
                  <a:cubicBezTo>
                    <a:pt x="2" y="35"/>
                    <a:pt x="2" y="35"/>
                    <a:pt x="2" y="35"/>
                  </a:cubicBezTo>
                  <a:cubicBezTo>
                    <a:pt x="0" y="33"/>
                    <a:pt x="0" y="33"/>
                    <a:pt x="0" y="33"/>
                  </a:cubicBezTo>
                  <a:cubicBezTo>
                    <a:pt x="0" y="33"/>
                    <a:pt x="1" y="19"/>
                    <a:pt x="2" y="15"/>
                  </a:cubicBezTo>
                  <a:cubicBezTo>
                    <a:pt x="3" y="11"/>
                    <a:pt x="6" y="4"/>
                    <a:pt x="6" y="4"/>
                  </a:cubicBezTo>
                  <a:cubicBezTo>
                    <a:pt x="6" y="4"/>
                    <a:pt x="5" y="1"/>
                    <a:pt x="7" y="0"/>
                  </a:cubicBezTo>
                  <a:cubicBezTo>
                    <a:pt x="7" y="0"/>
                    <a:pt x="8" y="0"/>
                    <a:pt x="9" y="2"/>
                  </a:cubicBezTo>
                  <a:cubicBezTo>
                    <a:pt x="8" y="4"/>
                    <a:pt x="8" y="4"/>
                    <a:pt x="8" y="4"/>
                  </a:cubicBezTo>
                  <a:cubicBezTo>
                    <a:pt x="8" y="4"/>
                    <a:pt x="6" y="10"/>
                    <a:pt x="6" y="13"/>
                  </a:cubicBezTo>
                  <a:cubicBezTo>
                    <a:pt x="6" y="15"/>
                    <a:pt x="5" y="31"/>
                    <a:pt x="4" y="33"/>
                  </a:cubicBezTo>
                  <a:close/>
                </a:path>
              </a:pathLst>
            </a:custGeom>
            <a:solidFill>
              <a:srgbClr val="A41F00"/>
            </a:solidFill>
            <a:ln>
              <a:noFill/>
            </a:ln>
            <a:extLst>
              <a:ext uri="{91240B29-F687-4F45-9708-019B960494DF}">
                <a14:hiddenLine xmlns:a14="http://schemas.microsoft.com/office/drawing/2010/main" w="9525">
                  <a:solidFill>
                    <a:srgbClr val="000000"/>
                  </a:solidFill>
                  <a:round/>
                </a14:hiddenLine>
              </a:ext>
            </a:extLst>
          </p:spPr>
          <p:txBody>
            <a:bodyPr vert="horz" wrap="square" lIns="91408" tIns="45703" rIns="91408" bIns="45703" numCol="1" anchor="t" anchorCtr="0" compatLnSpc="1"/>
            <a:lstStyle/>
            <a:p>
              <a:endParaRPr lang="zh-CN" altLang="en-US">
                <a:cs typeface="+mn-ea"/>
              </a:endParaRPr>
            </a:p>
          </p:txBody>
        </p:sp>
        <p:sp>
          <p:nvSpPr>
            <p:cNvPr id="53" name="Freeform 107"/>
            <p:cNvSpPr/>
            <p:nvPr/>
          </p:nvSpPr>
          <p:spPr bwMode="auto">
            <a:xfrm>
              <a:off x="2147888" y="2211388"/>
              <a:ext cx="277813" cy="193675"/>
            </a:xfrm>
            <a:custGeom>
              <a:avLst/>
              <a:gdLst>
                <a:gd name="T0" fmla="*/ 1 w 20"/>
                <a:gd name="T1" fmla="*/ 10 h 14"/>
                <a:gd name="T2" fmla="*/ 3 w 20"/>
                <a:gd name="T3" fmla="*/ 3 h 14"/>
                <a:gd name="T4" fmla="*/ 9 w 20"/>
                <a:gd name="T5" fmla="*/ 5 h 14"/>
                <a:gd name="T6" fmla="*/ 11 w 20"/>
                <a:gd name="T7" fmla="*/ 6 h 14"/>
                <a:gd name="T8" fmla="*/ 14 w 20"/>
                <a:gd name="T9" fmla="*/ 6 h 14"/>
                <a:gd name="T10" fmla="*/ 16 w 20"/>
                <a:gd name="T11" fmla="*/ 6 h 14"/>
                <a:gd name="T12" fmla="*/ 17 w 20"/>
                <a:gd name="T13" fmla="*/ 5 h 14"/>
                <a:gd name="T14" fmla="*/ 19 w 20"/>
                <a:gd name="T15" fmla="*/ 0 h 14"/>
                <a:gd name="T16" fmla="*/ 20 w 20"/>
                <a:gd name="T17" fmla="*/ 12 h 14"/>
                <a:gd name="T18" fmla="*/ 19 w 20"/>
                <a:gd name="T19" fmla="*/ 14 h 14"/>
                <a:gd name="T20" fmla="*/ 11 w 20"/>
                <a:gd name="T21" fmla="*/ 13 h 14"/>
                <a:gd name="T22" fmla="*/ 1 w 20"/>
                <a:gd name="T23"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14">
                  <a:moveTo>
                    <a:pt x="1" y="10"/>
                  </a:moveTo>
                  <a:cubicBezTo>
                    <a:pt x="1" y="10"/>
                    <a:pt x="0" y="6"/>
                    <a:pt x="3" y="3"/>
                  </a:cubicBezTo>
                  <a:cubicBezTo>
                    <a:pt x="3" y="3"/>
                    <a:pt x="9" y="5"/>
                    <a:pt x="9" y="5"/>
                  </a:cubicBezTo>
                  <a:cubicBezTo>
                    <a:pt x="9" y="5"/>
                    <a:pt x="11" y="6"/>
                    <a:pt x="11" y="6"/>
                  </a:cubicBezTo>
                  <a:cubicBezTo>
                    <a:pt x="11" y="6"/>
                    <a:pt x="14" y="6"/>
                    <a:pt x="14" y="6"/>
                  </a:cubicBezTo>
                  <a:cubicBezTo>
                    <a:pt x="14" y="6"/>
                    <a:pt x="16" y="5"/>
                    <a:pt x="16" y="6"/>
                  </a:cubicBezTo>
                  <a:cubicBezTo>
                    <a:pt x="17" y="5"/>
                    <a:pt x="17" y="5"/>
                    <a:pt x="17" y="5"/>
                  </a:cubicBezTo>
                  <a:cubicBezTo>
                    <a:pt x="17" y="5"/>
                    <a:pt x="17" y="2"/>
                    <a:pt x="19" y="0"/>
                  </a:cubicBezTo>
                  <a:cubicBezTo>
                    <a:pt x="20" y="12"/>
                    <a:pt x="20" y="12"/>
                    <a:pt x="20" y="12"/>
                  </a:cubicBezTo>
                  <a:cubicBezTo>
                    <a:pt x="19" y="14"/>
                    <a:pt x="19" y="14"/>
                    <a:pt x="19" y="14"/>
                  </a:cubicBezTo>
                  <a:cubicBezTo>
                    <a:pt x="19" y="14"/>
                    <a:pt x="13" y="14"/>
                    <a:pt x="11" y="13"/>
                  </a:cubicBezTo>
                  <a:cubicBezTo>
                    <a:pt x="10" y="12"/>
                    <a:pt x="2" y="11"/>
                    <a:pt x="1" y="10"/>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08" tIns="45703" rIns="91408" bIns="45703" numCol="1" anchor="t" anchorCtr="0" compatLnSpc="1"/>
            <a:lstStyle/>
            <a:p>
              <a:endParaRPr lang="zh-CN" altLang="en-US">
                <a:cs typeface="+mn-ea"/>
              </a:endParaRPr>
            </a:p>
          </p:txBody>
        </p:sp>
        <p:sp>
          <p:nvSpPr>
            <p:cNvPr id="54" name="Freeform 108"/>
            <p:cNvSpPr/>
            <p:nvPr/>
          </p:nvSpPr>
          <p:spPr bwMode="auto">
            <a:xfrm>
              <a:off x="2162175" y="2252663"/>
              <a:ext cx="236538" cy="139700"/>
            </a:xfrm>
            <a:custGeom>
              <a:avLst/>
              <a:gdLst>
                <a:gd name="T0" fmla="*/ 2 w 17"/>
                <a:gd name="T1" fmla="*/ 0 h 10"/>
                <a:gd name="T2" fmla="*/ 8 w 17"/>
                <a:gd name="T3" fmla="*/ 2 h 10"/>
                <a:gd name="T4" fmla="*/ 10 w 17"/>
                <a:gd name="T5" fmla="*/ 3 h 10"/>
                <a:gd name="T6" fmla="*/ 13 w 17"/>
                <a:gd name="T7" fmla="*/ 3 h 10"/>
                <a:gd name="T8" fmla="*/ 15 w 17"/>
                <a:gd name="T9" fmla="*/ 3 h 10"/>
                <a:gd name="T10" fmla="*/ 16 w 17"/>
                <a:gd name="T11" fmla="*/ 5 h 10"/>
                <a:gd name="T12" fmla="*/ 14 w 17"/>
                <a:gd name="T13" fmla="*/ 5 h 10"/>
                <a:gd name="T14" fmla="*/ 17 w 17"/>
                <a:gd name="T15" fmla="*/ 10 h 10"/>
                <a:gd name="T16" fmla="*/ 13 w 17"/>
                <a:gd name="T17" fmla="*/ 5 h 10"/>
                <a:gd name="T18" fmla="*/ 9 w 17"/>
                <a:gd name="T19" fmla="*/ 4 h 10"/>
                <a:gd name="T20" fmla="*/ 11 w 17"/>
                <a:gd name="T21" fmla="*/ 8 h 10"/>
                <a:gd name="T22" fmla="*/ 6 w 17"/>
                <a:gd name="T23" fmla="*/ 3 h 10"/>
                <a:gd name="T24" fmla="*/ 3 w 17"/>
                <a:gd name="T25" fmla="*/ 4 h 10"/>
                <a:gd name="T26" fmla="*/ 0 w 17"/>
                <a:gd name="T27" fmla="*/ 5 h 10"/>
                <a:gd name="T28" fmla="*/ 0 w 17"/>
                <a:gd name="T29" fmla="*/ 5 h 10"/>
                <a:gd name="T30" fmla="*/ 2 w 17"/>
                <a:gd name="T3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10">
                  <a:moveTo>
                    <a:pt x="2" y="0"/>
                  </a:moveTo>
                  <a:cubicBezTo>
                    <a:pt x="2" y="0"/>
                    <a:pt x="8" y="2"/>
                    <a:pt x="8" y="2"/>
                  </a:cubicBezTo>
                  <a:cubicBezTo>
                    <a:pt x="8" y="2"/>
                    <a:pt x="10" y="3"/>
                    <a:pt x="10" y="3"/>
                  </a:cubicBezTo>
                  <a:cubicBezTo>
                    <a:pt x="10" y="3"/>
                    <a:pt x="13" y="3"/>
                    <a:pt x="13" y="3"/>
                  </a:cubicBezTo>
                  <a:cubicBezTo>
                    <a:pt x="13" y="3"/>
                    <a:pt x="14" y="3"/>
                    <a:pt x="15" y="3"/>
                  </a:cubicBezTo>
                  <a:cubicBezTo>
                    <a:pt x="15" y="4"/>
                    <a:pt x="15" y="5"/>
                    <a:pt x="16" y="5"/>
                  </a:cubicBezTo>
                  <a:cubicBezTo>
                    <a:pt x="14" y="5"/>
                    <a:pt x="14" y="5"/>
                    <a:pt x="14" y="5"/>
                  </a:cubicBezTo>
                  <a:cubicBezTo>
                    <a:pt x="14" y="5"/>
                    <a:pt x="16" y="9"/>
                    <a:pt x="17" y="10"/>
                  </a:cubicBezTo>
                  <a:cubicBezTo>
                    <a:pt x="17" y="10"/>
                    <a:pt x="13" y="7"/>
                    <a:pt x="13" y="5"/>
                  </a:cubicBezTo>
                  <a:cubicBezTo>
                    <a:pt x="13" y="3"/>
                    <a:pt x="9" y="4"/>
                    <a:pt x="9" y="4"/>
                  </a:cubicBezTo>
                  <a:cubicBezTo>
                    <a:pt x="9" y="4"/>
                    <a:pt x="7" y="6"/>
                    <a:pt x="11" y="8"/>
                  </a:cubicBezTo>
                  <a:cubicBezTo>
                    <a:pt x="11" y="8"/>
                    <a:pt x="7" y="6"/>
                    <a:pt x="6" y="3"/>
                  </a:cubicBezTo>
                  <a:cubicBezTo>
                    <a:pt x="5" y="0"/>
                    <a:pt x="3" y="4"/>
                    <a:pt x="3" y="4"/>
                  </a:cubicBezTo>
                  <a:cubicBezTo>
                    <a:pt x="3" y="4"/>
                    <a:pt x="0" y="5"/>
                    <a:pt x="0" y="5"/>
                  </a:cubicBezTo>
                  <a:cubicBezTo>
                    <a:pt x="0" y="5"/>
                    <a:pt x="0" y="5"/>
                    <a:pt x="0" y="5"/>
                  </a:cubicBezTo>
                  <a:cubicBezTo>
                    <a:pt x="0" y="4"/>
                    <a:pt x="1" y="2"/>
                    <a:pt x="2"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8" tIns="45703" rIns="91408" bIns="45703" numCol="1" anchor="t" anchorCtr="0" compatLnSpc="1"/>
            <a:lstStyle/>
            <a:p>
              <a:endParaRPr lang="zh-CN" altLang="en-US">
                <a:cs typeface="+mn-ea"/>
              </a:endParaRPr>
            </a:p>
          </p:txBody>
        </p:sp>
        <p:sp>
          <p:nvSpPr>
            <p:cNvPr id="55" name="Freeform 109"/>
            <p:cNvSpPr/>
            <p:nvPr/>
          </p:nvSpPr>
          <p:spPr bwMode="auto">
            <a:xfrm>
              <a:off x="2536825" y="1990725"/>
              <a:ext cx="125413" cy="512762"/>
            </a:xfrm>
            <a:custGeom>
              <a:avLst/>
              <a:gdLst>
                <a:gd name="T0" fmla="*/ 6 w 9"/>
                <a:gd name="T1" fmla="*/ 37 h 37"/>
                <a:gd name="T2" fmla="*/ 3 w 9"/>
                <a:gd name="T3" fmla="*/ 33 h 37"/>
                <a:gd name="T4" fmla="*/ 1 w 9"/>
                <a:gd name="T5" fmla="*/ 29 h 37"/>
                <a:gd name="T6" fmla="*/ 1 w 9"/>
                <a:gd name="T7" fmla="*/ 23 h 37"/>
                <a:gd name="T8" fmla="*/ 8 w 9"/>
                <a:gd name="T9" fmla="*/ 5 h 37"/>
                <a:gd name="T10" fmla="*/ 7 w 9"/>
                <a:gd name="T11" fmla="*/ 4 h 37"/>
                <a:gd name="T12" fmla="*/ 8 w 9"/>
                <a:gd name="T13" fmla="*/ 0 h 37"/>
                <a:gd name="T14" fmla="*/ 9 w 9"/>
                <a:gd name="T15" fmla="*/ 0 h 37"/>
                <a:gd name="T16" fmla="*/ 8 w 9"/>
                <a:gd name="T17" fmla="*/ 3 h 37"/>
                <a:gd name="T18" fmla="*/ 8 w 9"/>
                <a:gd name="T19" fmla="*/ 5 h 37"/>
                <a:gd name="T20" fmla="*/ 2 w 9"/>
                <a:gd name="T21" fmla="*/ 23 h 37"/>
                <a:gd name="T22" fmla="*/ 4 w 9"/>
                <a:gd name="T23" fmla="*/ 32 h 37"/>
                <a:gd name="T24" fmla="*/ 6 w 9"/>
                <a:gd name="T25"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37">
                  <a:moveTo>
                    <a:pt x="6" y="37"/>
                  </a:moveTo>
                  <a:cubicBezTo>
                    <a:pt x="5" y="35"/>
                    <a:pt x="4" y="33"/>
                    <a:pt x="3" y="33"/>
                  </a:cubicBezTo>
                  <a:cubicBezTo>
                    <a:pt x="3" y="32"/>
                    <a:pt x="2" y="31"/>
                    <a:pt x="1" y="29"/>
                  </a:cubicBezTo>
                  <a:cubicBezTo>
                    <a:pt x="1" y="27"/>
                    <a:pt x="0" y="24"/>
                    <a:pt x="1" y="23"/>
                  </a:cubicBezTo>
                  <a:cubicBezTo>
                    <a:pt x="1" y="20"/>
                    <a:pt x="8" y="5"/>
                    <a:pt x="8" y="5"/>
                  </a:cubicBezTo>
                  <a:cubicBezTo>
                    <a:pt x="7" y="4"/>
                    <a:pt x="7" y="4"/>
                    <a:pt x="7" y="4"/>
                  </a:cubicBezTo>
                  <a:cubicBezTo>
                    <a:pt x="8" y="0"/>
                    <a:pt x="8" y="0"/>
                    <a:pt x="8" y="0"/>
                  </a:cubicBezTo>
                  <a:cubicBezTo>
                    <a:pt x="9" y="0"/>
                    <a:pt x="9" y="0"/>
                    <a:pt x="9" y="0"/>
                  </a:cubicBezTo>
                  <a:cubicBezTo>
                    <a:pt x="8" y="3"/>
                    <a:pt x="8" y="3"/>
                    <a:pt x="8" y="3"/>
                  </a:cubicBezTo>
                  <a:cubicBezTo>
                    <a:pt x="8" y="5"/>
                    <a:pt x="8" y="5"/>
                    <a:pt x="8" y="5"/>
                  </a:cubicBezTo>
                  <a:cubicBezTo>
                    <a:pt x="8" y="5"/>
                    <a:pt x="2" y="21"/>
                    <a:pt x="2" y="23"/>
                  </a:cubicBezTo>
                  <a:cubicBezTo>
                    <a:pt x="1" y="25"/>
                    <a:pt x="4" y="30"/>
                    <a:pt x="4" y="32"/>
                  </a:cubicBezTo>
                  <a:cubicBezTo>
                    <a:pt x="5" y="33"/>
                    <a:pt x="5" y="35"/>
                    <a:pt x="6"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8" tIns="45703" rIns="91408" bIns="45703" numCol="1" anchor="t" anchorCtr="0" compatLnSpc="1"/>
            <a:lstStyle/>
            <a:p>
              <a:endParaRPr lang="zh-CN" altLang="en-US">
                <a:cs typeface="+mn-ea"/>
              </a:endParaRPr>
            </a:p>
          </p:txBody>
        </p:sp>
        <p:sp>
          <p:nvSpPr>
            <p:cNvPr id="56" name="Freeform 110"/>
            <p:cNvSpPr/>
            <p:nvPr/>
          </p:nvSpPr>
          <p:spPr bwMode="auto">
            <a:xfrm>
              <a:off x="2620963" y="2032000"/>
              <a:ext cx="138113" cy="568325"/>
            </a:xfrm>
            <a:custGeom>
              <a:avLst/>
              <a:gdLst>
                <a:gd name="T0" fmla="*/ 3 w 10"/>
                <a:gd name="T1" fmla="*/ 8 h 41"/>
                <a:gd name="T2" fmla="*/ 0 w 10"/>
                <a:gd name="T3" fmla="*/ 11 h 41"/>
                <a:gd name="T4" fmla="*/ 6 w 10"/>
                <a:gd name="T5" fmla="*/ 3 h 41"/>
                <a:gd name="T6" fmla="*/ 8 w 10"/>
                <a:gd name="T7" fmla="*/ 0 h 41"/>
                <a:gd name="T8" fmla="*/ 7 w 10"/>
                <a:gd name="T9" fmla="*/ 12 h 41"/>
                <a:gd name="T10" fmla="*/ 10 w 10"/>
                <a:gd name="T11" fmla="*/ 28 h 41"/>
                <a:gd name="T12" fmla="*/ 8 w 10"/>
                <a:gd name="T13" fmla="*/ 32 h 41"/>
                <a:gd name="T14" fmla="*/ 3 w 10"/>
                <a:gd name="T15" fmla="*/ 41 h 41"/>
                <a:gd name="T16" fmla="*/ 1 w 10"/>
                <a:gd name="T17" fmla="*/ 36 h 41"/>
                <a:gd name="T18" fmla="*/ 4 w 10"/>
                <a:gd name="T19" fmla="*/ 27 h 41"/>
                <a:gd name="T20" fmla="*/ 1 w 10"/>
                <a:gd name="T21" fmla="*/ 27 h 41"/>
                <a:gd name="T22" fmla="*/ 4 w 10"/>
                <a:gd name="T23" fmla="*/ 26 h 41"/>
                <a:gd name="T24" fmla="*/ 4 w 10"/>
                <a:gd name="T25" fmla="*/ 20 h 41"/>
                <a:gd name="T26" fmla="*/ 4 w 10"/>
                <a:gd name="T27" fmla="*/ 16 h 41"/>
                <a:gd name="T28" fmla="*/ 3 w 10"/>
                <a:gd name="T29" fmla="*/ 13 h 41"/>
                <a:gd name="T30" fmla="*/ 3 w 10"/>
                <a:gd name="T31" fmla="*/ 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 h="41">
                  <a:moveTo>
                    <a:pt x="3" y="8"/>
                  </a:moveTo>
                  <a:cubicBezTo>
                    <a:pt x="0" y="11"/>
                    <a:pt x="0" y="11"/>
                    <a:pt x="0" y="11"/>
                  </a:cubicBezTo>
                  <a:cubicBezTo>
                    <a:pt x="0" y="11"/>
                    <a:pt x="5" y="4"/>
                    <a:pt x="6" y="3"/>
                  </a:cubicBezTo>
                  <a:cubicBezTo>
                    <a:pt x="6" y="2"/>
                    <a:pt x="7" y="1"/>
                    <a:pt x="8" y="0"/>
                  </a:cubicBezTo>
                  <a:cubicBezTo>
                    <a:pt x="7" y="12"/>
                    <a:pt x="7" y="12"/>
                    <a:pt x="7" y="12"/>
                  </a:cubicBezTo>
                  <a:cubicBezTo>
                    <a:pt x="7" y="12"/>
                    <a:pt x="8" y="19"/>
                    <a:pt x="10" y="28"/>
                  </a:cubicBezTo>
                  <a:cubicBezTo>
                    <a:pt x="8" y="32"/>
                    <a:pt x="8" y="32"/>
                    <a:pt x="8" y="32"/>
                  </a:cubicBezTo>
                  <a:cubicBezTo>
                    <a:pt x="3" y="41"/>
                    <a:pt x="3" y="41"/>
                    <a:pt x="3" y="41"/>
                  </a:cubicBezTo>
                  <a:cubicBezTo>
                    <a:pt x="2" y="39"/>
                    <a:pt x="2" y="38"/>
                    <a:pt x="1" y="36"/>
                  </a:cubicBezTo>
                  <a:cubicBezTo>
                    <a:pt x="2" y="33"/>
                    <a:pt x="4" y="27"/>
                    <a:pt x="4" y="27"/>
                  </a:cubicBezTo>
                  <a:cubicBezTo>
                    <a:pt x="4" y="26"/>
                    <a:pt x="2" y="26"/>
                    <a:pt x="1" y="27"/>
                  </a:cubicBezTo>
                  <a:cubicBezTo>
                    <a:pt x="4" y="26"/>
                    <a:pt x="4" y="26"/>
                    <a:pt x="4" y="26"/>
                  </a:cubicBezTo>
                  <a:cubicBezTo>
                    <a:pt x="4" y="20"/>
                    <a:pt x="4" y="20"/>
                    <a:pt x="4" y="20"/>
                  </a:cubicBezTo>
                  <a:cubicBezTo>
                    <a:pt x="4" y="20"/>
                    <a:pt x="3" y="18"/>
                    <a:pt x="4" y="16"/>
                  </a:cubicBezTo>
                  <a:cubicBezTo>
                    <a:pt x="4" y="15"/>
                    <a:pt x="3" y="13"/>
                    <a:pt x="3" y="13"/>
                  </a:cubicBezTo>
                  <a:lnTo>
                    <a:pt x="3"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8" tIns="45703" rIns="91408" bIns="45703" numCol="1" anchor="t" anchorCtr="0" compatLnSpc="1"/>
            <a:lstStyle/>
            <a:p>
              <a:endParaRPr lang="zh-CN" altLang="en-US">
                <a:cs typeface="+mn-ea"/>
              </a:endParaRPr>
            </a:p>
          </p:txBody>
        </p:sp>
        <p:sp>
          <p:nvSpPr>
            <p:cNvPr id="57" name="Freeform 111"/>
            <p:cNvSpPr/>
            <p:nvPr/>
          </p:nvSpPr>
          <p:spPr bwMode="auto">
            <a:xfrm>
              <a:off x="2647950" y="2003425"/>
              <a:ext cx="55563" cy="96837"/>
            </a:xfrm>
            <a:custGeom>
              <a:avLst/>
              <a:gdLst>
                <a:gd name="T0" fmla="*/ 0 w 4"/>
                <a:gd name="T1" fmla="*/ 7 h 7"/>
                <a:gd name="T2" fmla="*/ 3 w 4"/>
                <a:gd name="T3" fmla="*/ 0 h 7"/>
                <a:gd name="T4" fmla="*/ 4 w 4"/>
                <a:gd name="T5" fmla="*/ 1 h 7"/>
                <a:gd name="T6" fmla="*/ 0 w 4"/>
                <a:gd name="T7" fmla="*/ 7 h 7"/>
              </a:gdLst>
              <a:ahLst/>
              <a:cxnLst>
                <a:cxn ang="0">
                  <a:pos x="T0" y="T1"/>
                </a:cxn>
                <a:cxn ang="0">
                  <a:pos x="T2" y="T3"/>
                </a:cxn>
                <a:cxn ang="0">
                  <a:pos x="T4" y="T5"/>
                </a:cxn>
                <a:cxn ang="0">
                  <a:pos x="T6" y="T7"/>
                </a:cxn>
              </a:cxnLst>
              <a:rect l="0" t="0" r="r" b="b"/>
              <a:pathLst>
                <a:path w="4" h="7">
                  <a:moveTo>
                    <a:pt x="0" y="7"/>
                  </a:moveTo>
                  <a:cubicBezTo>
                    <a:pt x="3" y="0"/>
                    <a:pt x="3" y="0"/>
                    <a:pt x="3" y="0"/>
                  </a:cubicBezTo>
                  <a:cubicBezTo>
                    <a:pt x="3" y="1"/>
                    <a:pt x="4" y="1"/>
                    <a:pt x="4" y="1"/>
                  </a:cubicBezTo>
                  <a:cubicBezTo>
                    <a:pt x="3" y="2"/>
                    <a:pt x="2" y="4"/>
                    <a:pt x="0"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8" tIns="45703" rIns="91408" bIns="45703" numCol="1" anchor="t" anchorCtr="0" compatLnSpc="1"/>
            <a:lstStyle/>
            <a:p>
              <a:endParaRPr lang="zh-CN" altLang="en-US">
                <a:cs typeface="+mn-ea"/>
              </a:endParaRPr>
            </a:p>
          </p:txBody>
        </p:sp>
        <p:sp>
          <p:nvSpPr>
            <p:cNvPr id="58" name="Freeform 112"/>
            <p:cNvSpPr/>
            <p:nvPr/>
          </p:nvSpPr>
          <p:spPr bwMode="auto">
            <a:xfrm>
              <a:off x="2606675" y="2571750"/>
              <a:ext cx="84138" cy="138112"/>
            </a:xfrm>
            <a:custGeom>
              <a:avLst/>
              <a:gdLst>
                <a:gd name="T0" fmla="*/ 6 w 6"/>
                <a:gd name="T1" fmla="*/ 3 h 10"/>
                <a:gd name="T2" fmla="*/ 5 w 6"/>
                <a:gd name="T3" fmla="*/ 8 h 10"/>
                <a:gd name="T4" fmla="*/ 5 w 6"/>
                <a:gd name="T5" fmla="*/ 10 h 10"/>
                <a:gd name="T6" fmla="*/ 0 w 6"/>
                <a:gd name="T7" fmla="*/ 6 h 10"/>
                <a:gd name="T8" fmla="*/ 2 w 6"/>
                <a:gd name="T9" fmla="*/ 1 h 10"/>
                <a:gd name="T10" fmla="*/ 6 w 6"/>
                <a:gd name="T11" fmla="*/ 3 h 10"/>
              </a:gdLst>
              <a:ahLst/>
              <a:cxnLst>
                <a:cxn ang="0">
                  <a:pos x="T0" y="T1"/>
                </a:cxn>
                <a:cxn ang="0">
                  <a:pos x="T2" y="T3"/>
                </a:cxn>
                <a:cxn ang="0">
                  <a:pos x="T4" y="T5"/>
                </a:cxn>
                <a:cxn ang="0">
                  <a:pos x="T6" y="T7"/>
                </a:cxn>
                <a:cxn ang="0">
                  <a:pos x="T8" y="T9"/>
                </a:cxn>
                <a:cxn ang="0">
                  <a:pos x="T10" y="T11"/>
                </a:cxn>
              </a:cxnLst>
              <a:rect l="0" t="0" r="r" b="b"/>
              <a:pathLst>
                <a:path w="6" h="10">
                  <a:moveTo>
                    <a:pt x="6" y="3"/>
                  </a:moveTo>
                  <a:cubicBezTo>
                    <a:pt x="6" y="3"/>
                    <a:pt x="6" y="7"/>
                    <a:pt x="5" y="8"/>
                  </a:cubicBezTo>
                  <a:cubicBezTo>
                    <a:pt x="5" y="10"/>
                    <a:pt x="5" y="10"/>
                    <a:pt x="5" y="10"/>
                  </a:cubicBezTo>
                  <a:cubicBezTo>
                    <a:pt x="0" y="6"/>
                    <a:pt x="0" y="6"/>
                    <a:pt x="0" y="6"/>
                  </a:cubicBezTo>
                  <a:cubicBezTo>
                    <a:pt x="0" y="6"/>
                    <a:pt x="1" y="3"/>
                    <a:pt x="2" y="1"/>
                  </a:cubicBezTo>
                  <a:cubicBezTo>
                    <a:pt x="3" y="0"/>
                    <a:pt x="6" y="3"/>
                    <a:pt x="6" y="3"/>
                  </a:cubicBezTo>
                  <a:close/>
                </a:path>
              </a:pathLst>
            </a:custGeom>
            <a:solidFill>
              <a:srgbClr val="F2C279"/>
            </a:solidFill>
            <a:ln>
              <a:noFill/>
            </a:ln>
            <a:extLst>
              <a:ext uri="{91240B29-F687-4F45-9708-019B960494DF}">
                <a14:hiddenLine xmlns:a14="http://schemas.microsoft.com/office/drawing/2010/main" w="9525">
                  <a:solidFill>
                    <a:srgbClr val="000000"/>
                  </a:solidFill>
                  <a:round/>
                </a14:hiddenLine>
              </a:ext>
            </a:extLst>
          </p:spPr>
          <p:txBody>
            <a:bodyPr vert="horz" wrap="square" lIns="91408" tIns="45703" rIns="91408" bIns="45703" numCol="1" anchor="t" anchorCtr="0" compatLnSpc="1"/>
            <a:lstStyle/>
            <a:p>
              <a:endParaRPr lang="zh-CN" altLang="en-US">
                <a:cs typeface="+mn-ea"/>
              </a:endParaRPr>
            </a:p>
          </p:txBody>
        </p:sp>
        <p:sp>
          <p:nvSpPr>
            <p:cNvPr id="59" name="Freeform 113"/>
            <p:cNvSpPr/>
            <p:nvPr/>
          </p:nvSpPr>
          <p:spPr bwMode="auto">
            <a:xfrm>
              <a:off x="2635250" y="2017713"/>
              <a:ext cx="193675" cy="623887"/>
            </a:xfrm>
            <a:custGeom>
              <a:avLst/>
              <a:gdLst>
                <a:gd name="T0" fmla="*/ 6 w 14"/>
                <a:gd name="T1" fmla="*/ 45 h 45"/>
                <a:gd name="T2" fmla="*/ 0 w 14"/>
                <a:gd name="T3" fmla="*/ 41 h 45"/>
                <a:gd name="T4" fmla="*/ 4 w 14"/>
                <a:gd name="T5" fmla="*/ 27 h 45"/>
                <a:gd name="T6" fmla="*/ 4 w 14"/>
                <a:gd name="T7" fmla="*/ 17 h 45"/>
                <a:gd name="T8" fmla="*/ 2 w 14"/>
                <a:gd name="T9" fmla="*/ 9 h 45"/>
                <a:gd name="T10" fmla="*/ 7 w 14"/>
                <a:gd name="T11" fmla="*/ 0 h 45"/>
                <a:gd name="T12" fmla="*/ 10 w 14"/>
                <a:gd name="T13" fmla="*/ 2 h 45"/>
                <a:gd name="T14" fmla="*/ 11 w 14"/>
                <a:gd name="T15" fmla="*/ 3 h 45"/>
                <a:gd name="T16" fmla="*/ 12 w 14"/>
                <a:gd name="T17" fmla="*/ 6 h 45"/>
                <a:gd name="T18" fmla="*/ 12 w 14"/>
                <a:gd name="T19" fmla="*/ 11 h 45"/>
                <a:gd name="T20" fmla="*/ 13 w 14"/>
                <a:gd name="T21" fmla="*/ 12 h 45"/>
                <a:gd name="T22" fmla="*/ 13 w 14"/>
                <a:gd name="T23" fmla="*/ 15 h 45"/>
                <a:gd name="T24" fmla="*/ 12 w 14"/>
                <a:gd name="T25" fmla="*/ 16 h 45"/>
                <a:gd name="T26" fmla="*/ 13 w 14"/>
                <a:gd name="T27" fmla="*/ 20 h 45"/>
                <a:gd name="T28" fmla="*/ 13 w 14"/>
                <a:gd name="T29" fmla="*/ 25 h 45"/>
                <a:gd name="T30" fmla="*/ 12 w 14"/>
                <a:gd name="T31" fmla="*/ 30 h 45"/>
                <a:gd name="T32" fmla="*/ 6 w 14"/>
                <a:gd name="T33"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 h="45">
                  <a:moveTo>
                    <a:pt x="6" y="45"/>
                  </a:moveTo>
                  <a:cubicBezTo>
                    <a:pt x="6" y="45"/>
                    <a:pt x="2" y="41"/>
                    <a:pt x="0" y="41"/>
                  </a:cubicBezTo>
                  <a:cubicBezTo>
                    <a:pt x="0" y="41"/>
                    <a:pt x="4" y="28"/>
                    <a:pt x="4" y="27"/>
                  </a:cubicBezTo>
                  <a:cubicBezTo>
                    <a:pt x="4" y="17"/>
                    <a:pt x="4" y="17"/>
                    <a:pt x="4" y="17"/>
                  </a:cubicBezTo>
                  <a:cubicBezTo>
                    <a:pt x="4" y="17"/>
                    <a:pt x="2" y="11"/>
                    <a:pt x="2" y="9"/>
                  </a:cubicBezTo>
                  <a:cubicBezTo>
                    <a:pt x="2" y="8"/>
                    <a:pt x="7" y="0"/>
                    <a:pt x="7" y="0"/>
                  </a:cubicBezTo>
                  <a:cubicBezTo>
                    <a:pt x="7" y="0"/>
                    <a:pt x="9" y="1"/>
                    <a:pt x="10" y="2"/>
                  </a:cubicBezTo>
                  <a:cubicBezTo>
                    <a:pt x="11" y="3"/>
                    <a:pt x="11" y="3"/>
                    <a:pt x="11" y="3"/>
                  </a:cubicBezTo>
                  <a:cubicBezTo>
                    <a:pt x="11" y="3"/>
                    <a:pt x="12" y="6"/>
                    <a:pt x="12" y="6"/>
                  </a:cubicBezTo>
                  <a:cubicBezTo>
                    <a:pt x="13" y="7"/>
                    <a:pt x="12" y="11"/>
                    <a:pt x="12" y="11"/>
                  </a:cubicBezTo>
                  <a:cubicBezTo>
                    <a:pt x="12" y="11"/>
                    <a:pt x="13" y="11"/>
                    <a:pt x="13" y="12"/>
                  </a:cubicBezTo>
                  <a:cubicBezTo>
                    <a:pt x="13" y="13"/>
                    <a:pt x="14" y="14"/>
                    <a:pt x="13" y="15"/>
                  </a:cubicBezTo>
                  <a:cubicBezTo>
                    <a:pt x="13" y="15"/>
                    <a:pt x="12" y="16"/>
                    <a:pt x="12" y="16"/>
                  </a:cubicBezTo>
                  <a:cubicBezTo>
                    <a:pt x="12" y="16"/>
                    <a:pt x="13" y="19"/>
                    <a:pt x="13" y="20"/>
                  </a:cubicBezTo>
                  <a:cubicBezTo>
                    <a:pt x="13" y="21"/>
                    <a:pt x="13" y="24"/>
                    <a:pt x="13" y="25"/>
                  </a:cubicBezTo>
                  <a:cubicBezTo>
                    <a:pt x="13" y="26"/>
                    <a:pt x="12" y="30"/>
                    <a:pt x="12" y="30"/>
                  </a:cubicBezTo>
                  <a:cubicBezTo>
                    <a:pt x="12" y="30"/>
                    <a:pt x="7" y="44"/>
                    <a:pt x="6" y="45"/>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08" tIns="45703" rIns="91408" bIns="45703" numCol="1" anchor="t" anchorCtr="0" compatLnSpc="1"/>
            <a:lstStyle/>
            <a:p>
              <a:endParaRPr lang="zh-CN" altLang="en-US">
                <a:cs typeface="+mn-ea"/>
              </a:endParaRPr>
            </a:p>
          </p:txBody>
        </p:sp>
        <p:sp>
          <p:nvSpPr>
            <p:cNvPr id="60" name="Freeform 114"/>
            <p:cNvSpPr>
              <a:spLocks noEditPoints="1"/>
            </p:cNvSpPr>
            <p:nvPr/>
          </p:nvSpPr>
          <p:spPr bwMode="auto">
            <a:xfrm>
              <a:off x="2676525" y="2032000"/>
              <a:ext cx="152400" cy="609600"/>
            </a:xfrm>
            <a:custGeom>
              <a:avLst/>
              <a:gdLst>
                <a:gd name="T0" fmla="*/ 3 w 11"/>
                <a:gd name="T1" fmla="*/ 41 h 44"/>
                <a:gd name="T2" fmla="*/ 0 w 11"/>
                <a:gd name="T3" fmla="*/ 42 h 44"/>
                <a:gd name="T4" fmla="*/ 3 w 11"/>
                <a:gd name="T5" fmla="*/ 44 h 44"/>
                <a:gd name="T6" fmla="*/ 9 w 11"/>
                <a:gd name="T7" fmla="*/ 29 h 44"/>
                <a:gd name="T8" fmla="*/ 10 w 11"/>
                <a:gd name="T9" fmla="*/ 24 h 44"/>
                <a:gd name="T10" fmla="*/ 10 w 11"/>
                <a:gd name="T11" fmla="*/ 19 h 44"/>
                <a:gd name="T12" fmla="*/ 9 w 11"/>
                <a:gd name="T13" fmla="*/ 15 h 44"/>
                <a:gd name="T14" fmla="*/ 10 w 11"/>
                <a:gd name="T15" fmla="*/ 14 h 44"/>
                <a:gd name="T16" fmla="*/ 10 w 11"/>
                <a:gd name="T17" fmla="*/ 11 h 44"/>
                <a:gd name="T18" fmla="*/ 9 w 11"/>
                <a:gd name="T19" fmla="*/ 10 h 44"/>
                <a:gd name="T20" fmla="*/ 9 w 11"/>
                <a:gd name="T21" fmla="*/ 5 h 44"/>
                <a:gd name="T22" fmla="*/ 8 w 11"/>
                <a:gd name="T23" fmla="*/ 1 h 44"/>
                <a:gd name="T24" fmla="*/ 7 w 11"/>
                <a:gd name="T25" fmla="*/ 1 h 44"/>
                <a:gd name="T26" fmla="*/ 7 w 11"/>
                <a:gd name="T27" fmla="*/ 0 h 44"/>
                <a:gd name="T28" fmla="*/ 7 w 11"/>
                <a:gd name="T29" fmla="*/ 3 h 44"/>
                <a:gd name="T30" fmla="*/ 8 w 11"/>
                <a:gd name="T31" fmla="*/ 6 h 44"/>
                <a:gd name="T32" fmla="*/ 9 w 11"/>
                <a:gd name="T33" fmla="*/ 7 h 44"/>
                <a:gd name="T34" fmla="*/ 7 w 11"/>
                <a:gd name="T35" fmla="*/ 7 h 44"/>
                <a:gd name="T36" fmla="*/ 9 w 11"/>
                <a:gd name="T37" fmla="*/ 9 h 44"/>
                <a:gd name="T38" fmla="*/ 3 w 11"/>
                <a:gd name="T39" fmla="*/ 9 h 44"/>
                <a:gd name="T40" fmla="*/ 6 w 11"/>
                <a:gd name="T41" fmla="*/ 10 h 44"/>
                <a:gd name="T42" fmla="*/ 2 w 11"/>
                <a:gd name="T43" fmla="*/ 12 h 44"/>
                <a:gd name="T44" fmla="*/ 6 w 11"/>
                <a:gd name="T45" fmla="*/ 12 h 44"/>
                <a:gd name="T46" fmla="*/ 4 w 11"/>
                <a:gd name="T47" fmla="*/ 14 h 44"/>
                <a:gd name="T48" fmla="*/ 1 w 11"/>
                <a:gd name="T49" fmla="*/ 17 h 44"/>
                <a:gd name="T50" fmla="*/ 7 w 11"/>
                <a:gd name="T51" fmla="*/ 14 h 44"/>
                <a:gd name="T52" fmla="*/ 7 w 11"/>
                <a:gd name="T53" fmla="*/ 17 h 44"/>
                <a:gd name="T54" fmla="*/ 9 w 11"/>
                <a:gd name="T55" fmla="*/ 21 h 44"/>
                <a:gd name="T56" fmla="*/ 7 w 11"/>
                <a:gd name="T57" fmla="*/ 23 h 44"/>
                <a:gd name="T58" fmla="*/ 3 w 11"/>
                <a:gd name="T59" fmla="*/ 21 h 44"/>
                <a:gd name="T60" fmla="*/ 8 w 11"/>
                <a:gd name="T61" fmla="*/ 24 h 44"/>
                <a:gd name="T62" fmla="*/ 9 w 11"/>
                <a:gd name="T63" fmla="*/ 24 h 44"/>
                <a:gd name="T64" fmla="*/ 6 w 11"/>
                <a:gd name="T65" fmla="*/ 34 h 44"/>
                <a:gd name="T66" fmla="*/ 3 w 11"/>
                <a:gd name="T67" fmla="*/ 41 h 44"/>
                <a:gd name="T68" fmla="*/ 8 w 11"/>
                <a:gd name="T69" fmla="*/ 8 h 44"/>
                <a:gd name="T70" fmla="*/ 8 w 11"/>
                <a:gd name="T71" fmla="*/ 8 h 44"/>
                <a:gd name="T72" fmla="*/ 8 w 11"/>
                <a:gd name="T73" fmla="*/ 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 h="44">
                  <a:moveTo>
                    <a:pt x="3" y="41"/>
                  </a:moveTo>
                  <a:cubicBezTo>
                    <a:pt x="0" y="42"/>
                    <a:pt x="0" y="42"/>
                    <a:pt x="0" y="42"/>
                  </a:cubicBezTo>
                  <a:cubicBezTo>
                    <a:pt x="2" y="43"/>
                    <a:pt x="3" y="44"/>
                    <a:pt x="3" y="44"/>
                  </a:cubicBezTo>
                  <a:cubicBezTo>
                    <a:pt x="4" y="43"/>
                    <a:pt x="9" y="29"/>
                    <a:pt x="9" y="29"/>
                  </a:cubicBezTo>
                  <a:cubicBezTo>
                    <a:pt x="9" y="29"/>
                    <a:pt x="10" y="25"/>
                    <a:pt x="10" y="24"/>
                  </a:cubicBezTo>
                  <a:cubicBezTo>
                    <a:pt x="10" y="23"/>
                    <a:pt x="10" y="20"/>
                    <a:pt x="10" y="19"/>
                  </a:cubicBezTo>
                  <a:cubicBezTo>
                    <a:pt x="10" y="18"/>
                    <a:pt x="9" y="15"/>
                    <a:pt x="9" y="15"/>
                  </a:cubicBezTo>
                  <a:cubicBezTo>
                    <a:pt x="9" y="15"/>
                    <a:pt x="10" y="14"/>
                    <a:pt x="10" y="14"/>
                  </a:cubicBezTo>
                  <a:cubicBezTo>
                    <a:pt x="11" y="13"/>
                    <a:pt x="10" y="12"/>
                    <a:pt x="10" y="11"/>
                  </a:cubicBezTo>
                  <a:cubicBezTo>
                    <a:pt x="10" y="10"/>
                    <a:pt x="9" y="10"/>
                    <a:pt x="9" y="10"/>
                  </a:cubicBezTo>
                  <a:cubicBezTo>
                    <a:pt x="9" y="10"/>
                    <a:pt x="10" y="6"/>
                    <a:pt x="9" y="5"/>
                  </a:cubicBezTo>
                  <a:cubicBezTo>
                    <a:pt x="9" y="5"/>
                    <a:pt x="8" y="1"/>
                    <a:pt x="8" y="1"/>
                  </a:cubicBezTo>
                  <a:cubicBezTo>
                    <a:pt x="8" y="1"/>
                    <a:pt x="7" y="1"/>
                    <a:pt x="7" y="1"/>
                  </a:cubicBezTo>
                  <a:cubicBezTo>
                    <a:pt x="7" y="1"/>
                    <a:pt x="7" y="1"/>
                    <a:pt x="7" y="0"/>
                  </a:cubicBezTo>
                  <a:cubicBezTo>
                    <a:pt x="7" y="3"/>
                    <a:pt x="7" y="3"/>
                    <a:pt x="7" y="3"/>
                  </a:cubicBezTo>
                  <a:cubicBezTo>
                    <a:pt x="8" y="6"/>
                    <a:pt x="8" y="6"/>
                    <a:pt x="8" y="6"/>
                  </a:cubicBezTo>
                  <a:cubicBezTo>
                    <a:pt x="8" y="6"/>
                    <a:pt x="9" y="7"/>
                    <a:pt x="9" y="7"/>
                  </a:cubicBezTo>
                  <a:cubicBezTo>
                    <a:pt x="7" y="7"/>
                    <a:pt x="7" y="7"/>
                    <a:pt x="7" y="7"/>
                  </a:cubicBezTo>
                  <a:cubicBezTo>
                    <a:pt x="7" y="7"/>
                    <a:pt x="9" y="9"/>
                    <a:pt x="9" y="9"/>
                  </a:cubicBezTo>
                  <a:cubicBezTo>
                    <a:pt x="9" y="9"/>
                    <a:pt x="5" y="7"/>
                    <a:pt x="3" y="9"/>
                  </a:cubicBezTo>
                  <a:cubicBezTo>
                    <a:pt x="3" y="9"/>
                    <a:pt x="5" y="9"/>
                    <a:pt x="6" y="10"/>
                  </a:cubicBezTo>
                  <a:cubicBezTo>
                    <a:pt x="5" y="11"/>
                    <a:pt x="3" y="12"/>
                    <a:pt x="2" y="12"/>
                  </a:cubicBezTo>
                  <a:cubicBezTo>
                    <a:pt x="3" y="12"/>
                    <a:pt x="5" y="12"/>
                    <a:pt x="6" y="12"/>
                  </a:cubicBezTo>
                  <a:cubicBezTo>
                    <a:pt x="6" y="12"/>
                    <a:pt x="5" y="13"/>
                    <a:pt x="4" y="14"/>
                  </a:cubicBezTo>
                  <a:cubicBezTo>
                    <a:pt x="2" y="15"/>
                    <a:pt x="1" y="17"/>
                    <a:pt x="1" y="17"/>
                  </a:cubicBezTo>
                  <a:cubicBezTo>
                    <a:pt x="1" y="17"/>
                    <a:pt x="4" y="13"/>
                    <a:pt x="7" y="14"/>
                  </a:cubicBezTo>
                  <a:cubicBezTo>
                    <a:pt x="7" y="15"/>
                    <a:pt x="7" y="17"/>
                    <a:pt x="7" y="17"/>
                  </a:cubicBezTo>
                  <a:cubicBezTo>
                    <a:pt x="8" y="18"/>
                    <a:pt x="8" y="20"/>
                    <a:pt x="9" y="21"/>
                  </a:cubicBezTo>
                  <a:cubicBezTo>
                    <a:pt x="9" y="22"/>
                    <a:pt x="7" y="23"/>
                    <a:pt x="7" y="23"/>
                  </a:cubicBezTo>
                  <a:cubicBezTo>
                    <a:pt x="6" y="22"/>
                    <a:pt x="3" y="21"/>
                    <a:pt x="3" y="21"/>
                  </a:cubicBezTo>
                  <a:cubicBezTo>
                    <a:pt x="3" y="21"/>
                    <a:pt x="5" y="24"/>
                    <a:pt x="8" y="24"/>
                  </a:cubicBezTo>
                  <a:cubicBezTo>
                    <a:pt x="10" y="23"/>
                    <a:pt x="9" y="24"/>
                    <a:pt x="9" y="24"/>
                  </a:cubicBezTo>
                  <a:cubicBezTo>
                    <a:pt x="9" y="24"/>
                    <a:pt x="7" y="34"/>
                    <a:pt x="6" y="34"/>
                  </a:cubicBezTo>
                  <a:cubicBezTo>
                    <a:pt x="5" y="35"/>
                    <a:pt x="3" y="41"/>
                    <a:pt x="3" y="41"/>
                  </a:cubicBezTo>
                  <a:close/>
                  <a:moveTo>
                    <a:pt x="8" y="8"/>
                  </a:moveTo>
                  <a:cubicBezTo>
                    <a:pt x="8" y="8"/>
                    <a:pt x="8" y="8"/>
                    <a:pt x="8" y="8"/>
                  </a:cubicBezTo>
                  <a:cubicBezTo>
                    <a:pt x="8" y="8"/>
                    <a:pt x="8" y="8"/>
                    <a:pt x="8"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8" tIns="45703" rIns="91408" bIns="45703" numCol="1" anchor="t" anchorCtr="0" compatLnSpc="1"/>
            <a:lstStyle/>
            <a:p>
              <a:endParaRPr lang="zh-CN" altLang="en-US">
                <a:cs typeface="+mn-ea"/>
              </a:endParaRPr>
            </a:p>
          </p:txBody>
        </p:sp>
        <p:sp>
          <p:nvSpPr>
            <p:cNvPr id="61" name="Freeform 115"/>
            <p:cNvSpPr/>
            <p:nvPr/>
          </p:nvSpPr>
          <p:spPr bwMode="auto">
            <a:xfrm>
              <a:off x="2676525" y="2197100"/>
              <a:ext cx="14288" cy="14287"/>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1"/>
                    <a:pt x="1" y="0"/>
                  </a:cubicBezTo>
                  <a:cubicBezTo>
                    <a:pt x="0" y="1"/>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8" tIns="45703" rIns="91408" bIns="45703" numCol="1" anchor="t" anchorCtr="0" compatLnSpc="1"/>
            <a:lstStyle/>
            <a:p>
              <a:endParaRPr lang="zh-CN" altLang="en-US">
                <a:cs typeface="+mn-ea"/>
              </a:endParaRPr>
            </a:p>
          </p:txBody>
        </p:sp>
        <p:sp>
          <p:nvSpPr>
            <p:cNvPr id="62" name="Freeform 116"/>
            <p:cNvSpPr/>
            <p:nvPr/>
          </p:nvSpPr>
          <p:spPr bwMode="auto">
            <a:xfrm>
              <a:off x="2439988" y="1768475"/>
              <a:ext cx="195263" cy="234950"/>
            </a:xfrm>
            <a:custGeom>
              <a:avLst/>
              <a:gdLst>
                <a:gd name="T0" fmla="*/ 7 w 14"/>
                <a:gd name="T1" fmla="*/ 17 h 17"/>
                <a:gd name="T2" fmla="*/ 4 w 14"/>
                <a:gd name="T3" fmla="*/ 16 h 17"/>
                <a:gd name="T4" fmla="*/ 2 w 14"/>
                <a:gd name="T5" fmla="*/ 11 h 17"/>
                <a:gd name="T6" fmla="*/ 1 w 14"/>
                <a:gd name="T7" fmla="*/ 11 h 17"/>
                <a:gd name="T8" fmla="*/ 1 w 14"/>
                <a:gd name="T9" fmla="*/ 9 h 17"/>
                <a:gd name="T10" fmla="*/ 1 w 14"/>
                <a:gd name="T11" fmla="*/ 7 h 17"/>
                <a:gd name="T12" fmla="*/ 1 w 14"/>
                <a:gd name="T13" fmla="*/ 1 h 17"/>
                <a:gd name="T14" fmla="*/ 8 w 14"/>
                <a:gd name="T15" fmla="*/ 0 h 17"/>
                <a:gd name="T16" fmla="*/ 12 w 14"/>
                <a:gd name="T17" fmla="*/ 2 h 17"/>
                <a:gd name="T18" fmla="*/ 12 w 14"/>
                <a:gd name="T19" fmla="*/ 7 h 17"/>
                <a:gd name="T20" fmla="*/ 13 w 14"/>
                <a:gd name="T21" fmla="*/ 7 h 17"/>
                <a:gd name="T22" fmla="*/ 12 w 14"/>
                <a:gd name="T23" fmla="*/ 11 h 17"/>
                <a:gd name="T24" fmla="*/ 11 w 14"/>
                <a:gd name="T25" fmla="*/ 15 h 17"/>
                <a:gd name="T26" fmla="*/ 7 w 14"/>
                <a:gd name="T2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7">
                  <a:moveTo>
                    <a:pt x="7" y="17"/>
                  </a:moveTo>
                  <a:cubicBezTo>
                    <a:pt x="5" y="17"/>
                    <a:pt x="4" y="16"/>
                    <a:pt x="4" y="16"/>
                  </a:cubicBezTo>
                  <a:cubicBezTo>
                    <a:pt x="4" y="15"/>
                    <a:pt x="2" y="12"/>
                    <a:pt x="2" y="11"/>
                  </a:cubicBezTo>
                  <a:cubicBezTo>
                    <a:pt x="2" y="11"/>
                    <a:pt x="1" y="11"/>
                    <a:pt x="1" y="11"/>
                  </a:cubicBezTo>
                  <a:cubicBezTo>
                    <a:pt x="1" y="11"/>
                    <a:pt x="1" y="9"/>
                    <a:pt x="1" y="9"/>
                  </a:cubicBezTo>
                  <a:cubicBezTo>
                    <a:pt x="0" y="8"/>
                    <a:pt x="0" y="7"/>
                    <a:pt x="1" y="7"/>
                  </a:cubicBezTo>
                  <a:cubicBezTo>
                    <a:pt x="1" y="1"/>
                    <a:pt x="1" y="1"/>
                    <a:pt x="1" y="1"/>
                  </a:cubicBezTo>
                  <a:cubicBezTo>
                    <a:pt x="8" y="0"/>
                    <a:pt x="8" y="0"/>
                    <a:pt x="8" y="0"/>
                  </a:cubicBezTo>
                  <a:cubicBezTo>
                    <a:pt x="12" y="2"/>
                    <a:pt x="12" y="2"/>
                    <a:pt x="12" y="2"/>
                  </a:cubicBezTo>
                  <a:cubicBezTo>
                    <a:pt x="12" y="7"/>
                    <a:pt x="12" y="7"/>
                    <a:pt x="12" y="7"/>
                  </a:cubicBezTo>
                  <a:cubicBezTo>
                    <a:pt x="12" y="7"/>
                    <a:pt x="13" y="6"/>
                    <a:pt x="13" y="7"/>
                  </a:cubicBezTo>
                  <a:cubicBezTo>
                    <a:pt x="13" y="7"/>
                    <a:pt x="14" y="11"/>
                    <a:pt x="12" y="11"/>
                  </a:cubicBezTo>
                  <a:cubicBezTo>
                    <a:pt x="12" y="11"/>
                    <a:pt x="11" y="14"/>
                    <a:pt x="11" y="15"/>
                  </a:cubicBezTo>
                  <a:cubicBezTo>
                    <a:pt x="10" y="16"/>
                    <a:pt x="8" y="17"/>
                    <a:pt x="7" y="17"/>
                  </a:cubicBezTo>
                  <a:close/>
                </a:path>
              </a:pathLst>
            </a:custGeom>
            <a:solidFill>
              <a:srgbClr val="F2C279"/>
            </a:solidFill>
            <a:ln>
              <a:noFill/>
            </a:ln>
            <a:extLst>
              <a:ext uri="{91240B29-F687-4F45-9708-019B960494DF}">
                <a14:hiddenLine xmlns:a14="http://schemas.microsoft.com/office/drawing/2010/main" w="9525">
                  <a:solidFill>
                    <a:srgbClr val="000000"/>
                  </a:solidFill>
                  <a:round/>
                </a14:hiddenLine>
              </a:ext>
            </a:extLst>
          </p:spPr>
          <p:txBody>
            <a:bodyPr vert="horz" wrap="square" lIns="91408" tIns="45703" rIns="91408" bIns="45703" numCol="1" anchor="t" anchorCtr="0" compatLnSpc="1"/>
            <a:lstStyle/>
            <a:p>
              <a:endParaRPr lang="zh-CN" altLang="en-US">
                <a:cs typeface="+mn-ea"/>
              </a:endParaRPr>
            </a:p>
          </p:txBody>
        </p:sp>
        <p:sp>
          <p:nvSpPr>
            <p:cNvPr id="63" name="Freeform 117"/>
            <p:cNvSpPr/>
            <p:nvPr/>
          </p:nvSpPr>
          <p:spPr bwMode="auto">
            <a:xfrm>
              <a:off x="2536825" y="1768475"/>
              <a:ext cx="98425" cy="234950"/>
            </a:xfrm>
            <a:custGeom>
              <a:avLst/>
              <a:gdLst>
                <a:gd name="T0" fmla="*/ 1 w 7"/>
                <a:gd name="T1" fmla="*/ 17 h 17"/>
                <a:gd name="T2" fmla="*/ 3 w 7"/>
                <a:gd name="T3" fmla="*/ 12 h 17"/>
                <a:gd name="T4" fmla="*/ 2 w 7"/>
                <a:gd name="T5" fmla="*/ 10 h 17"/>
                <a:gd name="T6" fmla="*/ 3 w 7"/>
                <a:gd name="T7" fmla="*/ 8 h 17"/>
                <a:gd name="T8" fmla="*/ 2 w 7"/>
                <a:gd name="T9" fmla="*/ 7 h 17"/>
                <a:gd name="T10" fmla="*/ 1 w 7"/>
                <a:gd name="T11" fmla="*/ 4 h 17"/>
                <a:gd name="T12" fmla="*/ 0 w 7"/>
                <a:gd name="T13" fmla="*/ 0 h 17"/>
                <a:gd name="T14" fmla="*/ 1 w 7"/>
                <a:gd name="T15" fmla="*/ 0 h 17"/>
                <a:gd name="T16" fmla="*/ 5 w 7"/>
                <a:gd name="T17" fmla="*/ 2 h 17"/>
                <a:gd name="T18" fmla="*/ 5 w 7"/>
                <a:gd name="T19" fmla="*/ 7 h 17"/>
                <a:gd name="T20" fmla="*/ 6 w 7"/>
                <a:gd name="T21" fmla="*/ 7 h 17"/>
                <a:gd name="T22" fmla="*/ 5 w 7"/>
                <a:gd name="T23" fmla="*/ 11 h 17"/>
                <a:gd name="T24" fmla="*/ 4 w 7"/>
                <a:gd name="T25" fmla="*/ 15 h 17"/>
                <a:gd name="T26" fmla="*/ 1 w 7"/>
                <a:gd name="T2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17">
                  <a:moveTo>
                    <a:pt x="1" y="17"/>
                  </a:moveTo>
                  <a:cubicBezTo>
                    <a:pt x="2" y="16"/>
                    <a:pt x="3" y="12"/>
                    <a:pt x="3" y="12"/>
                  </a:cubicBezTo>
                  <a:cubicBezTo>
                    <a:pt x="3" y="11"/>
                    <a:pt x="2" y="10"/>
                    <a:pt x="2" y="10"/>
                  </a:cubicBezTo>
                  <a:cubicBezTo>
                    <a:pt x="3" y="8"/>
                    <a:pt x="3" y="8"/>
                    <a:pt x="3" y="8"/>
                  </a:cubicBezTo>
                  <a:cubicBezTo>
                    <a:pt x="3" y="8"/>
                    <a:pt x="2" y="7"/>
                    <a:pt x="2" y="7"/>
                  </a:cubicBezTo>
                  <a:cubicBezTo>
                    <a:pt x="2" y="7"/>
                    <a:pt x="1" y="5"/>
                    <a:pt x="1" y="4"/>
                  </a:cubicBezTo>
                  <a:cubicBezTo>
                    <a:pt x="1" y="4"/>
                    <a:pt x="1" y="2"/>
                    <a:pt x="0" y="0"/>
                  </a:cubicBezTo>
                  <a:cubicBezTo>
                    <a:pt x="1" y="0"/>
                    <a:pt x="1" y="0"/>
                    <a:pt x="1" y="0"/>
                  </a:cubicBezTo>
                  <a:cubicBezTo>
                    <a:pt x="5" y="2"/>
                    <a:pt x="5" y="2"/>
                    <a:pt x="5" y="2"/>
                  </a:cubicBezTo>
                  <a:cubicBezTo>
                    <a:pt x="5" y="7"/>
                    <a:pt x="5" y="7"/>
                    <a:pt x="5" y="7"/>
                  </a:cubicBezTo>
                  <a:cubicBezTo>
                    <a:pt x="5" y="7"/>
                    <a:pt x="6" y="6"/>
                    <a:pt x="6" y="7"/>
                  </a:cubicBezTo>
                  <a:cubicBezTo>
                    <a:pt x="6" y="7"/>
                    <a:pt x="7" y="11"/>
                    <a:pt x="5" y="11"/>
                  </a:cubicBezTo>
                  <a:cubicBezTo>
                    <a:pt x="5" y="11"/>
                    <a:pt x="4" y="14"/>
                    <a:pt x="4" y="15"/>
                  </a:cubicBezTo>
                  <a:cubicBezTo>
                    <a:pt x="3" y="16"/>
                    <a:pt x="2" y="17"/>
                    <a:pt x="1" y="17"/>
                  </a:cubicBezTo>
                  <a:close/>
                </a:path>
              </a:pathLst>
            </a:custGeom>
            <a:solidFill>
              <a:srgbClr val="EBB273"/>
            </a:solidFill>
            <a:ln>
              <a:noFill/>
            </a:ln>
            <a:extLst>
              <a:ext uri="{91240B29-F687-4F45-9708-019B960494DF}">
                <a14:hiddenLine xmlns:a14="http://schemas.microsoft.com/office/drawing/2010/main" w="9525">
                  <a:solidFill>
                    <a:srgbClr val="000000"/>
                  </a:solidFill>
                  <a:round/>
                </a14:hiddenLine>
              </a:ext>
            </a:extLst>
          </p:spPr>
          <p:txBody>
            <a:bodyPr vert="horz" wrap="square" lIns="91408" tIns="45703" rIns="91408" bIns="45703" numCol="1" anchor="t" anchorCtr="0" compatLnSpc="1"/>
            <a:lstStyle/>
            <a:p>
              <a:endParaRPr lang="zh-CN" altLang="en-US">
                <a:cs typeface="+mn-ea"/>
              </a:endParaRPr>
            </a:p>
          </p:txBody>
        </p:sp>
        <p:sp>
          <p:nvSpPr>
            <p:cNvPr id="64" name="Freeform 118"/>
            <p:cNvSpPr/>
            <p:nvPr/>
          </p:nvSpPr>
          <p:spPr bwMode="auto">
            <a:xfrm>
              <a:off x="2439988" y="1865313"/>
              <a:ext cx="55563" cy="111125"/>
            </a:xfrm>
            <a:custGeom>
              <a:avLst/>
              <a:gdLst>
                <a:gd name="T0" fmla="*/ 2 w 4"/>
                <a:gd name="T1" fmla="*/ 4 h 8"/>
                <a:gd name="T2" fmla="*/ 1 w 4"/>
                <a:gd name="T3" fmla="*/ 4 h 8"/>
                <a:gd name="T4" fmla="*/ 0 w 4"/>
                <a:gd name="T5" fmla="*/ 1 h 8"/>
                <a:gd name="T6" fmla="*/ 1 w 4"/>
                <a:gd name="T7" fmla="*/ 0 h 8"/>
                <a:gd name="T8" fmla="*/ 2 w 4"/>
                <a:gd name="T9" fmla="*/ 4 h 8"/>
                <a:gd name="T10" fmla="*/ 4 w 4"/>
                <a:gd name="T11" fmla="*/ 5 h 8"/>
                <a:gd name="T12" fmla="*/ 3 w 4"/>
                <a:gd name="T13" fmla="*/ 8 h 8"/>
                <a:gd name="T14" fmla="*/ 2 w 4"/>
                <a:gd name="T15" fmla="*/ 4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8">
                  <a:moveTo>
                    <a:pt x="2" y="4"/>
                  </a:moveTo>
                  <a:cubicBezTo>
                    <a:pt x="2" y="4"/>
                    <a:pt x="1" y="4"/>
                    <a:pt x="1" y="4"/>
                  </a:cubicBezTo>
                  <a:cubicBezTo>
                    <a:pt x="1" y="4"/>
                    <a:pt x="0" y="2"/>
                    <a:pt x="0" y="1"/>
                  </a:cubicBezTo>
                  <a:cubicBezTo>
                    <a:pt x="0" y="1"/>
                    <a:pt x="0" y="0"/>
                    <a:pt x="1" y="0"/>
                  </a:cubicBezTo>
                  <a:cubicBezTo>
                    <a:pt x="1" y="0"/>
                    <a:pt x="2" y="3"/>
                    <a:pt x="2" y="4"/>
                  </a:cubicBezTo>
                  <a:cubicBezTo>
                    <a:pt x="2" y="4"/>
                    <a:pt x="4" y="5"/>
                    <a:pt x="4" y="5"/>
                  </a:cubicBezTo>
                  <a:cubicBezTo>
                    <a:pt x="3" y="5"/>
                    <a:pt x="3" y="6"/>
                    <a:pt x="3" y="8"/>
                  </a:cubicBezTo>
                  <a:cubicBezTo>
                    <a:pt x="3" y="7"/>
                    <a:pt x="2" y="5"/>
                    <a:pt x="2" y="4"/>
                  </a:cubicBezTo>
                  <a:close/>
                </a:path>
              </a:pathLst>
            </a:custGeom>
            <a:solidFill>
              <a:srgbClr val="EBB273"/>
            </a:solidFill>
            <a:ln>
              <a:noFill/>
            </a:ln>
            <a:extLst>
              <a:ext uri="{91240B29-F687-4F45-9708-019B960494DF}">
                <a14:hiddenLine xmlns:a14="http://schemas.microsoft.com/office/drawing/2010/main" w="9525">
                  <a:solidFill>
                    <a:srgbClr val="000000"/>
                  </a:solidFill>
                  <a:round/>
                </a14:hiddenLine>
              </a:ext>
            </a:extLst>
          </p:spPr>
          <p:txBody>
            <a:bodyPr vert="horz" wrap="square" lIns="91408" tIns="45703" rIns="91408" bIns="45703" numCol="1" anchor="t" anchorCtr="0" compatLnSpc="1"/>
            <a:lstStyle/>
            <a:p>
              <a:endParaRPr lang="zh-CN" altLang="en-US">
                <a:cs typeface="+mn-ea"/>
              </a:endParaRPr>
            </a:p>
          </p:txBody>
        </p:sp>
        <p:sp>
          <p:nvSpPr>
            <p:cNvPr id="65" name="Freeform 119"/>
            <p:cNvSpPr/>
            <p:nvPr/>
          </p:nvSpPr>
          <p:spPr bwMode="auto">
            <a:xfrm>
              <a:off x="2439988" y="1727200"/>
              <a:ext cx="180975" cy="165100"/>
            </a:xfrm>
            <a:custGeom>
              <a:avLst/>
              <a:gdLst>
                <a:gd name="T0" fmla="*/ 0 w 13"/>
                <a:gd name="T1" fmla="*/ 5 h 12"/>
                <a:gd name="T2" fmla="*/ 4 w 13"/>
                <a:gd name="T3" fmla="*/ 0 h 12"/>
                <a:gd name="T4" fmla="*/ 6 w 13"/>
                <a:gd name="T5" fmla="*/ 0 h 12"/>
                <a:gd name="T6" fmla="*/ 9 w 13"/>
                <a:gd name="T7" fmla="*/ 0 h 12"/>
                <a:gd name="T8" fmla="*/ 10 w 13"/>
                <a:gd name="T9" fmla="*/ 1 h 12"/>
                <a:gd name="T10" fmla="*/ 13 w 13"/>
                <a:gd name="T11" fmla="*/ 5 h 12"/>
                <a:gd name="T12" fmla="*/ 13 w 13"/>
                <a:gd name="T13" fmla="*/ 9 h 12"/>
                <a:gd name="T14" fmla="*/ 12 w 13"/>
                <a:gd name="T15" fmla="*/ 10 h 12"/>
                <a:gd name="T16" fmla="*/ 12 w 13"/>
                <a:gd name="T17" fmla="*/ 11 h 12"/>
                <a:gd name="T18" fmla="*/ 11 w 13"/>
                <a:gd name="T19" fmla="*/ 11 h 12"/>
                <a:gd name="T20" fmla="*/ 11 w 13"/>
                <a:gd name="T21" fmla="*/ 8 h 12"/>
                <a:gd name="T22" fmla="*/ 11 w 13"/>
                <a:gd name="T23" fmla="*/ 6 h 12"/>
                <a:gd name="T24" fmla="*/ 10 w 13"/>
                <a:gd name="T25" fmla="*/ 5 h 12"/>
                <a:gd name="T26" fmla="*/ 7 w 13"/>
                <a:gd name="T27" fmla="*/ 6 h 12"/>
                <a:gd name="T28" fmla="*/ 5 w 13"/>
                <a:gd name="T29" fmla="*/ 7 h 12"/>
                <a:gd name="T30" fmla="*/ 5 w 13"/>
                <a:gd name="T31" fmla="*/ 7 h 12"/>
                <a:gd name="T32" fmla="*/ 4 w 13"/>
                <a:gd name="T33" fmla="*/ 7 h 12"/>
                <a:gd name="T34" fmla="*/ 2 w 13"/>
                <a:gd name="T35" fmla="*/ 8 h 12"/>
                <a:gd name="T36" fmla="*/ 3 w 13"/>
                <a:gd name="T37" fmla="*/ 6 h 12"/>
                <a:gd name="T38" fmla="*/ 2 w 13"/>
                <a:gd name="T39" fmla="*/ 6 h 12"/>
                <a:gd name="T40" fmla="*/ 2 w 13"/>
                <a:gd name="T41" fmla="*/ 7 h 12"/>
                <a:gd name="T42" fmla="*/ 2 w 13"/>
                <a:gd name="T43" fmla="*/ 10 h 12"/>
                <a:gd name="T44" fmla="*/ 2 w 13"/>
                <a:gd name="T45" fmla="*/ 12 h 12"/>
                <a:gd name="T46" fmla="*/ 2 w 13"/>
                <a:gd name="T47" fmla="*/ 12 h 12"/>
                <a:gd name="T48" fmla="*/ 1 w 13"/>
                <a:gd name="T49" fmla="*/ 10 h 12"/>
                <a:gd name="T50" fmla="*/ 1 w 13"/>
                <a:gd name="T51" fmla="*/ 10 h 12"/>
                <a:gd name="T52" fmla="*/ 0 w 13"/>
                <a:gd name="T53" fmla="*/ 8 h 12"/>
                <a:gd name="T54" fmla="*/ 0 w 13"/>
                <a:gd name="T55"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 h="12">
                  <a:moveTo>
                    <a:pt x="0" y="5"/>
                  </a:moveTo>
                  <a:cubicBezTo>
                    <a:pt x="0" y="4"/>
                    <a:pt x="0" y="1"/>
                    <a:pt x="4" y="0"/>
                  </a:cubicBezTo>
                  <a:cubicBezTo>
                    <a:pt x="4" y="0"/>
                    <a:pt x="5" y="0"/>
                    <a:pt x="6" y="0"/>
                  </a:cubicBezTo>
                  <a:cubicBezTo>
                    <a:pt x="6" y="0"/>
                    <a:pt x="8" y="0"/>
                    <a:pt x="9" y="0"/>
                  </a:cubicBezTo>
                  <a:cubicBezTo>
                    <a:pt x="9" y="1"/>
                    <a:pt x="10" y="1"/>
                    <a:pt x="10" y="1"/>
                  </a:cubicBezTo>
                  <a:cubicBezTo>
                    <a:pt x="10" y="1"/>
                    <a:pt x="13" y="2"/>
                    <a:pt x="13" y="5"/>
                  </a:cubicBezTo>
                  <a:cubicBezTo>
                    <a:pt x="13" y="5"/>
                    <a:pt x="13" y="8"/>
                    <a:pt x="13" y="9"/>
                  </a:cubicBezTo>
                  <a:cubicBezTo>
                    <a:pt x="13" y="9"/>
                    <a:pt x="12" y="9"/>
                    <a:pt x="12" y="10"/>
                  </a:cubicBezTo>
                  <a:cubicBezTo>
                    <a:pt x="12" y="11"/>
                    <a:pt x="12" y="11"/>
                    <a:pt x="12" y="11"/>
                  </a:cubicBezTo>
                  <a:cubicBezTo>
                    <a:pt x="11" y="11"/>
                    <a:pt x="11" y="11"/>
                    <a:pt x="11" y="11"/>
                  </a:cubicBezTo>
                  <a:cubicBezTo>
                    <a:pt x="11" y="11"/>
                    <a:pt x="12" y="9"/>
                    <a:pt x="11" y="8"/>
                  </a:cubicBezTo>
                  <a:cubicBezTo>
                    <a:pt x="11" y="8"/>
                    <a:pt x="11" y="6"/>
                    <a:pt x="11" y="6"/>
                  </a:cubicBezTo>
                  <a:cubicBezTo>
                    <a:pt x="11" y="6"/>
                    <a:pt x="10" y="5"/>
                    <a:pt x="10" y="5"/>
                  </a:cubicBezTo>
                  <a:cubicBezTo>
                    <a:pt x="10" y="5"/>
                    <a:pt x="8" y="6"/>
                    <a:pt x="7" y="6"/>
                  </a:cubicBezTo>
                  <a:cubicBezTo>
                    <a:pt x="7" y="6"/>
                    <a:pt x="7" y="7"/>
                    <a:pt x="5" y="7"/>
                  </a:cubicBezTo>
                  <a:cubicBezTo>
                    <a:pt x="5" y="7"/>
                    <a:pt x="5" y="7"/>
                    <a:pt x="5" y="7"/>
                  </a:cubicBezTo>
                  <a:cubicBezTo>
                    <a:pt x="5" y="7"/>
                    <a:pt x="4" y="7"/>
                    <a:pt x="4" y="7"/>
                  </a:cubicBezTo>
                  <a:cubicBezTo>
                    <a:pt x="2" y="6"/>
                    <a:pt x="2" y="8"/>
                    <a:pt x="2" y="8"/>
                  </a:cubicBezTo>
                  <a:cubicBezTo>
                    <a:pt x="2" y="7"/>
                    <a:pt x="2" y="7"/>
                    <a:pt x="3" y="6"/>
                  </a:cubicBezTo>
                  <a:cubicBezTo>
                    <a:pt x="2" y="6"/>
                    <a:pt x="2" y="6"/>
                    <a:pt x="2" y="6"/>
                  </a:cubicBezTo>
                  <a:cubicBezTo>
                    <a:pt x="2" y="6"/>
                    <a:pt x="2" y="7"/>
                    <a:pt x="2" y="7"/>
                  </a:cubicBezTo>
                  <a:cubicBezTo>
                    <a:pt x="2" y="8"/>
                    <a:pt x="2" y="9"/>
                    <a:pt x="2" y="10"/>
                  </a:cubicBezTo>
                  <a:cubicBezTo>
                    <a:pt x="1" y="10"/>
                    <a:pt x="2" y="12"/>
                    <a:pt x="2" y="12"/>
                  </a:cubicBezTo>
                  <a:cubicBezTo>
                    <a:pt x="2" y="12"/>
                    <a:pt x="2" y="12"/>
                    <a:pt x="2" y="12"/>
                  </a:cubicBezTo>
                  <a:cubicBezTo>
                    <a:pt x="1" y="10"/>
                    <a:pt x="1" y="10"/>
                    <a:pt x="1" y="10"/>
                  </a:cubicBezTo>
                  <a:cubicBezTo>
                    <a:pt x="1" y="10"/>
                    <a:pt x="1" y="10"/>
                    <a:pt x="1" y="10"/>
                  </a:cubicBezTo>
                  <a:cubicBezTo>
                    <a:pt x="0" y="8"/>
                    <a:pt x="0" y="8"/>
                    <a:pt x="0" y="8"/>
                  </a:cubicBezTo>
                  <a:cubicBezTo>
                    <a:pt x="0" y="8"/>
                    <a:pt x="0" y="5"/>
                    <a:pt x="0" y="5"/>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08" tIns="45703" rIns="91408" bIns="45703" numCol="1" anchor="t" anchorCtr="0" compatLnSpc="1"/>
            <a:lstStyle/>
            <a:p>
              <a:endParaRPr lang="zh-CN" altLang="en-US">
                <a:cs typeface="+mn-ea"/>
              </a:endParaRPr>
            </a:p>
          </p:txBody>
        </p:sp>
        <p:sp>
          <p:nvSpPr>
            <p:cNvPr id="66" name="Freeform 120"/>
            <p:cNvSpPr/>
            <p:nvPr/>
          </p:nvSpPr>
          <p:spPr bwMode="auto">
            <a:xfrm>
              <a:off x="2384425" y="2211388"/>
              <a:ext cx="41275" cy="193675"/>
            </a:xfrm>
            <a:custGeom>
              <a:avLst/>
              <a:gdLst>
                <a:gd name="T0" fmla="*/ 1 w 3"/>
                <a:gd name="T1" fmla="*/ 8 h 14"/>
                <a:gd name="T2" fmla="*/ 2 w 3"/>
                <a:gd name="T3" fmla="*/ 0 h 14"/>
                <a:gd name="T4" fmla="*/ 2 w 3"/>
                <a:gd name="T5" fmla="*/ 0 h 14"/>
                <a:gd name="T6" fmla="*/ 3 w 3"/>
                <a:gd name="T7" fmla="*/ 12 h 14"/>
                <a:gd name="T8" fmla="*/ 2 w 3"/>
                <a:gd name="T9" fmla="*/ 14 h 14"/>
                <a:gd name="T10" fmla="*/ 1 w 3"/>
                <a:gd name="T11" fmla="*/ 14 h 14"/>
                <a:gd name="T12" fmla="*/ 1 w 3"/>
                <a:gd name="T13" fmla="*/ 8 h 14"/>
              </a:gdLst>
              <a:ahLst/>
              <a:cxnLst>
                <a:cxn ang="0">
                  <a:pos x="T0" y="T1"/>
                </a:cxn>
                <a:cxn ang="0">
                  <a:pos x="T2" y="T3"/>
                </a:cxn>
                <a:cxn ang="0">
                  <a:pos x="T4" y="T5"/>
                </a:cxn>
                <a:cxn ang="0">
                  <a:pos x="T6" y="T7"/>
                </a:cxn>
                <a:cxn ang="0">
                  <a:pos x="T8" y="T9"/>
                </a:cxn>
                <a:cxn ang="0">
                  <a:pos x="T10" y="T11"/>
                </a:cxn>
                <a:cxn ang="0">
                  <a:pos x="T12" y="T13"/>
                </a:cxn>
              </a:cxnLst>
              <a:rect l="0" t="0" r="r" b="b"/>
              <a:pathLst>
                <a:path w="3" h="14">
                  <a:moveTo>
                    <a:pt x="1" y="8"/>
                  </a:moveTo>
                  <a:cubicBezTo>
                    <a:pt x="0" y="6"/>
                    <a:pt x="2" y="2"/>
                    <a:pt x="2" y="0"/>
                  </a:cubicBezTo>
                  <a:cubicBezTo>
                    <a:pt x="2" y="0"/>
                    <a:pt x="2" y="0"/>
                    <a:pt x="2" y="0"/>
                  </a:cubicBezTo>
                  <a:cubicBezTo>
                    <a:pt x="3" y="12"/>
                    <a:pt x="3" y="12"/>
                    <a:pt x="3" y="12"/>
                  </a:cubicBezTo>
                  <a:cubicBezTo>
                    <a:pt x="2" y="14"/>
                    <a:pt x="2" y="14"/>
                    <a:pt x="2" y="14"/>
                  </a:cubicBezTo>
                  <a:cubicBezTo>
                    <a:pt x="2" y="14"/>
                    <a:pt x="2" y="14"/>
                    <a:pt x="1" y="14"/>
                  </a:cubicBezTo>
                  <a:cubicBezTo>
                    <a:pt x="1" y="12"/>
                    <a:pt x="1" y="9"/>
                    <a:pt x="1"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8" tIns="45703" rIns="91408" bIns="45703" numCol="1" anchor="t" anchorCtr="0" compatLnSpc="1"/>
            <a:lstStyle/>
            <a:p>
              <a:endParaRPr lang="zh-CN" altLang="en-US">
                <a:cs typeface="+mn-ea"/>
              </a:endParaRPr>
            </a:p>
          </p:txBody>
        </p:sp>
        <p:sp>
          <p:nvSpPr>
            <p:cNvPr id="67" name="Freeform 121"/>
            <p:cNvSpPr/>
            <p:nvPr/>
          </p:nvSpPr>
          <p:spPr bwMode="auto">
            <a:xfrm>
              <a:off x="2370138" y="2044700"/>
              <a:ext cx="125413" cy="679450"/>
            </a:xfrm>
            <a:custGeom>
              <a:avLst/>
              <a:gdLst>
                <a:gd name="T0" fmla="*/ 5 w 9"/>
                <a:gd name="T1" fmla="*/ 48 h 49"/>
                <a:gd name="T2" fmla="*/ 1 w 9"/>
                <a:gd name="T3" fmla="*/ 49 h 49"/>
                <a:gd name="T4" fmla="*/ 0 w 9"/>
                <a:gd name="T5" fmla="*/ 49 h 49"/>
                <a:gd name="T6" fmla="*/ 3 w 9"/>
                <a:gd name="T7" fmla="*/ 25 h 49"/>
                <a:gd name="T8" fmla="*/ 3 w 9"/>
                <a:gd name="T9" fmla="*/ 15 h 49"/>
                <a:gd name="T10" fmla="*/ 3 w 9"/>
                <a:gd name="T11" fmla="*/ 8 h 49"/>
                <a:gd name="T12" fmla="*/ 5 w 9"/>
                <a:gd name="T13" fmla="*/ 3 h 49"/>
                <a:gd name="T14" fmla="*/ 9 w 9"/>
                <a:gd name="T15" fmla="*/ 0 h 49"/>
                <a:gd name="T16" fmla="*/ 9 w 9"/>
                <a:gd name="T17" fmla="*/ 3 h 49"/>
                <a:gd name="T18" fmla="*/ 5 w 9"/>
                <a:gd name="T19" fmla="*/ 13 h 49"/>
                <a:gd name="T20" fmla="*/ 6 w 9"/>
                <a:gd name="T21" fmla="*/ 20 h 49"/>
                <a:gd name="T22" fmla="*/ 4 w 9"/>
                <a:gd name="T23" fmla="*/ 35 h 49"/>
                <a:gd name="T24" fmla="*/ 5 w 9"/>
                <a:gd name="T25" fmla="*/ 4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49">
                  <a:moveTo>
                    <a:pt x="5" y="48"/>
                  </a:moveTo>
                  <a:cubicBezTo>
                    <a:pt x="1" y="49"/>
                    <a:pt x="1" y="49"/>
                    <a:pt x="1" y="49"/>
                  </a:cubicBezTo>
                  <a:cubicBezTo>
                    <a:pt x="0" y="49"/>
                    <a:pt x="0" y="49"/>
                    <a:pt x="0" y="49"/>
                  </a:cubicBezTo>
                  <a:cubicBezTo>
                    <a:pt x="0" y="49"/>
                    <a:pt x="1" y="30"/>
                    <a:pt x="3" y="25"/>
                  </a:cubicBezTo>
                  <a:cubicBezTo>
                    <a:pt x="3" y="25"/>
                    <a:pt x="3" y="17"/>
                    <a:pt x="3" y="15"/>
                  </a:cubicBezTo>
                  <a:cubicBezTo>
                    <a:pt x="3" y="13"/>
                    <a:pt x="3" y="9"/>
                    <a:pt x="3" y="8"/>
                  </a:cubicBezTo>
                  <a:cubicBezTo>
                    <a:pt x="3" y="8"/>
                    <a:pt x="4" y="4"/>
                    <a:pt x="5" y="3"/>
                  </a:cubicBezTo>
                  <a:cubicBezTo>
                    <a:pt x="9" y="0"/>
                    <a:pt x="9" y="0"/>
                    <a:pt x="9" y="0"/>
                  </a:cubicBezTo>
                  <a:cubicBezTo>
                    <a:pt x="9" y="3"/>
                    <a:pt x="9" y="3"/>
                    <a:pt x="9" y="3"/>
                  </a:cubicBezTo>
                  <a:cubicBezTo>
                    <a:pt x="9" y="3"/>
                    <a:pt x="5" y="11"/>
                    <a:pt x="5" y="13"/>
                  </a:cubicBezTo>
                  <a:cubicBezTo>
                    <a:pt x="5" y="13"/>
                    <a:pt x="6" y="20"/>
                    <a:pt x="6" y="20"/>
                  </a:cubicBezTo>
                  <a:cubicBezTo>
                    <a:pt x="6" y="21"/>
                    <a:pt x="4" y="34"/>
                    <a:pt x="4" y="35"/>
                  </a:cubicBezTo>
                  <a:cubicBezTo>
                    <a:pt x="4" y="36"/>
                    <a:pt x="5" y="48"/>
                    <a:pt x="5" y="48"/>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08" tIns="45703" rIns="91408" bIns="45703" numCol="1" anchor="t" anchorCtr="0" compatLnSpc="1"/>
            <a:lstStyle/>
            <a:p>
              <a:endParaRPr lang="zh-CN" altLang="en-US">
                <a:cs typeface="+mn-ea"/>
              </a:endParaRPr>
            </a:p>
          </p:txBody>
        </p:sp>
      </p:grpSp>
      <p:sp>
        <p:nvSpPr>
          <p:cNvPr id="92" name="PA_文本框 3"/>
          <p:cNvSpPr txBox="1"/>
          <p:nvPr>
            <p:custDataLst>
              <p:tags r:id="rId1"/>
            </p:custDataLst>
          </p:nvPr>
        </p:nvSpPr>
        <p:spPr>
          <a:xfrm>
            <a:off x="2163714" y="355371"/>
            <a:ext cx="6461458" cy="706755"/>
          </a:xfrm>
          <a:prstGeom prst="rect">
            <a:avLst/>
          </a:prstGeom>
          <a:noFill/>
        </p:spPr>
        <p:txBody>
          <a:bodyPr wrap="square" rtlCol="0">
            <a:spAutoFit/>
          </a:bodyPr>
          <a:lstStyle/>
          <a:p>
            <a:pPr algn="l"/>
            <a:r>
              <a:rPr lang="en-US" altLang="zh-CN" sz="4000" b="1">
                <a:solidFill>
                  <a:srgbClr val="157EA3"/>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4000" b="1">
                <a:solidFill>
                  <a:srgbClr val="157EA3"/>
                </a:solidFill>
                <a:latin typeface="微软雅黑" panose="020B0503020204020204" pitchFamily="34" charset="-122"/>
                <a:ea typeface="微软雅黑" panose="020B0503020204020204" pitchFamily="34" charset="-122"/>
                <a:cs typeface="微软雅黑" panose="020B0503020204020204" pitchFamily="34" charset="-122"/>
                <a:sym typeface="+mn-ea"/>
              </a:rPr>
              <a:t>、如何举办家庭聚会</a:t>
            </a:r>
            <a:endParaRPr lang="zh-CN" altLang="en-US" sz="4000" b="1">
              <a:solidFill>
                <a:srgbClr val="157EA3"/>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93" name="文本框 92"/>
          <p:cNvSpPr txBox="1"/>
          <p:nvPr/>
        </p:nvSpPr>
        <p:spPr>
          <a:xfrm>
            <a:off x="2671965" y="1320786"/>
            <a:ext cx="7791329" cy="2030095"/>
          </a:xfrm>
          <a:prstGeom prst="rect">
            <a:avLst/>
          </a:prstGeom>
          <a:noFill/>
          <a:ln w="9525">
            <a:noFill/>
          </a:ln>
        </p:spPr>
        <p:txBody>
          <a:bodyPr wrap="square">
            <a:spAutoFit/>
          </a:bodyPr>
          <a:lstStyle/>
          <a:p>
            <a:pPr indent="0" fontAlgn="auto">
              <a:lnSpc>
                <a:spcPct val="150000"/>
              </a:lnSpc>
            </a:pPr>
            <a:r>
              <a:rPr lang="en-US" altLang="zh-CN" sz="2800"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rPr>
              <a:t> </a:t>
            </a:r>
            <a:r>
              <a:rPr sz="2800"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rPr>
              <a:t>1、 会前会</a:t>
            </a:r>
            <a:endParaRPr sz="2800"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pPr>
            <a:r>
              <a:rPr sz="2800"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rPr>
              <a:t> 2、 会中会</a:t>
            </a:r>
            <a:endParaRPr sz="2800"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pPr>
            <a:r>
              <a:rPr sz="2800"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rPr>
              <a:t> 3、 会后会</a:t>
            </a:r>
            <a:endParaRPr sz="2800"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PA_文本框 3"/>
          <p:cNvSpPr txBox="1"/>
          <p:nvPr>
            <p:custDataLst>
              <p:tags r:id="rId2"/>
            </p:custDataLst>
          </p:nvPr>
        </p:nvSpPr>
        <p:spPr>
          <a:xfrm>
            <a:off x="2163714" y="3482258"/>
            <a:ext cx="6461458" cy="706755"/>
          </a:xfrm>
          <a:prstGeom prst="rect">
            <a:avLst/>
          </a:prstGeom>
          <a:noFill/>
        </p:spPr>
        <p:txBody>
          <a:bodyPr wrap="square" rtlCol="0">
            <a:spAutoFit/>
          </a:bodyPr>
          <a:lstStyle/>
          <a:p>
            <a:pPr algn="l"/>
            <a:r>
              <a:rPr lang="en-US" altLang="zh-CN" sz="4000" b="1">
                <a:solidFill>
                  <a:srgbClr val="157EA3"/>
                </a:solidFill>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4000" b="1">
                <a:solidFill>
                  <a:srgbClr val="157EA3"/>
                </a:solidFill>
                <a:latin typeface="微软雅黑" panose="020B0503020204020204" pitchFamily="34" charset="-122"/>
                <a:ea typeface="微软雅黑" panose="020B0503020204020204" pitchFamily="34" charset="-122"/>
                <a:cs typeface="微软雅黑" panose="020B0503020204020204" pitchFamily="34" charset="-122"/>
                <a:sym typeface="+mn-ea"/>
              </a:rPr>
              <a:t>、大集会流程</a:t>
            </a:r>
            <a:endParaRPr lang="zh-CN" altLang="en-US" sz="4000" b="1">
              <a:solidFill>
                <a:srgbClr val="157EA3"/>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 name="文本框 2"/>
          <p:cNvSpPr txBox="1"/>
          <p:nvPr/>
        </p:nvSpPr>
        <p:spPr>
          <a:xfrm>
            <a:off x="2671376" y="4347957"/>
            <a:ext cx="9172618" cy="1383665"/>
          </a:xfrm>
          <a:prstGeom prst="rect">
            <a:avLst/>
          </a:prstGeom>
          <a:noFill/>
          <a:ln w="9525">
            <a:noFill/>
          </a:ln>
        </p:spPr>
        <p:txBody>
          <a:bodyPr wrap="square">
            <a:spAutoFit/>
          </a:bodyPr>
          <a:lstStyle/>
          <a:p>
            <a:pPr indent="0" fontAlgn="auto">
              <a:lnSpc>
                <a:spcPct val="150000"/>
              </a:lnSpc>
            </a:pPr>
            <a:r>
              <a:rPr lang="en-US" altLang="zh-CN" sz="2800"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rPr>
              <a:t>       </a:t>
            </a:r>
            <a:r>
              <a:rPr lang="zh-CN" sz="2800"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rPr>
              <a:t>暖场、主持、主讲、音乐、激励、感恩、高潮、团队的凝聚场面。</a:t>
            </a:r>
            <a:endParaRPr lang="zh-CN" sz="2800"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92"/>
                                        </p:tgtEl>
                                        <p:attrNameLst>
                                          <p:attrName>style.visibility</p:attrName>
                                        </p:attrNameLst>
                                      </p:cBhvr>
                                      <p:to>
                                        <p:strVal val="visible"/>
                                      </p:to>
                                    </p:set>
                                    <p:anim by="(-#ppt_w*2)" calcmode="lin" valueType="num">
                                      <p:cBhvr rctx="PPT">
                                        <p:cTn id="13" dur="500" autoRev="1" fill="hold">
                                          <p:stCondLst>
                                            <p:cond delay="0"/>
                                          </p:stCondLst>
                                        </p:cTn>
                                        <p:tgtEl>
                                          <p:spTgt spid="92"/>
                                        </p:tgtEl>
                                        <p:attrNameLst>
                                          <p:attrName>ppt_w</p:attrName>
                                        </p:attrNameLst>
                                      </p:cBhvr>
                                    </p:anim>
                                    <p:anim by="(#ppt_w*0.50)" calcmode="lin" valueType="num">
                                      <p:cBhvr>
                                        <p:cTn id="14" dur="500" decel="50000" autoRev="1" fill="hold">
                                          <p:stCondLst>
                                            <p:cond delay="0"/>
                                          </p:stCondLst>
                                        </p:cTn>
                                        <p:tgtEl>
                                          <p:spTgt spid="92"/>
                                        </p:tgtEl>
                                        <p:attrNameLst>
                                          <p:attrName>ppt_x</p:attrName>
                                        </p:attrNameLst>
                                      </p:cBhvr>
                                    </p:anim>
                                    <p:anim from="(-#ppt_h/2)" to="(#ppt_y)" calcmode="lin" valueType="num">
                                      <p:cBhvr>
                                        <p:cTn id="15" dur="1000" fill="hold">
                                          <p:stCondLst>
                                            <p:cond delay="0"/>
                                          </p:stCondLst>
                                        </p:cTn>
                                        <p:tgtEl>
                                          <p:spTgt spid="92"/>
                                        </p:tgtEl>
                                        <p:attrNameLst>
                                          <p:attrName>ppt_y</p:attrName>
                                        </p:attrNameLst>
                                      </p:cBhvr>
                                    </p:anim>
                                    <p:animRot by="21600000">
                                      <p:cBhvr>
                                        <p:cTn id="16" dur="1000" fill="hold">
                                          <p:stCondLst>
                                            <p:cond delay="0"/>
                                          </p:stCondLst>
                                        </p:cTn>
                                        <p:tgtEl>
                                          <p:spTgt spid="92"/>
                                        </p:tgtEl>
                                        <p:attrNameLst>
                                          <p:attrName>r</p:attrName>
                                        </p:attrNameLst>
                                      </p:cBhvr>
                                    </p:animRot>
                                  </p:childTnLst>
                                </p:cTn>
                              </p:par>
                            </p:childTnLst>
                          </p:cTn>
                        </p:par>
                        <p:par>
                          <p:cTn id="17" fill="hold">
                            <p:stCondLst>
                              <p:cond delay="2900"/>
                            </p:stCondLst>
                            <p:childTnLst>
                              <p:par>
                                <p:cTn id="18" presetID="56" presetClass="entr" presetSubtype="0" fill="hold" grpId="0" nodeType="afterEffect">
                                  <p:stCondLst>
                                    <p:cond delay="0"/>
                                  </p:stCondLst>
                                  <p:iterate type="lt">
                                    <p:tmPct val="10000"/>
                                  </p:iterate>
                                  <p:childTnLst>
                                    <p:set>
                                      <p:cBhvr>
                                        <p:cTn id="19" dur="1" fill="hold">
                                          <p:stCondLst>
                                            <p:cond delay="0"/>
                                          </p:stCondLst>
                                        </p:cTn>
                                        <p:tgtEl>
                                          <p:spTgt spid="2"/>
                                        </p:tgtEl>
                                        <p:attrNameLst>
                                          <p:attrName>style.visibility</p:attrName>
                                        </p:attrNameLst>
                                      </p:cBhvr>
                                      <p:to>
                                        <p:strVal val="visible"/>
                                      </p:to>
                                    </p:set>
                                    <p:anim by="(-#ppt_w*2)" calcmode="lin" valueType="num">
                                      <p:cBhvr rctx="PPT">
                                        <p:cTn id="20" dur="500" autoRev="1" fill="hold">
                                          <p:stCondLst>
                                            <p:cond delay="0"/>
                                          </p:stCondLst>
                                        </p:cTn>
                                        <p:tgtEl>
                                          <p:spTgt spid="2"/>
                                        </p:tgtEl>
                                        <p:attrNameLst>
                                          <p:attrName>ppt_w</p:attrName>
                                        </p:attrNameLst>
                                      </p:cBhvr>
                                    </p:anim>
                                    <p:anim by="(#ppt_w*0.50)" calcmode="lin" valueType="num">
                                      <p:cBhvr>
                                        <p:cTn id="21" dur="500" decel="50000" autoRev="1" fill="hold">
                                          <p:stCondLst>
                                            <p:cond delay="0"/>
                                          </p:stCondLst>
                                        </p:cTn>
                                        <p:tgtEl>
                                          <p:spTgt spid="2"/>
                                        </p:tgtEl>
                                        <p:attrNameLst>
                                          <p:attrName>ppt_x</p:attrName>
                                        </p:attrNameLst>
                                      </p:cBhvr>
                                    </p:anim>
                                    <p:anim from="(-#ppt_h/2)" to="(#ppt_y)" calcmode="lin" valueType="num">
                                      <p:cBhvr>
                                        <p:cTn id="22" dur="1000" fill="hold">
                                          <p:stCondLst>
                                            <p:cond delay="0"/>
                                          </p:stCondLst>
                                        </p:cTn>
                                        <p:tgtEl>
                                          <p:spTgt spid="2"/>
                                        </p:tgtEl>
                                        <p:attrNameLst>
                                          <p:attrName>ppt_y</p:attrName>
                                        </p:attrNameLst>
                                      </p:cBhvr>
                                    </p:anim>
                                    <p:animRot by="21600000">
                                      <p:cBhvr>
                                        <p:cTn id="23"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flipH="1">
            <a:off x="576082" y="1848259"/>
            <a:ext cx="1588158" cy="3698460"/>
            <a:chOff x="2051050" y="1727200"/>
            <a:chExt cx="792163" cy="1911350"/>
          </a:xfrm>
          <a:effectLst/>
        </p:grpSpPr>
        <p:sp>
          <p:nvSpPr>
            <p:cNvPr id="21" name="Freeform 100"/>
            <p:cNvSpPr/>
            <p:nvPr/>
          </p:nvSpPr>
          <p:spPr bwMode="auto">
            <a:xfrm>
              <a:off x="2579688" y="2960688"/>
              <a:ext cx="166688" cy="539750"/>
            </a:xfrm>
            <a:custGeom>
              <a:avLst/>
              <a:gdLst>
                <a:gd name="T0" fmla="*/ 0 w 12"/>
                <a:gd name="T1" fmla="*/ 4 h 39"/>
                <a:gd name="T2" fmla="*/ 9 w 12"/>
                <a:gd name="T3" fmla="*/ 0 h 39"/>
                <a:gd name="T4" fmla="*/ 11 w 12"/>
                <a:gd name="T5" fmla="*/ 5 h 39"/>
                <a:gd name="T6" fmla="*/ 11 w 12"/>
                <a:gd name="T7" fmla="*/ 19 h 39"/>
                <a:gd name="T8" fmla="*/ 11 w 12"/>
                <a:gd name="T9" fmla="*/ 19 h 39"/>
                <a:gd name="T10" fmla="*/ 11 w 12"/>
                <a:gd name="T11" fmla="*/ 19 h 39"/>
                <a:gd name="T12" fmla="*/ 11 w 12"/>
                <a:gd name="T13" fmla="*/ 19 h 39"/>
                <a:gd name="T14" fmla="*/ 11 w 12"/>
                <a:gd name="T15" fmla="*/ 19 h 39"/>
                <a:gd name="T16" fmla="*/ 11 w 12"/>
                <a:gd name="T17" fmla="*/ 19 h 39"/>
                <a:gd name="T18" fmla="*/ 11 w 12"/>
                <a:gd name="T19" fmla="*/ 20 h 39"/>
                <a:gd name="T20" fmla="*/ 9 w 12"/>
                <a:gd name="T21" fmla="*/ 28 h 39"/>
                <a:gd name="T22" fmla="*/ 8 w 12"/>
                <a:gd name="T23" fmla="*/ 39 h 39"/>
                <a:gd name="T24" fmla="*/ 8 w 12"/>
                <a:gd name="T25" fmla="*/ 39 h 39"/>
                <a:gd name="T26" fmla="*/ 8 w 12"/>
                <a:gd name="T27" fmla="*/ 39 h 39"/>
                <a:gd name="T28" fmla="*/ 3 w 12"/>
                <a:gd name="T29" fmla="*/ 39 h 39"/>
                <a:gd name="T30" fmla="*/ 1 w 12"/>
                <a:gd name="T31" fmla="*/ 37 h 39"/>
                <a:gd name="T32" fmla="*/ 2 w 12"/>
                <a:gd name="T33" fmla="*/ 35 h 39"/>
                <a:gd name="T34" fmla="*/ 7 w 12"/>
                <a:gd name="T35" fmla="*/ 35 h 39"/>
                <a:gd name="T36" fmla="*/ 0 w 12"/>
                <a:gd name="T37" fmla="*/ 32 h 39"/>
                <a:gd name="T38" fmla="*/ 8 w 12"/>
                <a:gd name="T39" fmla="*/ 33 h 39"/>
                <a:gd name="T40" fmla="*/ 8 w 12"/>
                <a:gd name="T41" fmla="*/ 29 h 39"/>
                <a:gd name="T42" fmla="*/ 5 w 12"/>
                <a:gd name="T43" fmla="*/ 30 h 39"/>
                <a:gd name="T44" fmla="*/ 8 w 12"/>
                <a:gd name="T45" fmla="*/ 26 h 39"/>
                <a:gd name="T46" fmla="*/ 5 w 12"/>
                <a:gd name="T47" fmla="*/ 26 h 39"/>
                <a:gd name="T48" fmla="*/ 8 w 12"/>
                <a:gd name="T49" fmla="*/ 23 h 39"/>
                <a:gd name="T50" fmla="*/ 5 w 12"/>
                <a:gd name="T51" fmla="*/ 20 h 39"/>
                <a:gd name="T52" fmla="*/ 6 w 12"/>
                <a:gd name="T53" fmla="*/ 17 h 39"/>
                <a:gd name="T54" fmla="*/ 9 w 12"/>
                <a:gd name="T55" fmla="*/ 16 h 39"/>
                <a:gd name="T56" fmla="*/ 9 w 12"/>
                <a:gd name="T57" fmla="*/ 15 h 39"/>
                <a:gd name="T58" fmla="*/ 5 w 12"/>
                <a:gd name="T59" fmla="*/ 10 h 39"/>
                <a:gd name="T60" fmla="*/ 9 w 12"/>
                <a:gd name="T61" fmla="*/ 10 h 39"/>
                <a:gd name="T62" fmla="*/ 4 w 12"/>
                <a:gd name="T63" fmla="*/ 7 h 39"/>
                <a:gd name="T64" fmla="*/ 6 w 12"/>
                <a:gd name="T65" fmla="*/ 7 h 39"/>
                <a:gd name="T66" fmla="*/ 9 w 12"/>
                <a:gd name="T67" fmla="*/ 6 h 39"/>
                <a:gd name="T68" fmla="*/ 7 w 12"/>
                <a:gd name="T69" fmla="*/ 5 h 39"/>
                <a:gd name="T70" fmla="*/ 9 w 12"/>
                <a:gd name="T71" fmla="*/ 4 h 39"/>
                <a:gd name="T72" fmla="*/ 0 w 12"/>
                <a:gd name="T73"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 h="39">
                  <a:moveTo>
                    <a:pt x="0" y="4"/>
                  </a:moveTo>
                  <a:cubicBezTo>
                    <a:pt x="2" y="3"/>
                    <a:pt x="6" y="1"/>
                    <a:pt x="9" y="0"/>
                  </a:cubicBezTo>
                  <a:cubicBezTo>
                    <a:pt x="9" y="1"/>
                    <a:pt x="12" y="3"/>
                    <a:pt x="11" y="5"/>
                  </a:cubicBezTo>
                  <a:cubicBezTo>
                    <a:pt x="10" y="6"/>
                    <a:pt x="11" y="17"/>
                    <a:pt x="11" y="19"/>
                  </a:cubicBezTo>
                  <a:cubicBezTo>
                    <a:pt x="11" y="19"/>
                    <a:pt x="11" y="19"/>
                    <a:pt x="11" y="19"/>
                  </a:cubicBezTo>
                  <a:cubicBezTo>
                    <a:pt x="11" y="19"/>
                    <a:pt x="11" y="19"/>
                    <a:pt x="11" y="19"/>
                  </a:cubicBezTo>
                  <a:cubicBezTo>
                    <a:pt x="11" y="19"/>
                    <a:pt x="11" y="19"/>
                    <a:pt x="11" y="19"/>
                  </a:cubicBezTo>
                  <a:cubicBezTo>
                    <a:pt x="11" y="19"/>
                    <a:pt x="11" y="19"/>
                    <a:pt x="11" y="19"/>
                  </a:cubicBezTo>
                  <a:cubicBezTo>
                    <a:pt x="11" y="19"/>
                    <a:pt x="11" y="19"/>
                    <a:pt x="11" y="19"/>
                  </a:cubicBezTo>
                  <a:cubicBezTo>
                    <a:pt x="11" y="20"/>
                    <a:pt x="11" y="20"/>
                    <a:pt x="11" y="20"/>
                  </a:cubicBezTo>
                  <a:cubicBezTo>
                    <a:pt x="11" y="21"/>
                    <a:pt x="9" y="28"/>
                    <a:pt x="9" y="28"/>
                  </a:cubicBezTo>
                  <a:cubicBezTo>
                    <a:pt x="9" y="28"/>
                    <a:pt x="11" y="37"/>
                    <a:pt x="8" y="39"/>
                  </a:cubicBezTo>
                  <a:cubicBezTo>
                    <a:pt x="8" y="39"/>
                    <a:pt x="8" y="39"/>
                    <a:pt x="8" y="39"/>
                  </a:cubicBezTo>
                  <a:cubicBezTo>
                    <a:pt x="8" y="39"/>
                    <a:pt x="8" y="39"/>
                    <a:pt x="8" y="39"/>
                  </a:cubicBezTo>
                  <a:cubicBezTo>
                    <a:pt x="3" y="39"/>
                    <a:pt x="3" y="39"/>
                    <a:pt x="3" y="39"/>
                  </a:cubicBezTo>
                  <a:cubicBezTo>
                    <a:pt x="1" y="37"/>
                    <a:pt x="1" y="37"/>
                    <a:pt x="1" y="37"/>
                  </a:cubicBezTo>
                  <a:cubicBezTo>
                    <a:pt x="1" y="36"/>
                    <a:pt x="2" y="35"/>
                    <a:pt x="2" y="35"/>
                  </a:cubicBezTo>
                  <a:cubicBezTo>
                    <a:pt x="7" y="35"/>
                    <a:pt x="7" y="35"/>
                    <a:pt x="7" y="35"/>
                  </a:cubicBezTo>
                  <a:cubicBezTo>
                    <a:pt x="6" y="32"/>
                    <a:pt x="0" y="32"/>
                    <a:pt x="0" y="32"/>
                  </a:cubicBezTo>
                  <a:cubicBezTo>
                    <a:pt x="1" y="31"/>
                    <a:pt x="6" y="32"/>
                    <a:pt x="8" y="33"/>
                  </a:cubicBezTo>
                  <a:cubicBezTo>
                    <a:pt x="9" y="32"/>
                    <a:pt x="8" y="30"/>
                    <a:pt x="8" y="29"/>
                  </a:cubicBezTo>
                  <a:cubicBezTo>
                    <a:pt x="7" y="29"/>
                    <a:pt x="5" y="30"/>
                    <a:pt x="5" y="30"/>
                  </a:cubicBezTo>
                  <a:cubicBezTo>
                    <a:pt x="8" y="26"/>
                    <a:pt x="8" y="26"/>
                    <a:pt x="8" y="26"/>
                  </a:cubicBezTo>
                  <a:cubicBezTo>
                    <a:pt x="8" y="25"/>
                    <a:pt x="5" y="26"/>
                    <a:pt x="5" y="26"/>
                  </a:cubicBezTo>
                  <a:cubicBezTo>
                    <a:pt x="8" y="23"/>
                    <a:pt x="8" y="23"/>
                    <a:pt x="8" y="23"/>
                  </a:cubicBezTo>
                  <a:cubicBezTo>
                    <a:pt x="8" y="23"/>
                    <a:pt x="7" y="22"/>
                    <a:pt x="5" y="20"/>
                  </a:cubicBezTo>
                  <a:cubicBezTo>
                    <a:pt x="4" y="18"/>
                    <a:pt x="6" y="17"/>
                    <a:pt x="6" y="17"/>
                  </a:cubicBezTo>
                  <a:cubicBezTo>
                    <a:pt x="6" y="17"/>
                    <a:pt x="10" y="19"/>
                    <a:pt x="9" y="16"/>
                  </a:cubicBezTo>
                  <a:cubicBezTo>
                    <a:pt x="9" y="16"/>
                    <a:pt x="9" y="16"/>
                    <a:pt x="9" y="15"/>
                  </a:cubicBezTo>
                  <a:cubicBezTo>
                    <a:pt x="8" y="13"/>
                    <a:pt x="5" y="10"/>
                    <a:pt x="5" y="10"/>
                  </a:cubicBezTo>
                  <a:cubicBezTo>
                    <a:pt x="9" y="10"/>
                    <a:pt x="9" y="10"/>
                    <a:pt x="9" y="10"/>
                  </a:cubicBezTo>
                  <a:cubicBezTo>
                    <a:pt x="8" y="8"/>
                    <a:pt x="3" y="9"/>
                    <a:pt x="4" y="7"/>
                  </a:cubicBezTo>
                  <a:cubicBezTo>
                    <a:pt x="5" y="7"/>
                    <a:pt x="5" y="7"/>
                    <a:pt x="6" y="7"/>
                  </a:cubicBezTo>
                  <a:cubicBezTo>
                    <a:pt x="7" y="6"/>
                    <a:pt x="9" y="6"/>
                    <a:pt x="9" y="6"/>
                  </a:cubicBezTo>
                  <a:cubicBezTo>
                    <a:pt x="7" y="5"/>
                    <a:pt x="7" y="5"/>
                    <a:pt x="7" y="5"/>
                  </a:cubicBezTo>
                  <a:cubicBezTo>
                    <a:pt x="9" y="4"/>
                    <a:pt x="9" y="4"/>
                    <a:pt x="9" y="4"/>
                  </a:cubicBezTo>
                  <a:cubicBezTo>
                    <a:pt x="7" y="3"/>
                    <a:pt x="0" y="4"/>
                    <a:pt x="0" y="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8" tIns="45703" rIns="91408" bIns="45703" numCol="1" anchor="t" anchorCtr="0" compatLnSpc="1"/>
            <a:lstStyle/>
            <a:p>
              <a:endParaRPr lang="zh-CN" altLang="en-US">
                <a:cs typeface="+mn-ea"/>
              </a:endParaRPr>
            </a:p>
          </p:txBody>
        </p:sp>
        <p:sp>
          <p:nvSpPr>
            <p:cNvPr id="40" name="Freeform 93"/>
            <p:cNvSpPr/>
            <p:nvPr/>
          </p:nvSpPr>
          <p:spPr bwMode="auto">
            <a:xfrm>
              <a:off x="2481263" y="1892300"/>
              <a:ext cx="125413" cy="180975"/>
            </a:xfrm>
            <a:custGeom>
              <a:avLst/>
              <a:gdLst>
                <a:gd name="T0" fmla="*/ 9 w 9"/>
                <a:gd name="T1" fmla="*/ 6 h 13"/>
                <a:gd name="T2" fmla="*/ 9 w 9"/>
                <a:gd name="T3" fmla="*/ 0 h 13"/>
                <a:gd name="T4" fmla="*/ 3 w 9"/>
                <a:gd name="T5" fmla="*/ 3 h 13"/>
                <a:gd name="T6" fmla="*/ 1 w 9"/>
                <a:gd name="T7" fmla="*/ 9 h 13"/>
                <a:gd name="T8" fmla="*/ 5 w 9"/>
                <a:gd name="T9" fmla="*/ 13 h 13"/>
                <a:gd name="T10" fmla="*/ 9 w 9"/>
                <a:gd name="T11" fmla="*/ 6 h 13"/>
              </a:gdLst>
              <a:ahLst/>
              <a:cxnLst>
                <a:cxn ang="0">
                  <a:pos x="T0" y="T1"/>
                </a:cxn>
                <a:cxn ang="0">
                  <a:pos x="T2" y="T3"/>
                </a:cxn>
                <a:cxn ang="0">
                  <a:pos x="T4" y="T5"/>
                </a:cxn>
                <a:cxn ang="0">
                  <a:pos x="T6" y="T7"/>
                </a:cxn>
                <a:cxn ang="0">
                  <a:pos x="T8" y="T9"/>
                </a:cxn>
                <a:cxn ang="0">
                  <a:pos x="T10" y="T11"/>
                </a:cxn>
              </a:cxnLst>
              <a:rect l="0" t="0" r="r" b="b"/>
              <a:pathLst>
                <a:path w="9" h="13">
                  <a:moveTo>
                    <a:pt x="9" y="6"/>
                  </a:moveTo>
                  <a:cubicBezTo>
                    <a:pt x="9" y="6"/>
                    <a:pt x="9" y="1"/>
                    <a:pt x="9" y="0"/>
                  </a:cubicBezTo>
                  <a:cubicBezTo>
                    <a:pt x="9" y="0"/>
                    <a:pt x="3" y="3"/>
                    <a:pt x="3" y="3"/>
                  </a:cubicBezTo>
                  <a:cubicBezTo>
                    <a:pt x="3" y="3"/>
                    <a:pt x="1" y="7"/>
                    <a:pt x="1" y="9"/>
                  </a:cubicBezTo>
                  <a:cubicBezTo>
                    <a:pt x="0" y="11"/>
                    <a:pt x="5" y="13"/>
                    <a:pt x="5" y="13"/>
                  </a:cubicBezTo>
                  <a:lnTo>
                    <a:pt x="9" y="6"/>
                  </a:lnTo>
                  <a:close/>
                </a:path>
              </a:pathLst>
            </a:custGeom>
            <a:solidFill>
              <a:srgbClr val="D69B60"/>
            </a:solidFill>
            <a:ln>
              <a:noFill/>
            </a:ln>
            <a:extLst>
              <a:ext uri="{91240B29-F687-4F45-9708-019B960494DF}">
                <a14:hiddenLine xmlns:a14="http://schemas.microsoft.com/office/drawing/2010/main" w="9525">
                  <a:solidFill>
                    <a:srgbClr val="000000"/>
                  </a:solidFill>
                  <a:round/>
                </a14:hiddenLine>
              </a:ext>
            </a:extLst>
          </p:spPr>
          <p:txBody>
            <a:bodyPr vert="horz" wrap="square" lIns="91408" tIns="45703" rIns="91408" bIns="45703" numCol="1" anchor="t" anchorCtr="0" compatLnSpc="1"/>
            <a:lstStyle/>
            <a:p>
              <a:endParaRPr lang="zh-CN" altLang="en-US">
                <a:cs typeface="+mn-ea"/>
              </a:endParaRPr>
            </a:p>
          </p:txBody>
        </p:sp>
        <p:sp>
          <p:nvSpPr>
            <p:cNvPr id="41" name="Freeform 94"/>
            <p:cNvSpPr/>
            <p:nvPr/>
          </p:nvSpPr>
          <p:spPr bwMode="auto">
            <a:xfrm>
              <a:off x="2509838" y="3459163"/>
              <a:ext cx="193675" cy="179387"/>
            </a:xfrm>
            <a:custGeom>
              <a:avLst/>
              <a:gdLst>
                <a:gd name="T0" fmla="*/ 12 w 14"/>
                <a:gd name="T1" fmla="*/ 1 h 13"/>
                <a:gd name="T2" fmla="*/ 13 w 14"/>
                <a:gd name="T3" fmla="*/ 7 h 13"/>
                <a:gd name="T4" fmla="*/ 13 w 14"/>
                <a:gd name="T5" fmla="*/ 9 h 13"/>
                <a:gd name="T6" fmla="*/ 11 w 14"/>
                <a:gd name="T7" fmla="*/ 9 h 13"/>
                <a:gd name="T8" fmla="*/ 5 w 14"/>
                <a:gd name="T9" fmla="*/ 12 h 13"/>
                <a:gd name="T10" fmla="*/ 0 w 14"/>
                <a:gd name="T11" fmla="*/ 11 h 13"/>
                <a:gd name="T12" fmla="*/ 3 w 14"/>
                <a:gd name="T13" fmla="*/ 7 h 13"/>
                <a:gd name="T14" fmla="*/ 5 w 14"/>
                <a:gd name="T15" fmla="*/ 1 h 13"/>
                <a:gd name="T16" fmla="*/ 12 w 14"/>
                <a:gd name="T17"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3">
                  <a:moveTo>
                    <a:pt x="12" y="1"/>
                  </a:moveTo>
                  <a:cubicBezTo>
                    <a:pt x="12" y="1"/>
                    <a:pt x="14" y="6"/>
                    <a:pt x="13" y="7"/>
                  </a:cubicBezTo>
                  <a:cubicBezTo>
                    <a:pt x="13" y="9"/>
                    <a:pt x="13" y="9"/>
                    <a:pt x="13" y="9"/>
                  </a:cubicBezTo>
                  <a:cubicBezTo>
                    <a:pt x="11" y="9"/>
                    <a:pt x="11" y="9"/>
                    <a:pt x="11" y="9"/>
                  </a:cubicBezTo>
                  <a:cubicBezTo>
                    <a:pt x="11" y="9"/>
                    <a:pt x="11" y="13"/>
                    <a:pt x="5" y="12"/>
                  </a:cubicBezTo>
                  <a:cubicBezTo>
                    <a:pt x="0" y="11"/>
                    <a:pt x="0" y="11"/>
                    <a:pt x="0" y="11"/>
                  </a:cubicBezTo>
                  <a:cubicBezTo>
                    <a:pt x="0" y="11"/>
                    <a:pt x="2" y="7"/>
                    <a:pt x="3" y="7"/>
                  </a:cubicBezTo>
                  <a:cubicBezTo>
                    <a:pt x="3" y="6"/>
                    <a:pt x="5" y="2"/>
                    <a:pt x="5" y="1"/>
                  </a:cubicBezTo>
                  <a:cubicBezTo>
                    <a:pt x="6" y="0"/>
                    <a:pt x="12" y="1"/>
                    <a:pt x="12"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8" tIns="45703" rIns="91408" bIns="45703" numCol="1" anchor="t" anchorCtr="0" compatLnSpc="1"/>
            <a:lstStyle/>
            <a:p>
              <a:endParaRPr lang="zh-CN" altLang="en-US">
                <a:cs typeface="+mn-ea"/>
              </a:endParaRPr>
            </a:p>
          </p:txBody>
        </p:sp>
        <p:sp>
          <p:nvSpPr>
            <p:cNvPr id="42" name="Freeform 95"/>
            <p:cNvSpPr/>
            <p:nvPr/>
          </p:nvSpPr>
          <p:spPr bwMode="auto">
            <a:xfrm>
              <a:off x="2051050" y="2211388"/>
              <a:ext cx="166688" cy="96837"/>
            </a:xfrm>
            <a:custGeom>
              <a:avLst/>
              <a:gdLst>
                <a:gd name="T0" fmla="*/ 0 w 12"/>
                <a:gd name="T1" fmla="*/ 3 h 7"/>
                <a:gd name="T2" fmla="*/ 3 w 12"/>
                <a:gd name="T3" fmla="*/ 3 h 7"/>
                <a:gd name="T4" fmla="*/ 7 w 12"/>
                <a:gd name="T5" fmla="*/ 3 h 7"/>
                <a:gd name="T6" fmla="*/ 8 w 12"/>
                <a:gd name="T7" fmla="*/ 2 h 7"/>
                <a:gd name="T8" fmla="*/ 8 w 12"/>
                <a:gd name="T9" fmla="*/ 0 h 7"/>
                <a:gd name="T10" fmla="*/ 10 w 12"/>
                <a:gd name="T11" fmla="*/ 3 h 7"/>
                <a:gd name="T12" fmla="*/ 12 w 12"/>
                <a:gd name="T13" fmla="*/ 5 h 7"/>
                <a:gd name="T14" fmla="*/ 10 w 12"/>
                <a:gd name="T15" fmla="*/ 7 h 7"/>
                <a:gd name="T16" fmla="*/ 5 w 12"/>
                <a:gd name="T17" fmla="*/ 7 h 7"/>
                <a:gd name="T18" fmla="*/ 0 w 12"/>
                <a:gd name="T19"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7">
                  <a:moveTo>
                    <a:pt x="0" y="3"/>
                  </a:moveTo>
                  <a:cubicBezTo>
                    <a:pt x="0" y="3"/>
                    <a:pt x="3" y="2"/>
                    <a:pt x="3" y="3"/>
                  </a:cubicBezTo>
                  <a:cubicBezTo>
                    <a:pt x="3" y="3"/>
                    <a:pt x="7" y="3"/>
                    <a:pt x="7" y="3"/>
                  </a:cubicBezTo>
                  <a:cubicBezTo>
                    <a:pt x="8" y="2"/>
                    <a:pt x="8" y="2"/>
                    <a:pt x="8" y="2"/>
                  </a:cubicBezTo>
                  <a:cubicBezTo>
                    <a:pt x="8" y="2"/>
                    <a:pt x="7" y="1"/>
                    <a:pt x="8" y="0"/>
                  </a:cubicBezTo>
                  <a:cubicBezTo>
                    <a:pt x="8" y="0"/>
                    <a:pt x="10" y="3"/>
                    <a:pt x="10" y="3"/>
                  </a:cubicBezTo>
                  <a:cubicBezTo>
                    <a:pt x="12" y="5"/>
                    <a:pt x="12" y="5"/>
                    <a:pt x="12" y="5"/>
                  </a:cubicBezTo>
                  <a:cubicBezTo>
                    <a:pt x="10" y="7"/>
                    <a:pt x="10" y="7"/>
                    <a:pt x="10" y="7"/>
                  </a:cubicBezTo>
                  <a:cubicBezTo>
                    <a:pt x="10" y="7"/>
                    <a:pt x="6" y="7"/>
                    <a:pt x="5" y="7"/>
                  </a:cubicBezTo>
                  <a:cubicBezTo>
                    <a:pt x="5" y="7"/>
                    <a:pt x="0" y="4"/>
                    <a:pt x="0" y="4"/>
                  </a:cubicBezTo>
                </a:path>
              </a:pathLst>
            </a:custGeom>
            <a:solidFill>
              <a:srgbClr val="F2C279"/>
            </a:solidFill>
            <a:ln>
              <a:noFill/>
            </a:ln>
            <a:extLst>
              <a:ext uri="{91240B29-F687-4F45-9708-019B960494DF}">
                <a14:hiddenLine xmlns:a14="http://schemas.microsoft.com/office/drawing/2010/main" w="9525">
                  <a:solidFill>
                    <a:srgbClr val="000000"/>
                  </a:solidFill>
                  <a:round/>
                </a14:hiddenLine>
              </a:ext>
            </a:extLst>
          </p:spPr>
          <p:txBody>
            <a:bodyPr vert="horz" wrap="square" lIns="91408" tIns="45703" rIns="91408" bIns="45703" numCol="1" anchor="t" anchorCtr="0" compatLnSpc="1"/>
            <a:lstStyle/>
            <a:p>
              <a:endParaRPr lang="zh-CN" altLang="en-US">
                <a:cs typeface="+mn-ea"/>
              </a:endParaRPr>
            </a:p>
          </p:txBody>
        </p:sp>
        <p:sp>
          <p:nvSpPr>
            <p:cNvPr id="43" name="Freeform 96"/>
            <p:cNvSpPr/>
            <p:nvPr/>
          </p:nvSpPr>
          <p:spPr bwMode="auto">
            <a:xfrm>
              <a:off x="2370138" y="3430588"/>
              <a:ext cx="236538" cy="111125"/>
            </a:xfrm>
            <a:custGeom>
              <a:avLst/>
              <a:gdLst>
                <a:gd name="T0" fmla="*/ 15 w 17"/>
                <a:gd name="T1" fmla="*/ 6 h 8"/>
                <a:gd name="T2" fmla="*/ 9 w 17"/>
                <a:gd name="T3" fmla="*/ 8 h 8"/>
                <a:gd name="T4" fmla="*/ 1 w 17"/>
                <a:gd name="T5" fmla="*/ 8 h 8"/>
                <a:gd name="T6" fmla="*/ 3 w 17"/>
                <a:gd name="T7" fmla="*/ 6 h 8"/>
                <a:gd name="T8" fmla="*/ 8 w 17"/>
                <a:gd name="T9" fmla="*/ 5 h 8"/>
                <a:gd name="T10" fmla="*/ 13 w 17"/>
                <a:gd name="T11" fmla="*/ 0 h 8"/>
                <a:gd name="T12" fmla="*/ 17 w 17"/>
                <a:gd name="T13" fmla="*/ 0 h 8"/>
                <a:gd name="T14" fmla="*/ 15 w 17"/>
                <a:gd name="T15" fmla="*/ 6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8">
                  <a:moveTo>
                    <a:pt x="15" y="6"/>
                  </a:moveTo>
                  <a:cubicBezTo>
                    <a:pt x="15" y="6"/>
                    <a:pt x="12" y="8"/>
                    <a:pt x="9" y="8"/>
                  </a:cubicBezTo>
                  <a:cubicBezTo>
                    <a:pt x="1" y="8"/>
                    <a:pt x="1" y="8"/>
                    <a:pt x="1" y="8"/>
                  </a:cubicBezTo>
                  <a:cubicBezTo>
                    <a:pt x="1" y="8"/>
                    <a:pt x="0" y="6"/>
                    <a:pt x="3" y="6"/>
                  </a:cubicBezTo>
                  <a:cubicBezTo>
                    <a:pt x="3" y="6"/>
                    <a:pt x="5" y="6"/>
                    <a:pt x="8" y="5"/>
                  </a:cubicBezTo>
                  <a:cubicBezTo>
                    <a:pt x="11" y="3"/>
                    <a:pt x="13" y="0"/>
                    <a:pt x="13" y="0"/>
                  </a:cubicBezTo>
                  <a:cubicBezTo>
                    <a:pt x="17" y="0"/>
                    <a:pt x="17" y="0"/>
                    <a:pt x="17" y="0"/>
                  </a:cubicBezTo>
                  <a:cubicBezTo>
                    <a:pt x="17" y="0"/>
                    <a:pt x="17" y="4"/>
                    <a:pt x="15" y="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8" tIns="45703" rIns="91408" bIns="45703" numCol="1" anchor="t" anchorCtr="0" compatLnSpc="1"/>
            <a:lstStyle/>
            <a:p>
              <a:endParaRPr lang="zh-CN" altLang="en-US">
                <a:cs typeface="+mn-ea"/>
              </a:endParaRPr>
            </a:p>
          </p:txBody>
        </p:sp>
        <p:sp>
          <p:nvSpPr>
            <p:cNvPr id="44" name="Freeform 97"/>
            <p:cNvSpPr/>
            <p:nvPr/>
          </p:nvSpPr>
          <p:spPr bwMode="auto">
            <a:xfrm>
              <a:off x="2411413" y="2544763"/>
              <a:ext cx="223838" cy="914400"/>
            </a:xfrm>
            <a:custGeom>
              <a:avLst/>
              <a:gdLst>
                <a:gd name="T0" fmla="*/ 14 w 16"/>
                <a:gd name="T1" fmla="*/ 66 h 66"/>
                <a:gd name="T2" fmla="*/ 9 w 16"/>
                <a:gd name="T3" fmla="*/ 64 h 66"/>
                <a:gd name="T4" fmla="*/ 9 w 16"/>
                <a:gd name="T5" fmla="*/ 62 h 66"/>
                <a:gd name="T6" fmla="*/ 11 w 16"/>
                <a:gd name="T7" fmla="*/ 60 h 66"/>
                <a:gd name="T8" fmla="*/ 10 w 16"/>
                <a:gd name="T9" fmla="*/ 58 h 66"/>
                <a:gd name="T10" fmla="*/ 11 w 16"/>
                <a:gd name="T11" fmla="*/ 56 h 66"/>
                <a:gd name="T12" fmla="*/ 9 w 16"/>
                <a:gd name="T13" fmla="*/ 55 h 66"/>
                <a:gd name="T14" fmla="*/ 10 w 16"/>
                <a:gd name="T15" fmla="*/ 52 h 66"/>
                <a:gd name="T16" fmla="*/ 9 w 16"/>
                <a:gd name="T17" fmla="*/ 46 h 66"/>
                <a:gd name="T18" fmla="*/ 9 w 16"/>
                <a:gd name="T19" fmla="*/ 42 h 66"/>
                <a:gd name="T20" fmla="*/ 9 w 16"/>
                <a:gd name="T21" fmla="*/ 42 h 66"/>
                <a:gd name="T22" fmla="*/ 7 w 16"/>
                <a:gd name="T23" fmla="*/ 40 h 66"/>
                <a:gd name="T24" fmla="*/ 7 w 16"/>
                <a:gd name="T25" fmla="*/ 38 h 66"/>
                <a:gd name="T26" fmla="*/ 6 w 16"/>
                <a:gd name="T27" fmla="*/ 35 h 66"/>
                <a:gd name="T28" fmla="*/ 1 w 16"/>
                <a:gd name="T29" fmla="*/ 10 h 66"/>
                <a:gd name="T30" fmla="*/ 1 w 16"/>
                <a:gd name="T31" fmla="*/ 0 h 66"/>
                <a:gd name="T32" fmla="*/ 6 w 16"/>
                <a:gd name="T33" fmla="*/ 1 h 66"/>
                <a:gd name="T34" fmla="*/ 9 w 16"/>
                <a:gd name="T35" fmla="*/ 4 h 66"/>
                <a:gd name="T36" fmla="*/ 14 w 16"/>
                <a:gd name="T37" fmla="*/ 19 h 66"/>
                <a:gd name="T38" fmla="*/ 13 w 16"/>
                <a:gd name="T39" fmla="*/ 33 h 66"/>
                <a:gd name="T40" fmla="*/ 15 w 16"/>
                <a:gd name="T41" fmla="*/ 44 h 66"/>
                <a:gd name="T42" fmla="*/ 15 w 16"/>
                <a:gd name="T43" fmla="*/ 61 h 66"/>
                <a:gd name="T44" fmla="*/ 14 w 16"/>
                <a:gd name="T45"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66">
                  <a:moveTo>
                    <a:pt x="14" y="66"/>
                  </a:moveTo>
                  <a:cubicBezTo>
                    <a:pt x="9" y="64"/>
                    <a:pt x="9" y="64"/>
                    <a:pt x="9" y="64"/>
                  </a:cubicBezTo>
                  <a:cubicBezTo>
                    <a:pt x="9" y="64"/>
                    <a:pt x="9" y="63"/>
                    <a:pt x="9" y="62"/>
                  </a:cubicBezTo>
                  <a:cubicBezTo>
                    <a:pt x="10" y="62"/>
                    <a:pt x="11" y="60"/>
                    <a:pt x="11" y="60"/>
                  </a:cubicBezTo>
                  <a:cubicBezTo>
                    <a:pt x="11" y="60"/>
                    <a:pt x="10" y="59"/>
                    <a:pt x="10" y="58"/>
                  </a:cubicBezTo>
                  <a:cubicBezTo>
                    <a:pt x="10" y="57"/>
                    <a:pt x="11" y="56"/>
                    <a:pt x="11" y="56"/>
                  </a:cubicBezTo>
                  <a:cubicBezTo>
                    <a:pt x="9" y="55"/>
                    <a:pt x="9" y="55"/>
                    <a:pt x="9" y="55"/>
                  </a:cubicBezTo>
                  <a:cubicBezTo>
                    <a:pt x="9" y="55"/>
                    <a:pt x="10" y="52"/>
                    <a:pt x="10" y="52"/>
                  </a:cubicBezTo>
                  <a:cubicBezTo>
                    <a:pt x="10" y="51"/>
                    <a:pt x="9" y="46"/>
                    <a:pt x="9" y="46"/>
                  </a:cubicBezTo>
                  <a:cubicBezTo>
                    <a:pt x="9" y="46"/>
                    <a:pt x="8" y="43"/>
                    <a:pt x="9" y="42"/>
                  </a:cubicBezTo>
                  <a:cubicBezTo>
                    <a:pt x="9" y="42"/>
                    <a:pt x="9" y="42"/>
                    <a:pt x="9" y="42"/>
                  </a:cubicBezTo>
                  <a:cubicBezTo>
                    <a:pt x="7" y="40"/>
                    <a:pt x="7" y="40"/>
                    <a:pt x="7" y="40"/>
                  </a:cubicBezTo>
                  <a:cubicBezTo>
                    <a:pt x="7" y="38"/>
                    <a:pt x="7" y="38"/>
                    <a:pt x="7" y="38"/>
                  </a:cubicBezTo>
                  <a:cubicBezTo>
                    <a:pt x="6" y="35"/>
                    <a:pt x="6" y="35"/>
                    <a:pt x="6" y="35"/>
                  </a:cubicBezTo>
                  <a:cubicBezTo>
                    <a:pt x="6" y="35"/>
                    <a:pt x="0" y="12"/>
                    <a:pt x="1" y="10"/>
                  </a:cubicBezTo>
                  <a:cubicBezTo>
                    <a:pt x="2" y="9"/>
                    <a:pt x="1" y="0"/>
                    <a:pt x="1" y="0"/>
                  </a:cubicBezTo>
                  <a:cubicBezTo>
                    <a:pt x="6" y="1"/>
                    <a:pt x="6" y="1"/>
                    <a:pt x="6" y="1"/>
                  </a:cubicBezTo>
                  <a:cubicBezTo>
                    <a:pt x="6" y="1"/>
                    <a:pt x="9" y="3"/>
                    <a:pt x="9" y="4"/>
                  </a:cubicBezTo>
                  <a:cubicBezTo>
                    <a:pt x="9" y="5"/>
                    <a:pt x="14" y="19"/>
                    <a:pt x="14" y="19"/>
                  </a:cubicBezTo>
                  <a:cubicBezTo>
                    <a:pt x="13" y="33"/>
                    <a:pt x="13" y="33"/>
                    <a:pt x="13" y="33"/>
                  </a:cubicBezTo>
                  <a:cubicBezTo>
                    <a:pt x="15" y="44"/>
                    <a:pt x="15" y="44"/>
                    <a:pt x="15" y="44"/>
                  </a:cubicBezTo>
                  <a:cubicBezTo>
                    <a:pt x="15" y="44"/>
                    <a:pt x="15" y="60"/>
                    <a:pt x="15" y="61"/>
                  </a:cubicBezTo>
                  <a:cubicBezTo>
                    <a:pt x="16" y="61"/>
                    <a:pt x="14" y="66"/>
                    <a:pt x="14" y="66"/>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08" tIns="45703" rIns="91408" bIns="45703" numCol="1" anchor="t" anchorCtr="0" compatLnSpc="1"/>
            <a:lstStyle/>
            <a:p>
              <a:endParaRPr lang="zh-CN" altLang="en-US">
                <a:cs typeface="+mn-ea"/>
              </a:endParaRPr>
            </a:p>
          </p:txBody>
        </p:sp>
        <p:sp>
          <p:nvSpPr>
            <p:cNvPr id="45" name="Freeform 98"/>
            <p:cNvSpPr/>
            <p:nvPr/>
          </p:nvSpPr>
          <p:spPr bwMode="auto">
            <a:xfrm>
              <a:off x="2425700" y="2544763"/>
              <a:ext cx="209550" cy="914400"/>
            </a:xfrm>
            <a:custGeom>
              <a:avLst/>
              <a:gdLst>
                <a:gd name="T0" fmla="*/ 0 w 15"/>
                <a:gd name="T1" fmla="*/ 0 h 66"/>
                <a:gd name="T2" fmla="*/ 5 w 15"/>
                <a:gd name="T3" fmla="*/ 1 h 66"/>
                <a:gd name="T4" fmla="*/ 8 w 15"/>
                <a:gd name="T5" fmla="*/ 4 h 66"/>
                <a:gd name="T6" fmla="*/ 13 w 15"/>
                <a:gd name="T7" fmla="*/ 19 h 66"/>
                <a:gd name="T8" fmla="*/ 12 w 15"/>
                <a:gd name="T9" fmla="*/ 33 h 66"/>
                <a:gd name="T10" fmla="*/ 14 w 15"/>
                <a:gd name="T11" fmla="*/ 44 h 66"/>
                <a:gd name="T12" fmla="*/ 14 w 15"/>
                <a:gd name="T13" fmla="*/ 61 h 66"/>
                <a:gd name="T14" fmla="*/ 13 w 15"/>
                <a:gd name="T15" fmla="*/ 66 h 66"/>
                <a:gd name="T16" fmla="*/ 8 w 15"/>
                <a:gd name="T17" fmla="*/ 64 h 66"/>
                <a:gd name="T18" fmla="*/ 8 w 15"/>
                <a:gd name="T19" fmla="*/ 63 h 66"/>
                <a:gd name="T20" fmla="*/ 11 w 15"/>
                <a:gd name="T21" fmla="*/ 61 h 66"/>
                <a:gd name="T22" fmla="*/ 10 w 15"/>
                <a:gd name="T23" fmla="*/ 60 h 66"/>
                <a:gd name="T24" fmla="*/ 10 w 15"/>
                <a:gd name="T25" fmla="*/ 60 h 66"/>
                <a:gd name="T26" fmla="*/ 9 w 15"/>
                <a:gd name="T27" fmla="*/ 59 h 66"/>
                <a:gd name="T28" fmla="*/ 11 w 15"/>
                <a:gd name="T29" fmla="*/ 56 h 66"/>
                <a:gd name="T30" fmla="*/ 10 w 15"/>
                <a:gd name="T31" fmla="*/ 56 h 66"/>
                <a:gd name="T32" fmla="*/ 8 w 15"/>
                <a:gd name="T33" fmla="*/ 55 h 66"/>
                <a:gd name="T34" fmla="*/ 8 w 15"/>
                <a:gd name="T35" fmla="*/ 55 h 66"/>
                <a:gd name="T36" fmla="*/ 11 w 15"/>
                <a:gd name="T37" fmla="*/ 53 h 66"/>
                <a:gd name="T38" fmla="*/ 12 w 15"/>
                <a:gd name="T39" fmla="*/ 49 h 66"/>
                <a:gd name="T40" fmla="*/ 9 w 15"/>
                <a:gd name="T41" fmla="*/ 52 h 66"/>
                <a:gd name="T42" fmla="*/ 10 w 15"/>
                <a:gd name="T43" fmla="*/ 47 h 66"/>
                <a:gd name="T44" fmla="*/ 9 w 15"/>
                <a:gd name="T45" fmla="*/ 49 h 66"/>
                <a:gd name="T46" fmla="*/ 8 w 15"/>
                <a:gd name="T47" fmla="*/ 46 h 66"/>
                <a:gd name="T48" fmla="*/ 10 w 15"/>
                <a:gd name="T49" fmla="*/ 42 h 66"/>
                <a:gd name="T50" fmla="*/ 9 w 15"/>
                <a:gd name="T51" fmla="*/ 38 h 66"/>
                <a:gd name="T52" fmla="*/ 7 w 15"/>
                <a:gd name="T53" fmla="*/ 41 h 66"/>
                <a:gd name="T54" fmla="*/ 6 w 15"/>
                <a:gd name="T55" fmla="*/ 40 h 66"/>
                <a:gd name="T56" fmla="*/ 9 w 15"/>
                <a:gd name="T57" fmla="*/ 36 h 66"/>
                <a:gd name="T58" fmla="*/ 8 w 15"/>
                <a:gd name="T59" fmla="*/ 34 h 66"/>
                <a:gd name="T60" fmla="*/ 5 w 15"/>
                <a:gd name="T61" fmla="*/ 35 h 66"/>
                <a:gd name="T62" fmla="*/ 5 w 15"/>
                <a:gd name="T63" fmla="*/ 35 h 66"/>
                <a:gd name="T64" fmla="*/ 8 w 15"/>
                <a:gd name="T65" fmla="*/ 31 h 66"/>
                <a:gd name="T66" fmla="*/ 5 w 15"/>
                <a:gd name="T67" fmla="*/ 20 h 66"/>
                <a:gd name="T68" fmla="*/ 0 w 15"/>
                <a:gd name="T69" fmla="*/ 10 h 66"/>
                <a:gd name="T70" fmla="*/ 0 w 15"/>
                <a:gd name="T7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 h="66">
                  <a:moveTo>
                    <a:pt x="0" y="0"/>
                  </a:moveTo>
                  <a:cubicBezTo>
                    <a:pt x="5" y="1"/>
                    <a:pt x="5" y="1"/>
                    <a:pt x="5" y="1"/>
                  </a:cubicBezTo>
                  <a:cubicBezTo>
                    <a:pt x="5" y="1"/>
                    <a:pt x="8" y="3"/>
                    <a:pt x="8" y="4"/>
                  </a:cubicBezTo>
                  <a:cubicBezTo>
                    <a:pt x="8" y="5"/>
                    <a:pt x="13" y="19"/>
                    <a:pt x="13" y="19"/>
                  </a:cubicBezTo>
                  <a:cubicBezTo>
                    <a:pt x="12" y="33"/>
                    <a:pt x="12" y="33"/>
                    <a:pt x="12" y="33"/>
                  </a:cubicBezTo>
                  <a:cubicBezTo>
                    <a:pt x="14" y="44"/>
                    <a:pt x="14" y="44"/>
                    <a:pt x="14" y="44"/>
                  </a:cubicBezTo>
                  <a:cubicBezTo>
                    <a:pt x="14" y="44"/>
                    <a:pt x="14" y="60"/>
                    <a:pt x="14" y="61"/>
                  </a:cubicBezTo>
                  <a:cubicBezTo>
                    <a:pt x="15" y="61"/>
                    <a:pt x="13" y="66"/>
                    <a:pt x="13" y="66"/>
                  </a:cubicBezTo>
                  <a:cubicBezTo>
                    <a:pt x="8" y="64"/>
                    <a:pt x="8" y="64"/>
                    <a:pt x="8" y="64"/>
                  </a:cubicBezTo>
                  <a:cubicBezTo>
                    <a:pt x="8" y="64"/>
                    <a:pt x="8" y="64"/>
                    <a:pt x="8" y="63"/>
                  </a:cubicBezTo>
                  <a:cubicBezTo>
                    <a:pt x="10" y="63"/>
                    <a:pt x="11" y="62"/>
                    <a:pt x="11" y="61"/>
                  </a:cubicBezTo>
                  <a:cubicBezTo>
                    <a:pt x="10" y="61"/>
                    <a:pt x="10" y="61"/>
                    <a:pt x="10" y="60"/>
                  </a:cubicBezTo>
                  <a:cubicBezTo>
                    <a:pt x="10" y="60"/>
                    <a:pt x="10" y="60"/>
                    <a:pt x="10" y="60"/>
                  </a:cubicBezTo>
                  <a:cubicBezTo>
                    <a:pt x="10" y="60"/>
                    <a:pt x="9" y="60"/>
                    <a:pt x="9" y="59"/>
                  </a:cubicBezTo>
                  <a:cubicBezTo>
                    <a:pt x="13" y="60"/>
                    <a:pt x="11" y="56"/>
                    <a:pt x="11" y="56"/>
                  </a:cubicBezTo>
                  <a:cubicBezTo>
                    <a:pt x="11" y="56"/>
                    <a:pt x="10" y="56"/>
                    <a:pt x="10" y="56"/>
                  </a:cubicBezTo>
                  <a:cubicBezTo>
                    <a:pt x="8" y="55"/>
                    <a:pt x="8" y="55"/>
                    <a:pt x="8" y="55"/>
                  </a:cubicBezTo>
                  <a:cubicBezTo>
                    <a:pt x="8" y="55"/>
                    <a:pt x="8" y="55"/>
                    <a:pt x="8" y="55"/>
                  </a:cubicBezTo>
                  <a:cubicBezTo>
                    <a:pt x="9" y="54"/>
                    <a:pt x="10" y="54"/>
                    <a:pt x="11" y="53"/>
                  </a:cubicBezTo>
                  <a:cubicBezTo>
                    <a:pt x="12" y="52"/>
                    <a:pt x="12" y="49"/>
                    <a:pt x="12" y="49"/>
                  </a:cubicBezTo>
                  <a:cubicBezTo>
                    <a:pt x="11" y="51"/>
                    <a:pt x="9" y="52"/>
                    <a:pt x="9" y="52"/>
                  </a:cubicBezTo>
                  <a:cubicBezTo>
                    <a:pt x="10" y="47"/>
                    <a:pt x="10" y="47"/>
                    <a:pt x="10" y="47"/>
                  </a:cubicBezTo>
                  <a:cubicBezTo>
                    <a:pt x="9" y="49"/>
                    <a:pt x="9" y="49"/>
                    <a:pt x="9" y="49"/>
                  </a:cubicBezTo>
                  <a:cubicBezTo>
                    <a:pt x="9" y="48"/>
                    <a:pt x="8" y="47"/>
                    <a:pt x="8" y="46"/>
                  </a:cubicBezTo>
                  <a:cubicBezTo>
                    <a:pt x="9" y="44"/>
                    <a:pt x="10" y="43"/>
                    <a:pt x="10" y="42"/>
                  </a:cubicBezTo>
                  <a:cubicBezTo>
                    <a:pt x="11" y="40"/>
                    <a:pt x="9" y="38"/>
                    <a:pt x="9" y="38"/>
                  </a:cubicBezTo>
                  <a:cubicBezTo>
                    <a:pt x="9" y="40"/>
                    <a:pt x="8" y="41"/>
                    <a:pt x="7" y="41"/>
                  </a:cubicBezTo>
                  <a:cubicBezTo>
                    <a:pt x="6" y="40"/>
                    <a:pt x="6" y="40"/>
                    <a:pt x="6" y="40"/>
                  </a:cubicBezTo>
                  <a:cubicBezTo>
                    <a:pt x="9" y="36"/>
                    <a:pt x="9" y="36"/>
                    <a:pt x="9" y="36"/>
                  </a:cubicBezTo>
                  <a:cubicBezTo>
                    <a:pt x="8" y="34"/>
                    <a:pt x="8" y="34"/>
                    <a:pt x="8" y="34"/>
                  </a:cubicBezTo>
                  <a:cubicBezTo>
                    <a:pt x="8" y="34"/>
                    <a:pt x="6" y="34"/>
                    <a:pt x="5" y="35"/>
                  </a:cubicBezTo>
                  <a:cubicBezTo>
                    <a:pt x="5" y="35"/>
                    <a:pt x="5" y="35"/>
                    <a:pt x="5" y="35"/>
                  </a:cubicBezTo>
                  <a:cubicBezTo>
                    <a:pt x="8" y="31"/>
                    <a:pt x="8" y="31"/>
                    <a:pt x="8" y="31"/>
                  </a:cubicBezTo>
                  <a:cubicBezTo>
                    <a:pt x="9" y="29"/>
                    <a:pt x="6" y="22"/>
                    <a:pt x="5" y="20"/>
                  </a:cubicBezTo>
                  <a:cubicBezTo>
                    <a:pt x="4" y="19"/>
                    <a:pt x="2" y="14"/>
                    <a:pt x="0" y="10"/>
                  </a:cubicBezTo>
                  <a:cubicBezTo>
                    <a:pt x="1" y="8"/>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8" tIns="45703" rIns="91408" bIns="45703" numCol="1" anchor="t" anchorCtr="0" compatLnSpc="1"/>
            <a:lstStyle/>
            <a:p>
              <a:endParaRPr lang="zh-CN" altLang="en-US">
                <a:cs typeface="+mn-ea"/>
              </a:endParaRPr>
            </a:p>
          </p:txBody>
        </p:sp>
        <p:sp>
          <p:nvSpPr>
            <p:cNvPr id="46" name="Freeform 99"/>
            <p:cNvSpPr/>
            <p:nvPr/>
          </p:nvSpPr>
          <p:spPr bwMode="auto">
            <a:xfrm>
              <a:off x="2454275" y="2516188"/>
              <a:ext cx="292100" cy="984250"/>
            </a:xfrm>
            <a:custGeom>
              <a:avLst/>
              <a:gdLst>
                <a:gd name="T0" fmla="*/ 18 w 21"/>
                <a:gd name="T1" fmla="*/ 60 h 71"/>
                <a:gd name="T2" fmla="*/ 17 w 21"/>
                <a:gd name="T3" fmla="*/ 71 h 71"/>
                <a:gd name="T4" fmla="*/ 12 w 21"/>
                <a:gd name="T5" fmla="*/ 71 h 71"/>
                <a:gd name="T6" fmla="*/ 9 w 21"/>
                <a:gd name="T7" fmla="*/ 69 h 71"/>
                <a:gd name="T8" fmla="*/ 9 w 21"/>
                <a:gd name="T9" fmla="*/ 64 h 71"/>
                <a:gd name="T10" fmla="*/ 11 w 21"/>
                <a:gd name="T11" fmla="*/ 60 h 71"/>
                <a:gd name="T12" fmla="*/ 11 w 21"/>
                <a:gd name="T13" fmla="*/ 53 h 71"/>
                <a:gd name="T14" fmla="*/ 10 w 21"/>
                <a:gd name="T15" fmla="*/ 41 h 71"/>
                <a:gd name="T16" fmla="*/ 8 w 21"/>
                <a:gd name="T17" fmla="*/ 35 h 71"/>
                <a:gd name="T18" fmla="*/ 8 w 21"/>
                <a:gd name="T19" fmla="*/ 27 h 71"/>
                <a:gd name="T20" fmla="*/ 5 w 21"/>
                <a:gd name="T21" fmla="*/ 21 h 71"/>
                <a:gd name="T22" fmla="*/ 1 w 21"/>
                <a:gd name="T23" fmla="*/ 8 h 71"/>
                <a:gd name="T24" fmla="*/ 0 w 21"/>
                <a:gd name="T25" fmla="*/ 2 h 71"/>
                <a:gd name="T26" fmla="*/ 9 w 21"/>
                <a:gd name="T27" fmla="*/ 1 h 71"/>
                <a:gd name="T28" fmla="*/ 17 w 21"/>
                <a:gd name="T29" fmla="*/ 1 h 71"/>
                <a:gd name="T30" fmla="*/ 20 w 21"/>
                <a:gd name="T31" fmla="*/ 12 h 71"/>
                <a:gd name="T32" fmla="*/ 19 w 21"/>
                <a:gd name="T33" fmla="*/ 20 h 71"/>
                <a:gd name="T34" fmla="*/ 19 w 21"/>
                <a:gd name="T35" fmla="*/ 24 h 71"/>
                <a:gd name="T36" fmla="*/ 18 w 21"/>
                <a:gd name="T37" fmla="*/ 32 h 71"/>
                <a:gd name="T38" fmla="*/ 20 w 21"/>
                <a:gd name="T39" fmla="*/ 37 h 71"/>
                <a:gd name="T40" fmla="*/ 20 w 21"/>
                <a:gd name="T41" fmla="*/ 52 h 71"/>
                <a:gd name="T42" fmla="*/ 18 w 21"/>
                <a:gd name="T43" fmla="*/ 6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 h="71">
                  <a:moveTo>
                    <a:pt x="18" y="60"/>
                  </a:moveTo>
                  <a:cubicBezTo>
                    <a:pt x="18" y="60"/>
                    <a:pt x="20" y="69"/>
                    <a:pt x="17" y="71"/>
                  </a:cubicBezTo>
                  <a:cubicBezTo>
                    <a:pt x="12" y="71"/>
                    <a:pt x="12" y="71"/>
                    <a:pt x="12" y="71"/>
                  </a:cubicBezTo>
                  <a:cubicBezTo>
                    <a:pt x="9" y="69"/>
                    <a:pt x="9" y="69"/>
                    <a:pt x="9" y="69"/>
                  </a:cubicBezTo>
                  <a:cubicBezTo>
                    <a:pt x="9" y="69"/>
                    <a:pt x="8" y="65"/>
                    <a:pt x="9" y="64"/>
                  </a:cubicBezTo>
                  <a:cubicBezTo>
                    <a:pt x="11" y="62"/>
                    <a:pt x="11" y="60"/>
                    <a:pt x="11" y="60"/>
                  </a:cubicBezTo>
                  <a:cubicBezTo>
                    <a:pt x="11" y="53"/>
                    <a:pt x="11" y="53"/>
                    <a:pt x="11" y="53"/>
                  </a:cubicBezTo>
                  <a:cubicBezTo>
                    <a:pt x="11" y="53"/>
                    <a:pt x="11" y="45"/>
                    <a:pt x="10" y="41"/>
                  </a:cubicBezTo>
                  <a:cubicBezTo>
                    <a:pt x="9" y="37"/>
                    <a:pt x="8" y="35"/>
                    <a:pt x="8" y="35"/>
                  </a:cubicBezTo>
                  <a:cubicBezTo>
                    <a:pt x="8" y="35"/>
                    <a:pt x="8" y="28"/>
                    <a:pt x="8" y="27"/>
                  </a:cubicBezTo>
                  <a:cubicBezTo>
                    <a:pt x="8" y="26"/>
                    <a:pt x="5" y="21"/>
                    <a:pt x="5" y="21"/>
                  </a:cubicBezTo>
                  <a:cubicBezTo>
                    <a:pt x="5" y="20"/>
                    <a:pt x="2" y="9"/>
                    <a:pt x="1" y="8"/>
                  </a:cubicBezTo>
                  <a:cubicBezTo>
                    <a:pt x="1" y="7"/>
                    <a:pt x="0" y="2"/>
                    <a:pt x="0" y="2"/>
                  </a:cubicBezTo>
                  <a:cubicBezTo>
                    <a:pt x="0" y="2"/>
                    <a:pt x="8" y="1"/>
                    <a:pt x="9" y="1"/>
                  </a:cubicBezTo>
                  <a:cubicBezTo>
                    <a:pt x="9" y="0"/>
                    <a:pt x="17" y="1"/>
                    <a:pt x="17" y="1"/>
                  </a:cubicBezTo>
                  <a:cubicBezTo>
                    <a:pt x="17" y="1"/>
                    <a:pt x="20" y="10"/>
                    <a:pt x="20" y="12"/>
                  </a:cubicBezTo>
                  <a:cubicBezTo>
                    <a:pt x="20" y="14"/>
                    <a:pt x="19" y="19"/>
                    <a:pt x="19" y="20"/>
                  </a:cubicBezTo>
                  <a:cubicBezTo>
                    <a:pt x="20" y="21"/>
                    <a:pt x="19" y="24"/>
                    <a:pt x="19" y="24"/>
                  </a:cubicBezTo>
                  <a:cubicBezTo>
                    <a:pt x="19" y="24"/>
                    <a:pt x="18" y="31"/>
                    <a:pt x="18" y="32"/>
                  </a:cubicBezTo>
                  <a:cubicBezTo>
                    <a:pt x="18" y="32"/>
                    <a:pt x="21" y="35"/>
                    <a:pt x="20" y="37"/>
                  </a:cubicBezTo>
                  <a:cubicBezTo>
                    <a:pt x="19" y="38"/>
                    <a:pt x="21" y="50"/>
                    <a:pt x="20" y="52"/>
                  </a:cubicBezTo>
                  <a:cubicBezTo>
                    <a:pt x="20" y="53"/>
                    <a:pt x="18" y="60"/>
                    <a:pt x="18" y="60"/>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08" tIns="45703" rIns="91408" bIns="45703" numCol="1" anchor="t" anchorCtr="0" compatLnSpc="1"/>
            <a:lstStyle/>
            <a:p>
              <a:endParaRPr lang="zh-CN" altLang="en-US">
                <a:cs typeface="+mn-ea"/>
              </a:endParaRPr>
            </a:p>
          </p:txBody>
        </p:sp>
        <p:sp>
          <p:nvSpPr>
            <p:cNvPr id="47" name="Freeform 101"/>
            <p:cNvSpPr/>
            <p:nvPr/>
          </p:nvSpPr>
          <p:spPr bwMode="auto">
            <a:xfrm>
              <a:off x="2454275" y="2516188"/>
              <a:ext cx="304800" cy="415925"/>
            </a:xfrm>
            <a:custGeom>
              <a:avLst/>
              <a:gdLst>
                <a:gd name="T0" fmla="*/ 9 w 22"/>
                <a:gd name="T1" fmla="*/ 1 h 30"/>
                <a:gd name="T2" fmla="*/ 17 w 22"/>
                <a:gd name="T3" fmla="*/ 1 h 30"/>
                <a:gd name="T4" fmla="*/ 21 w 22"/>
                <a:gd name="T5" fmla="*/ 11 h 30"/>
                <a:gd name="T6" fmla="*/ 21 w 22"/>
                <a:gd name="T7" fmla="*/ 19 h 30"/>
                <a:gd name="T8" fmla="*/ 20 w 22"/>
                <a:gd name="T9" fmla="*/ 25 h 30"/>
                <a:gd name="T10" fmla="*/ 18 w 22"/>
                <a:gd name="T11" fmla="*/ 30 h 30"/>
                <a:gd name="T12" fmla="*/ 14 w 22"/>
                <a:gd name="T13" fmla="*/ 24 h 30"/>
                <a:gd name="T14" fmla="*/ 17 w 22"/>
                <a:gd name="T15" fmla="*/ 25 h 30"/>
                <a:gd name="T16" fmla="*/ 15 w 22"/>
                <a:gd name="T17" fmla="*/ 15 h 30"/>
                <a:gd name="T18" fmla="*/ 14 w 22"/>
                <a:gd name="T19" fmla="*/ 7 h 30"/>
                <a:gd name="T20" fmla="*/ 5 w 22"/>
                <a:gd name="T21" fmla="*/ 7 h 30"/>
                <a:gd name="T22" fmla="*/ 2 w 22"/>
                <a:gd name="T23" fmla="*/ 9 h 30"/>
                <a:gd name="T24" fmla="*/ 1 w 22"/>
                <a:gd name="T25" fmla="*/ 8 h 30"/>
                <a:gd name="T26" fmla="*/ 0 w 22"/>
                <a:gd name="T27" fmla="*/ 2 h 30"/>
                <a:gd name="T28" fmla="*/ 9 w 22"/>
                <a:gd name="T29"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 h="30">
                  <a:moveTo>
                    <a:pt x="9" y="1"/>
                  </a:moveTo>
                  <a:cubicBezTo>
                    <a:pt x="9" y="0"/>
                    <a:pt x="17" y="1"/>
                    <a:pt x="17" y="1"/>
                  </a:cubicBezTo>
                  <a:cubicBezTo>
                    <a:pt x="17" y="1"/>
                    <a:pt x="22" y="9"/>
                    <a:pt x="21" y="11"/>
                  </a:cubicBezTo>
                  <a:cubicBezTo>
                    <a:pt x="21" y="12"/>
                    <a:pt x="21" y="18"/>
                    <a:pt x="21" y="19"/>
                  </a:cubicBezTo>
                  <a:cubicBezTo>
                    <a:pt x="21" y="20"/>
                    <a:pt x="20" y="25"/>
                    <a:pt x="20" y="25"/>
                  </a:cubicBezTo>
                  <a:cubicBezTo>
                    <a:pt x="20" y="25"/>
                    <a:pt x="19" y="28"/>
                    <a:pt x="18" y="30"/>
                  </a:cubicBezTo>
                  <a:cubicBezTo>
                    <a:pt x="16" y="27"/>
                    <a:pt x="14" y="24"/>
                    <a:pt x="14" y="24"/>
                  </a:cubicBezTo>
                  <a:cubicBezTo>
                    <a:pt x="15" y="24"/>
                    <a:pt x="17" y="25"/>
                    <a:pt x="17" y="25"/>
                  </a:cubicBezTo>
                  <a:cubicBezTo>
                    <a:pt x="17" y="23"/>
                    <a:pt x="15" y="15"/>
                    <a:pt x="15" y="15"/>
                  </a:cubicBezTo>
                  <a:cubicBezTo>
                    <a:pt x="15" y="15"/>
                    <a:pt x="8" y="9"/>
                    <a:pt x="14" y="7"/>
                  </a:cubicBezTo>
                  <a:cubicBezTo>
                    <a:pt x="14" y="5"/>
                    <a:pt x="5" y="7"/>
                    <a:pt x="5" y="7"/>
                  </a:cubicBezTo>
                  <a:cubicBezTo>
                    <a:pt x="2" y="9"/>
                    <a:pt x="2" y="9"/>
                    <a:pt x="2" y="9"/>
                  </a:cubicBezTo>
                  <a:cubicBezTo>
                    <a:pt x="1" y="8"/>
                    <a:pt x="1" y="8"/>
                    <a:pt x="1" y="8"/>
                  </a:cubicBezTo>
                  <a:cubicBezTo>
                    <a:pt x="1" y="7"/>
                    <a:pt x="0" y="2"/>
                    <a:pt x="0" y="2"/>
                  </a:cubicBezTo>
                  <a:cubicBezTo>
                    <a:pt x="0" y="2"/>
                    <a:pt x="8" y="1"/>
                    <a:pt x="9"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8" tIns="45703" rIns="91408" bIns="45703" numCol="1" anchor="t" anchorCtr="0" compatLnSpc="1"/>
            <a:lstStyle/>
            <a:p>
              <a:endParaRPr lang="zh-CN" altLang="en-US">
                <a:cs typeface="+mn-ea"/>
              </a:endParaRPr>
            </a:p>
          </p:txBody>
        </p:sp>
        <p:sp>
          <p:nvSpPr>
            <p:cNvPr id="48" name="Freeform 102"/>
            <p:cNvSpPr/>
            <p:nvPr/>
          </p:nvSpPr>
          <p:spPr bwMode="auto">
            <a:xfrm>
              <a:off x="2425700" y="2474913"/>
              <a:ext cx="222250" cy="82550"/>
            </a:xfrm>
            <a:custGeom>
              <a:avLst/>
              <a:gdLst>
                <a:gd name="T0" fmla="*/ 16 w 16"/>
                <a:gd name="T1" fmla="*/ 3 h 6"/>
                <a:gd name="T2" fmla="*/ 3 w 16"/>
                <a:gd name="T3" fmla="*/ 6 h 6"/>
                <a:gd name="T4" fmla="*/ 0 w 16"/>
                <a:gd name="T5" fmla="*/ 5 h 6"/>
                <a:gd name="T6" fmla="*/ 0 w 16"/>
                <a:gd name="T7" fmla="*/ 2 h 6"/>
                <a:gd name="T8" fmla="*/ 16 w 16"/>
                <a:gd name="T9" fmla="*/ 0 h 6"/>
                <a:gd name="T10" fmla="*/ 16 w 16"/>
                <a:gd name="T11" fmla="*/ 3 h 6"/>
              </a:gdLst>
              <a:ahLst/>
              <a:cxnLst>
                <a:cxn ang="0">
                  <a:pos x="T0" y="T1"/>
                </a:cxn>
                <a:cxn ang="0">
                  <a:pos x="T2" y="T3"/>
                </a:cxn>
                <a:cxn ang="0">
                  <a:pos x="T4" y="T5"/>
                </a:cxn>
                <a:cxn ang="0">
                  <a:pos x="T6" y="T7"/>
                </a:cxn>
                <a:cxn ang="0">
                  <a:pos x="T8" y="T9"/>
                </a:cxn>
                <a:cxn ang="0">
                  <a:pos x="T10" y="T11"/>
                </a:cxn>
              </a:cxnLst>
              <a:rect l="0" t="0" r="r" b="b"/>
              <a:pathLst>
                <a:path w="16" h="6">
                  <a:moveTo>
                    <a:pt x="16" y="3"/>
                  </a:moveTo>
                  <a:cubicBezTo>
                    <a:pt x="16" y="3"/>
                    <a:pt x="7" y="6"/>
                    <a:pt x="3" y="6"/>
                  </a:cubicBezTo>
                  <a:cubicBezTo>
                    <a:pt x="0" y="5"/>
                    <a:pt x="0" y="5"/>
                    <a:pt x="0" y="5"/>
                  </a:cubicBezTo>
                  <a:cubicBezTo>
                    <a:pt x="0" y="2"/>
                    <a:pt x="0" y="2"/>
                    <a:pt x="0" y="2"/>
                  </a:cubicBezTo>
                  <a:cubicBezTo>
                    <a:pt x="16" y="0"/>
                    <a:pt x="16" y="0"/>
                    <a:pt x="16" y="0"/>
                  </a:cubicBezTo>
                  <a:lnTo>
                    <a:pt x="16" y="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8" tIns="45703" rIns="91408" bIns="45703" numCol="1" anchor="t" anchorCtr="0" compatLnSpc="1"/>
            <a:lstStyle/>
            <a:p>
              <a:endParaRPr lang="zh-CN" altLang="en-US">
                <a:cs typeface="+mn-ea"/>
              </a:endParaRPr>
            </a:p>
          </p:txBody>
        </p:sp>
        <p:sp>
          <p:nvSpPr>
            <p:cNvPr id="49" name="Freeform 103"/>
            <p:cNvSpPr/>
            <p:nvPr/>
          </p:nvSpPr>
          <p:spPr bwMode="auto">
            <a:xfrm>
              <a:off x="2425700" y="1947863"/>
              <a:ext cx="209550" cy="582612"/>
            </a:xfrm>
            <a:custGeom>
              <a:avLst/>
              <a:gdLst>
                <a:gd name="T0" fmla="*/ 15 w 15"/>
                <a:gd name="T1" fmla="*/ 37 h 42"/>
                <a:gd name="T2" fmla="*/ 10 w 15"/>
                <a:gd name="T3" fmla="*/ 41 h 42"/>
                <a:gd name="T4" fmla="*/ 0 w 15"/>
                <a:gd name="T5" fmla="*/ 40 h 42"/>
                <a:gd name="T6" fmla="*/ 2 w 15"/>
                <a:gd name="T7" fmla="*/ 27 h 42"/>
                <a:gd name="T8" fmla="*/ 1 w 15"/>
                <a:gd name="T9" fmla="*/ 19 h 42"/>
                <a:gd name="T10" fmla="*/ 5 w 15"/>
                <a:gd name="T11" fmla="*/ 8 h 42"/>
                <a:gd name="T12" fmla="*/ 5 w 15"/>
                <a:gd name="T13" fmla="*/ 3 h 42"/>
                <a:gd name="T14" fmla="*/ 7 w 15"/>
                <a:gd name="T15" fmla="*/ 6 h 42"/>
                <a:gd name="T16" fmla="*/ 13 w 15"/>
                <a:gd name="T17" fmla="*/ 0 h 42"/>
                <a:gd name="T18" fmla="*/ 15 w 15"/>
                <a:gd name="T19" fmla="*/ 2 h 42"/>
                <a:gd name="T20" fmla="*/ 15 w 15"/>
                <a:gd name="T21" fmla="*/ 3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42">
                  <a:moveTo>
                    <a:pt x="15" y="37"/>
                  </a:moveTo>
                  <a:cubicBezTo>
                    <a:pt x="15" y="37"/>
                    <a:pt x="15" y="40"/>
                    <a:pt x="10" y="41"/>
                  </a:cubicBezTo>
                  <a:cubicBezTo>
                    <a:pt x="5" y="42"/>
                    <a:pt x="1" y="42"/>
                    <a:pt x="0" y="40"/>
                  </a:cubicBezTo>
                  <a:cubicBezTo>
                    <a:pt x="2" y="27"/>
                    <a:pt x="2" y="27"/>
                    <a:pt x="2" y="27"/>
                  </a:cubicBezTo>
                  <a:cubicBezTo>
                    <a:pt x="2" y="27"/>
                    <a:pt x="1" y="22"/>
                    <a:pt x="1" y="19"/>
                  </a:cubicBezTo>
                  <a:cubicBezTo>
                    <a:pt x="1" y="16"/>
                    <a:pt x="5" y="8"/>
                    <a:pt x="5" y="8"/>
                  </a:cubicBezTo>
                  <a:cubicBezTo>
                    <a:pt x="5" y="8"/>
                    <a:pt x="4" y="4"/>
                    <a:pt x="5" y="3"/>
                  </a:cubicBezTo>
                  <a:cubicBezTo>
                    <a:pt x="7" y="6"/>
                    <a:pt x="7" y="6"/>
                    <a:pt x="7" y="6"/>
                  </a:cubicBezTo>
                  <a:cubicBezTo>
                    <a:pt x="7" y="6"/>
                    <a:pt x="8" y="6"/>
                    <a:pt x="13" y="0"/>
                  </a:cubicBezTo>
                  <a:cubicBezTo>
                    <a:pt x="13" y="0"/>
                    <a:pt x="15" y="2"/>
                    <a:pt x="15" y="2"/>
                  </a:cubicBezTo>
                  <a:lnTo>
                    <a:pt x="15" y="37"/>
                  </a:lnTo>
                  <a:close/>
                </a:path>
              </a:pathLst>
            </a:custGeom>
            <a:solidFill>
              <a:srgbClr val="F5F7FC"/>
            </a:solidFill>
            <a:ln>
              <a:noFill/>
            </a:ln>
            <a:extLst>
              <a:ext uri="{91240B29-F687-4F45-9708-019B960494DF}">
                <a14:hiddenLine xmlns:a14="http://schemas.microsoft.com/office/drawing/2010/main" w="9525">
                  <a:solidFill>
                    <a:srgbClr val="000000"/>
                  </a:solidFill>
                  <a:round/>
                </a14:hiddenLine>
              </a:ext>
            </a:extLst>
          </p:spPr>
          <p:txBody>
            <a:bodyPr vert="horz" wrap="square" lIns="91408" tIns="45703" rIns="91408" bIns="45703" numCol="1" anchor="t" anchorCtr="0" compatLnSpc="1"/>
            <a:lstStyle/>
            <a:p>
              <a:endParaRPr lang="zh-CN" altLang="en-US">
                <a:cs typeface="+mn-ea"/>
              </a:endParaRPr>
            </a:p>
          </p:txBody>
        </p:sp>
        <p:sp>
          <p:nvSpPr>
            <p:cNvPr id="50" name="Freeform 104"/>
            <p:cNvSpPr/>
            <p:nvPr/>
          </p:nvSpPr>
          <p:spPr bwMode="auto">
            <a:xfrm>
              <a:off x="2425700" y="1947863"/>
              <a:ext cx="209550" cy="582612"/>
            </a:xfrm>
            <a:custGeom>
              <a:avLst/>
              <a:gdLst>
                <a:gd name="T0" fmla="*/ 5 w 15"/>
                <a:gd name="T1" fmla="*/ 40 h 42"/>
                <a:gd name="T2" fmla="*/ 12 w 15"/>
                <a:gd name="T3" fmla="*/ 36 h 42"/>
                <a:gd name="T4" fmla="*/ 12 w 15"/>
                <a:gd name="T5" fmla="*/ 33 h 42"/>
                <a:gd name="T6" fmla="*/ 5 w 15"/>
                <a:gd name="T7" fmla="*/ 37 h 42"/>
                <a:gd name="T8" fmla="*/ 12 w 15"/>
                <a:gd name="T9" fmla="*/ 26 h 42"/>
                <a:gd name="T10" fmla="*/ 13 w 15"/>
                <a:gd name="T11" fmla="*/ 6 h 42"/>
                <a:gd name="T12" fmla="*/ 10 w 15"/>
                <a:gd name="T13" fmla="*/ 9 h 42"/>
                <a:gd name="T14" fmla="*/ 12 w 15"/>
                <a:gd name="T15" fmla="*/ 5 h 42"/>
                <a:gd name="T16" fmla="*/ 9 w 15"/>
                <a:gd name="T17" fmla="*/ 5 h 42"/>
                <a:gd name="T18" fmla="*/ 13 w 15"/>
                <a:gd name="T19" fmla="*/ 0 h 42"/>
                <a:gd name="T20" fmla="*/ 15 w 15"/>
                <a:gd name="T21" fmla="*/ 2 h 42"/>
                <a:gd name="T22" fmla="*/ 15 w 15"/>
                <a:gd name="T23" fmla="*/ 37 h 42"/>
                <a:gd name="T24" fmla="*/ 10 w 15"/>
                <a:gd name="T25" fmla="*/ 41 h 42"/>
                <a:gd name="T26" fmla="*/ 0 w 15"/>
                <a:gd name="T27" fmla="*/ 40 h 42"/>
                <a:gd name="T28" fmla="*/ 0 w 15"/>
                <a:gd name="T29" fmla="*/ 40 h 42"/>
                <a:gd name="T30" fmla="*/ 5 w 15"/>
                <a:gd name="T31" fmla="*/ 4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42">
                  <a:moveTo>
                    <a:pt x="5" y="40"/>
                  </a:moveTo>
                  <a:cubicBezTo>
                    <a:pt x="11" y="40"/>
                    <a:pt x="12" y="36"/>
                    <a:pt x="12" y="36"/>
                  </a:cubicBezTo>
                  <a:cubicBezTo>
                    <a:pt x="12" y="36"/>
                    <a:pt x="14" y="33"/>
                    <a:pt x="12" y="33"/>
                  </a:cubicBezTo>
                  <a:cubicBezTo>
                    <a:pt x="10" y="33"/>
                    <a:pt x="5" y="37"/>
                    <a:pt x="5" y="37"/>
                  </a:cubicBezTo>
                  <a:cubicBezTo>
                    <a:pt x="6" y="34"/>
                    <a:pt x="9" y="30"/>
                    <a:pt x="12" y="26"/>
                  </a:cubicBezTo>
                  <a:cubicBezTo>
                    <a:pt x="14" y="22"/>
                    <a:pt x="13" y="6"/>
                    <a:pt x="13" y="6"/>
                  </a:cubicBezTo>
                  <a:cubicBezTo>
                    <a:pt x="10" y="9"/>
                    <a:pt x="10" y="9"/>
                    <a:pt x="10" y="9"/>
                  </a:cubicBezTo>
                  <a:cubicBezTo>
                    <a:pt x="12" y="5"/>
                    <a:pt x="12" y="5"/>
                    <a:pt x="12" y="5"/>
                  </a:cubicBezTo>
                  <a:cubicBezTo>
                    <a:pt x="10" y="6"/>
                    <a:pt x="9" y="6"/>
                    <a:pt x="9" y="5"/>
                  </a:cubicBezTo>
                  <a:cubicBezTo>
                    <a:pt x="10" y="4"/>
                    <a:pt x="11" y="3"/>
                    <a:pt x="13" y="0"/>
                  </a:cubicBezTo>
                  <a:cubicBezTo>
                    <a:pt x="13" y="0"/>
                    <a:pt x="15" y="2"/>
                    <a:pt x="15" y="2"/>
                  </a:cubicBezTo>
                  <a:cubicBezTo>
                    <a:pt x="15" y="37"/>
                    <a:pt x="15" y="37"/>
                    <a:pt x="15" y="37"/>
                  </a:cubicBezTo>
                  <a:cubicBezTo>
                    <a:pt x="15" y="37"/>
                    <a:pt x="15" y="40"/>
                    <a:pt x="10" y="41"/>
                  </a:cubicBezTo>
                  <a:cubicBezTo>
                    <a:pt x="5" y="42"/>
                    <a:pt x="1" y="42"/>
                    <a:pt x="0" y="40"/>
                  </a:cubicBezTo>
                  <a:cubicBezTo>
                    <a:pt x="0" y="40"/>
                    <a:pt x="0" y="40"/>
                    <a:pt x="0" y="40"/>
                  </a:cubicBezTo>
                  <a:cubicBezTo>
                    <a:pt x="2" y="40"/>
                    <a:pt x="3" y="41"/>
                    <a:pt x="5" y="40"/>
                  </a:cubicBezTo>
                  <a:close/>
                </a:path>
              </a:pathLst>
            </a:custGeom>
            <a:solidFill>
              <a:srgbClr val="CFD0D0"/>
            </a:solidFill>
            <a:ln>
              <a:noFill/>
            </a:ln>
            <a:extLst>
              <a:ext uri="{91240B29-F687-4F45-9708-019B960494DF}">
                <a14:hiddenLine xmlns:a14="http://schemas.microsoft.com/office/drawing/2010/main" w="9525">
                  <a:solidFill>
                    <a:srgbClr val="000000"/>
                  </a:solidFill>
                  <a:round/>
                </a14:hiddenLine>
              </a:ext>
            </a:extLst>
          </p:spPr>
          <p:txBody>
            <a:bodyPr vert="horz" wrap="square" lIns="91408" tIns="45703" rIns="91408" bIns="45703" numCol="1" anchor="t" anchorCtr="0" compatLnSpc="1"/>
            <a:lstStyle/>
            <a:p>
              <a:endParaRPr lang="zh-CN" altLang="en-US">
                <a:cs typeface="+mn-ea"/>
              </a:endParaRPr>
            </a:p>
          </p:txBody>
        </p:sp>
        <p:sp>
          <p:nvSpPr>
            <p:cNvPr id="51" name="Freeform 105"/>
            <p:cNvSpPr/>
            <p:nvPr/>
          </p:nvSpPr>
          <p:spPr bwMode="auto">
            <a:xfrm>
              <a:off x="2536825" y="1976438"/>
              <a:ext cx="306388" cy="733425"/>
            </a:xfrm>
            <a:custGeom>
              <a:avLst/>
              <a:gdLst>
                <a:gd name="T0" fmla="*/ 22 w 22"/>
                <a:gd name="T1" fmla="*/ 50 h 53"/>
                <a:gd name="T2" fmla="*/ 14 w 22"/>
                <a:gd name="T3" fmla="*/ 53 h 53"/>
                <a:gd name="T4" fmla="*/ 3 w 22"/>
                <a:gd name="T5" fmla="*/ 34 h 53"/>
                <a:gd name="T6" fmla="*/ 0 w 22"/>
                <a:gd name="T7" fmla="*/ 25 h 53"/>
                <a:gd name="T8" fmla="*/ 7 w 22"/>
                <a:gd name="T9" fmla="*/ 0 h 53"/>
                <a:gd name="T10" fmla="*/ 14 w 22"/>
                <a:gd name="T11" fmla="*/ 3 h 53"/>
                <a:gd name="T12" fmla="*/ 13 w 22"/>
                <a:gd name="T13" fmla="*/ 16 h 53"/>
                <a:gd name="T14" fmla="*/ 22 w 22"/>
                <a:gd name="T15" fmla="*/ 50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52">
                  <a:moveTo>
                    <a:pt x="22" y="50"/>
                  </a:moveTo>
                  <a:cubicBezTo>
                    <a:pt x="14" y="53"/>
                    <a:pt x="14" y="53"/>
                    <a:pt x="14" y="53"/>
                  </a:cubicBezTo>
                  <a:cubicBezTo>
                    <a:pt x="14" y="53"/>
                    <a:pt x="4" y="35"/>
                    <a:pt x="3" y="34"/>
                  </a:cubicBezTo>
                  <a:cubicBezTo>
                    <a:pt x="2" y="33"/>
                    <a:pt x="0" y="30"/>
                    <a:pt x="0" y="25"/>
                  </a:cubicBezTo>
                  <a:cubicBezTo>
                    <a:pt x="1" y="19"/>
                    <a:pt x="1" y="7"/>
                    <a:pt x="7" y="0"/>
                  </a:cubicBezTo>
                  <a:cubicBezTo>
                    <a:pt x="7" y="0"/>
                    <a:pt x="10" y="3"/>
                    <a:pt x="14" y="3"/>
                  </a:cubicBezTo>
                  <a:cubicBezTo>
                    <a:pt x="13" y="16"/>
                    <a:pt x="13" y="16"/>
                    <a:pt x="13" y="16"/>
                  </a:cubicBezTo>
                  <a:cubicBezTo>
                    <a:pt x="13" y="16"/>
                    <a:pt x="15" y="38"/>
                    <a:pt x="22" y="50"/>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08" tIns="45703" rIns="91408" bIns="45703" numCol="1" anchor="t" anchorCtr="0" compatLnSpc="1"/>
            <a:lstStyle/>
            <a:p>
              <a:endParaRPr lang="zh-CN" altLang="en-US">
                <a:cs typeface="+mn-ea"/>
              </a:endParaRPr>
            </a:p>
          </p:txBody>
        </p:sp>
        <p:sp>
          <p:nvSpPr>
            <p:cNvPr id="52" name="Freeform 106"/>
            <p:cNvSpPr/>
            <p:nvPr/>
          </p:nvSpPr>
          <p:spPr bwMode="auto">
            <a:xfrm>
              <a:off x="2425700" y="2032000"/>
              <a:ext cx="125413" cy="484187"/>
            </a:xfrm>
            <a:custGeom>
              <a:avLst/>
              <a:gdLst>
                <a:gd name="T0" fmla="*/ 4 w 9"/>
                <a:gd name="T1" fmla="*/ 33 h 35"/>
                <a:gd name="T2" fmla="*/ 2 w 9"/>
                <a:gd name="T3" fmla="*/ 35 h 35"/>
                <a:gd name="T4" fmla="*/ 0 w 9"/>
                <a:gd name="T5" fmla="*/ 33 h 35"/>
                <a:gd name="T6" fmla="*/ 2 w 9"/>
                <a:gd name="T7" fmla="*/ 15 h 35"/>
                <a:gd name="T8" fmla="*/ 6 w 9"/>
                <a:gd name="T9" fmla="*/ 4 h 35"/>
                <a:gd name="T10" fmla="*/ 7 w 9"/>
                <a:gd name="T11" fmla="*/ 0 h 35"/>
                <a:gd name="T12" fmla="*/ 9 w 9"/>
                <a:gd name="T13" fmla="*/ 2 h 35"/>
                <a:gd name="T14" fmla="*/ 8 w 9"/>
                <a:gd name="T15" fmla="*/ 4 h 35"/>
                <a:gd name="T16" fmla="*/ 6 w 9"/>
                <a:gd name="T17" fmla="*/ 13 h 35"/>
                <a:gd name="T18" fmla="*/ 4 w 9"/>
                <a:gd name="T19"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35">
                  <a:moveTo>
                    <a:pt x="4" y="33"/>
                  </a:moveTo>
                  <a:cubicBezTo>
                    <a:pt x="2" y="35"/>
                    <a:pt x="2" y="35"/>
                    <a:pt x="2" y="35"/>
                  </a:cubicBezTo>
                  <a:cubicBezTo>
                    <a:pt x="0" y="33"/>
                    <a:pt x="0" y="33"/>
                    <a:pt x="0" y="33"/>
                  </a:cubicBezTo>
                  <a:cubicBezTo>
                    <a:pt x="0" y="33"/>
                    <a:pt x="1" y="19"/>
                    <a:pt x="2" y="15"/>
                  </a:cubicBezTo>
                  <a:cubicBezTo>
                    <a:pt x="3" y="11"/>
                    <a:pt x="6" y="4"/>
                    <a:pt x="6" y="4"/>
                  </a:cubicBezTo>
                  <a:cubicBezTo>
                    <a:pt x="6" y="4"/>
                    <a:pt x="5" y="1"/>
                    <a:pt x="7" y="0"/>
                  </a:cubicBezTo>
                  <a:cubicBezTo>
                    <a:pt x="7" y="0"/>
                    <a:pt x="8" y="0"/>
                    <a:pt x="9" y="2"/>
                  </a:cubicBezTo>
                  <a:cubicBezTo>
                    <a:pt x="8" y="4"/>
                    <a:pt x="8" y="4"/>
                    <a:pt x="8" y="4"/>
                  </a:cubicBezTo>
                  <a:cubicBezTo>
                    <a:pt x="8" y="4"/>
                    <a:pt x="6" y="10"/>
                    <a:pt x="6" y="13"/>
                  </a:cubicBezTo>
                  <a:cubicBezTo>
                    <a:pt x="6" y="15"/>
                    <a:pt x="5" y="31"/>
                    <a:pt x="4" y="33"/>
                  </a:cubicBezTo>
                  <a:close/>
                </a:path>
              </a:pathLst>
            </a:custGeom>
            <a:solidFill>
              <a:srgbClr val="A41F00"/>
            </a:solidFill>
            <a:ln>
              <a:noFill/>
            </a:ln>
            <a:extLst>
              <a:ext uri="{91240B29-F687-4F45-9708-019B960494DF}">
                <a14:hiddenLine xmlns:a14="http://schemas.microsoft.com/office/drawing/2010/main" w="9525">
                  <a:solidFill>
                    <a:srgbClr val="000000"/>
                  </a:solidFill>
                  <a:round/>
                </a14:hiddenLine>
              </a:ext>
            </a:extLst>
          </p:spPr>
          <p:txBody>
            <a:bodyPr vert="horz" wrap="square" lIns="91408" tIns="45703" rIns="91408" bIns="45703" numCol="1" anchor="t" anchorCtr="0" compatLnSpc="1"/>
            <a:lstStyle/>
            <a:p>
              <a:endParaRPr lang="zh-CN" altLang="en-US">
                <a:cs typeface="+mn-ea"/>
              </a:endParaRPr>
            </a:p>
          </p:txBody>
        </p:sp>
        <p:sp>
          <p:nvSpPr>
            <p:cNvPr id="53" name="Freeform 107"/>
            <p:cNvSpPr/>
            <p:nvPr/>
          </p:nvSpPr>
          <p:spPr bwMode="auto">
            <a:xfrm>
              <a:off x="2147888" y="2211388"/>
              <a:ext cx="277813" cy="193675"/>
            </a:xfrm>
            <a:custGeom>
              <a:avLst/>
              <a:gdLst>
                <a:gd name="T0" fmla="*/ 1 w 20"/>
                <a:gd name="T1" fmla="*/ 10 h 14"/>
                <a:gd name="T2" fmla="*/ 3 w 20"/>
                <a:gd name="T3" fmla="*/ 3 h 14"/>
                <a:gd name="T4" fmla="*/ 9 w 20"/>
                <a:gd name="T5" fmla="*/ 5 h 14"/>
                <a:gd name="T6" fmla="*/ 11 w 20"/>
                <a:gd name="T7" fmla="*/ 6 h 14"/>
                <a:gd name="T8" fmla="*/ 14 w 20"/>
                <a:gd name="T9" fmla="*/ 6 h 14"/>
                <a:gd name="T10" fmla="*/ 16 w 20"/>
                <a:gd name="T11" fmla="*/ 6 h 14"/>
                <a:gd name="T12" fmla="*/ 17 w 20"/>
                <a:gd name="T13" fmla="*/ 5 h 14"/>
                <a:gd name="T14" fmla="*/ 19 w 20"/>
                <a:gd name="T15" fmla="*/ 0 h 14"/>
                <a:gd name="T16" fmla="*/ 20 w 20"/>
                <a:gd name="T17" fmla="*/ 12 h 14"/>
                <a:gd name="T18" fmla="*/ 19 w 20"/>
                <a:gd name="T19" fmla="*/ 14 h 14"/>
                <a:gd name="T20" fmla="*/ 11 w 20"/>
                <a:gd name="T21" fmla="*/ 13 h 14"/>
                <a:gd name="T22" fmla="*/ 1 w 20"/>
                <a:gd name="T23"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14">
                  <a:moveTo>
                    <a:pt x="1" y="10"/>
                  </a:moveTo>
                  <a:cubicBezTo>
                    <a:pt x="1" y="10"/>
                    <a:pt x="0" y="6"/>
                    <a:pt x="3" y="3"/>
                  </a:cubicBezTo>
                  <a:cubicBezTo>
                    <a:pt x="3" y="3"/>
                    <a:pt x="9" y="5"/>
                    <a:pt x="9" y="5"/>
                  </a:cubicBezTo>
                  <a:cubicBezTo>
                    <a:pt x="9" y="5"/>
                    <a:pt x="11" y="6"/>
                    <a:pt x="11" y="6"/>
                  </a:cubicBezTo>
                  <a:cubicBezTo>
                    <a:pt x="11" y="6"/>
                    <a:pt x="14" y="6"/>
                    <a:pt x="14" y="6"/>
                  </a:cubicBezTo>
                  <a:cubicBezTo>
                    <a:pt x="14" y="6"/>
                    <a:pt x="16" y="5"/>
                    <a:pt x="16" y="6"/>
                  </a:cubicBezTo>
                  <a:cubicBezTo>
                    <a:pt x="17" y="5"/>
                    <a:pt x="17" y="5"/>
                    <a:pt x="17" y="5"/>
                  </a:cubicBezTo>
                  <a:cubicBezTo>
                    <a:pt x="17" y="5"/>
                    <a:pt x="17" y="2"/>
                    <a:pt x="19" y="0"/>
                  </a:cubicBezTo>
                  <a:cubicBezTo>
                    <a:pt x="20" y="12"/>
                    <a:pt x="20" y="12"/>
                    <a:pt x="20" y="12"/>
                  </a:cubicBezTo>
                  <a:cubicBezTo>
                    <a:pt x="19" y="14"/>
                    <a:pt x="19" y="14"/>
                    <a:pt x="19" y="14"/>
                  </a:cubicBezTo>
                  <a:cubicBezTo>
                    <a:pt x="19" y="14"/>
                    <a:pt x="13" y="14"/>
                    <a:pt x="11" y="13"/>
                  </a:cubicBezTo>
                  <a:cubicBezTo>
                    <a:pt x="10" y="12"/>
                    <a:pt x="2" y="11"/>
                    <a:pt x="1" y="10"/>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08" tIns="45703" rIns="91408" bIns="45703" numCol="1" anchor="t" anchorCtr="0" compatLnSpc="1"/>
            <a:lstStyle/>
            <a:p>
              <a:endParaRPr lang="zh-CN" altLang="en-US">
                <a:cs typeface="+mn-ea"/>
              </a:endParaRPr>
            </a:p>
          </p:txBody>
        </p:sp>
        <p:sp>
          <p:nvSpPr>
            <p:cNvPr id="54" name="Freeform 108"/>
            <p:cNvSpPr/>
            <p:nvPr/>
          </p:nvSpPr>
          <p:spPr bwMode="auto">
            <a:xfrm>
              <a:off x="2162175" y="2252663"/>
              <a:ext cx="236538" cy="139700"/>
            </a:xfrm>
            <a:custGeom>
              <a:avLst/>
              <a:gdLst>
                <a:gd name="T0" fmla="*/ 2 w 17"/>
                <a:gd name="T1" fmla="*/ 0 h 10"/>
                <a:gd name="T2" fmla="*/ 8 w 17"/>
                <a:gd name="T3" fmla="*/ 2 h 10"/>
                <a:gd name="T4" fmla="*/ 10 w 17"/>
                <a:gd name="T5" fmla="*/ 3 h 10"/>
                <a:gd name="T6" fmla="*/ 13 w 17"/>
                <a:gd name="T7" fmla="*/ 3 h 10"/>
                <a:gd name="T8" fmla="*/ 15 w 17"/>
                <a:gd name="T9" fmla="*/ 3 h 10"/>
                <a:gd name="T10" fmla="*/ 16 w 17"/>
                <a:gd name="T11" fmla="*/ 5 h 10"/>
                <a:gd name="T12" fmla="*/ 14 w 17"/>
                <a:gd name="T13" fmla="*/ 5 h 10"/>
                <a:gd name="T14" fmla="*/ 17 w 17"/>
                <a:gd name="T15" fmla="*/ 10 h 10"/>
                <a:gd name="T16" fmla="*/ 13 w 17"/>
                <a:gd name="T17" fmla="*/ 5 h 10"/>
                <a:gd name="T18" fmla="*/ 9 w 17"/>
                <a:gd name="T19" fmla="*/ 4 h 10"/>
                <a:gd name="T20" fmla="*/ 11 w 17"/>
                <a:gd name="T21" fmla="*/ 8 h 10"/>
                <a:gd name="T22" fmla="*/ 6 w 17"/>
                <a:gd name="T23" fmla="*/ 3 h 10"/>
                <a:gd name="T24" fmla="*/ 3 w 17"/>
                <a:gd name="T25" fmla="*/ 4 h 10"/>
                <a:gd name="T26" fmla="*/ 0 w 17"/>
                <a:gd name="T27" fmla="*/ 5 h 10"/>
                <a:gd name="T28" fmla="*/ 0 w 17"/>
                <a:gd name="T29" fmla="*/ 5 h 10"/>
                <a:gd name="T30" fmla="*/ 2 w 17"/>
                <a:gd name="T3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10">
                  <a:moveTo>
                    <a:pt x="2" y="0"/>
                  </a:moveTo>
                  <a:cubicBezTo>
                    <a:pt x="2" y="0"/>
                    <a:pt x="8" y="2"/>
                    <a:pt x="8" y="2"/>
                  </a:cubicBezTo>
                  <a:cubicBezTo>
                    <a:pt x="8" y="2"/>
                    <a:pt x="10" y="3"/>
                    <a:pt x="10" y="3"/>
                  </a:cubicBezTo>
                  <a:cubicBezTo>
                    <a:pt x="10" y="3"/>
                    <a:pt x="13" y="3"/>
                    <a:pt x="13" y="3"/>
                  </a:cubicBezTo>
                  <a:cubicBezTo>
                    <a:pt x="13" y="3"/>
                    <a:pt x="14" y="3"/>
                    <a:pt x="15" y="3"/>
                  </a:cubicBezTo>
                  <a:cubicBezTo>
                    <a:pt x="15" y="4"/>
                    <a:pt x="15" y="5"/>
                    <a:pt x="16" y="5"/>
                  </a:cubicBezTo>
                  <a:cubicBezTo>
                    <a:pt x="14" y="5"/>
                    <a:pt x="14" y="5"/>
                    <a:pt x="14" y="5"/>
                  </a:cubicBezTo>
                  <a:cubicBezTo>
                    <a:pt x="14" y="5"/>
                    <a:pt x="16" y="9"/>
                    <a:pt x="17" y="10"/>
                  </a:cubicBezTo>
                  <a:cubicBezTo>
                    <a:pt x="17" y="10"/>
                    <a:pt x="13" y="7"/>
                    <a:pt x="13" y="5"/>
                  </a:cubicBezTo>
                  <a:cubicBezTo>
                    <a:pt x="13" y="3"/>
                    <a:pt x="9" y="4"/>
                    <a:pt x="9" y="4"/>
                  </a:cubicBezTo>
                  <a:cubicBezTo>
                    <a:pt x="9" y="4"/>
                    <a:pt x="7" y="6"/>
                    <a:pt x="11" y="8"/>
                  </a:cubicBezTo>
                  <a:cubicBezTo>
                    <a:pt x="11" y="8"/>
                    <a:pt x="7" y="6"/>
                    <a:pt x="6" y="3"/>
                  </a:cubicBezTo>
                  <a:cubicBezTo>
                    <a:pt x="5" y="0"/>
                    <a:pt x="3" y="4"/>
                    <a:pt x="3" y="4"/>
                  </a:cubicBezTo>
                  <a:cubicBezTo>
                    <a:pt x="3" y="4"/>
                    <a:pt x="0" y="5"/>
                    <a:pt x="0" y="5"/>
                  </a:cubicBezTo>
                  <a:cubicBezTo>
                    <a:pt x="0" y="5"/>
                    <a:pt x="0" y="5"/>
                    <a:pt x="0" y="5"/>
                  </a:cubicBezTo>
                  <a:cubicBezTo>
                    <a:pt x="0" y="4"/>
                    <a:pt x="1" y="2"/>
                    <a:pt x="2"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8" tIns="45703" rIns="91408" bIns="45703" numCol="1" anchor="t" anchorCtr="0" compatLnSpc="1"/>
            <a:lstStyle/>
            <a:p>
              <a:endParaRPr lang="zh-CN" altLang="en-US">
                <a:cs typeface="+mn-ea"/>
              </a:endParaRPr>
            </a:p>
          </p:txBody>
        </p:sp>
        <p:sp>
          <p:nvSpPr>
            <p:cNvPr id="55" name="Freeform 109"/>
            <p:cNvSpPr/>
            <p:nvPr/>
          </p:nvSpPr>
          <p:spPr bwMode="auto">
            <a:xfrm>
              <a:off x="2536825" y="1990725"/>
              <a:ext cx="125413" cy="512762"/>
            </a:xfrm>
            <a:custGeom>
              <a:avLst/>
              <a:gdLst>
                <a:gd name="T0" fmla="*/ 6 w 9"/>
                <a:gd name="T1" fmla="*/ 37 h 37"/>
                <a:gd name="T2" fmla="*/ 3 w 9"/>
                <a:gd name="T3" fmla="*/ 33 h 37"/>
                <a:gd name="T4" fmla="*/ 1 w 9"/>
                <a:gd name="T5" fmla="*/ 29 h 37"/>
                <a:gd name="T6" fmla="*/ 1 w 9"/>
                <a:gd name="T7" fmla="*/ 23 h 37"/>
                <a:gd name="T8" fmla="*/ 8 w 9"/>
                <a:gd name="T9" fmla="*/ 5 h 37"/>
                <a:gd name="T10" fmla="*/ 7 w 9"/>
                <a:gd name="T11" fmla="*/ 4 h 37"/>
                <a:gd name="T12" fmla="*/ 8 w 9"/>
                <a:gd name="T13" fmla="*/ 0 h 37"/>
                <a:gd name="T14" fmla="*/ 9 w 9"/>
                <a:gd name="T15" fmla="*/ 0 h 37"/>
                <a:gd name="T16" fmla="*/ 8 w 9"/>
                <a:gd name="T17" fmla="*/ 3 h 37"/>
                <a:gd name="T18" fmla="*/ 8 w 9"/>
                <a:gd name="T19" fmla="*/ 5 h 37"/>
                <a:gd name="T20" fmla="*/ 2 w 9"/>
                <a:gd name="T21" fmla="*/ 23 h 37"/>
                <a:gd name="T22" fmla="*/ 4 w 9"/>
                <a:gd name="T23" fmla="*/ 32 h 37"/>
                <a:gd name="T24" fmla="*/ 6 w 9"/>
                <a:gd name="T25"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37">
                  <a:moveTo>
                    <a:pt x="6" y="37"/>
                  </a:moveTo>
                  <a:cubicBezTo>
                    <a:pt x="5" y="35"/>
                    <a:pt x="4" y="33"/>
                    <a:pt x="3" y="33"/>
                  </a:cubicBezTo>
                  <a:cubicBezTo>
                    <a:pt x="3" y="32"/>
                    <a:pt x="2" y="31"/>
                    <a:pt x="1" y="29"/>
                  </a:cubicBezTo>
                  <a:cubicBezTo>
                    <a:pt x="1" y="27"/>
                    <a:pt x="0" y="24"/>
                    <a:pt x="1" y="23"/>
                  </a:cubicBezTo>
                  <a:cubicBezTo>
                    <a:pt x="1" y="20"/>
                    <a:pt x="8" y="5"/>
                    <a:pt x="8" y="5"/>
                  </a:cubicBezTo>
                  <a:cubicBezTo>
                    <a:pt x="7" y="4"/>
                    <a:pt x="7" y="4"/>
                    <a:pt x="7" y="4"/>
                  </a:cubicBezTo>
                  <a:cubicBezTo>
                    <a:pt x="8" y="0"/>
                    <a:pt x="8" y="0"/>
                    <a:pt x="8" y="0"/>
                  </a:cubicBezTo>
                  <a:cubicBezTo>
                    <a:pt x="9" y="0"/>
                    <a:pt x="9" y="0"/>
                    <a:pt x="9" y="0"/>
                  </a:cubicBezTo>
                  <a:cubicBezTo>
                    <a:pt x="8" y="3"/>
                    <a:pt x="8" y="3"/>
                    <a:pt x="8" y="3"/>
                  </a:cubicBezTo>
                  <a:cubicBezTo>
                    <a:pt x="8" y="5"/>
                    <a:pt x="8" y="5"/>
                    <a:pt x="8" y="5"/>
                  </a:cubicBezTo>
                  <a:cubicBezTo>
                    <a:pt x="8" y="5"/>
                    <a:pt x="2" y="21"/>
                    <a:pt x="2" y="23"/>
                  </a:cubicBezTo>
                  <a:cubicBezTo>
                    <a:pt x="1" y="25"/>
                    <a:pt x="4" y="30"/>
                    <a:pt x="4" y="32"/>
                  </a:cubicBezTo>
                  <a:cubicBezTo>
                    <a:pt x="5" y="33"/>
                    <a:pt x="5" y="35"/>
                    <a:pt x="6"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8" tIns="45703" rIns="91408" bIns="45703" numCol="1" anchor="t" anchorCtr="0" compatLnSpc="1"/>
            <a:lstStyle/>
            <a:p>
              <a:endParaRPr lang="zh-CN" altLang="en-US">
                <a:cs typeface="+mn-ea"/>
              </a:endParaRPr>
            </a:p>
          </p:txBody>
        </p:sp>
        <p:sp>
          <p:nvSpPr>
            <p:cNvPr id="56" name="Freeform 110"/>
            <p:cNvSpPr/>
            <p:nvPr/>
          </p:nvSpPr>
          <p:spPr bwMode="auto">
            <a:xfrm>
              <a:off x="2620963" y="2032000"/>
              <a:ext cx="138113" cy="568325"/>
            </a:xfrm>
            <a:custGeom>
              <a:avLst/>
              <a:gdLst>
                <a:gd name="T0" fmla="*/ 3 w 10"/>
                <a:gd name="T1" fmla="*/ 8 h 41"/>
                <a:gd name="T2" fmla="*/ 0 w 10"/>
                <a:gd name="T3" fmla="*/ 11 h 41"/>
                <a:gd name="T4" fmla="*/ 6 w 10"/>
                <a:gd name="T5" fmla="*/ 3 h 41"/>
                <a:gd name="T6" fmla="*/ 8 w 10"/>
                <a:gd name="T7" fmla="*/ 0 h 41"/>
                <a:gd name="T8" fmla="*/ 7 w 10"/>
                <a:gd name="T9" fmla="*/ 12 h 41"/>
                <a:gd name="T10" fmla="*/ 10 w 10"/>
                <a:gd name="T11" fmla="*/ 28 h 41"/>
                <a:gd name="T12" fmla="*/ 8 w 10"/>
                <a:gd name="T13" fmla="*/ 32 h 41"/>
                <a:gd name="T14" fmla="*/ 3 w 10"/>
                <a:gd name="T15" fmla="*/ 41 h 41"/>
                <a:gd name="T16" fmla="*/ 1 w 10"/>
                <a:gd name="T17" fmla="*/ 36 h 41"/>
                <a:gd name="T18" fmla="*/ 4 w 10"/>
                <a:gd name="T19" fmla="*/ 27 h 41"/>
                <a:gd name="T20" fmla="*/ 1 w 10"/>
                <a:gd name="T21" fmla="*/ 27 h 41"/>
                <a:gd name="T22" fmla="*/ 4 w 10"/>
                <a:gd name="T23" fmla="*/ 26 h 41"/>
                <a:gd name="T24" fmla="*/ 4 w 10"/>
                <a:gd name="T25" fmla="*/ 20 h 41"/>
                <a:gd name="T26" fmla="*/ 4 w 10"/>
                <a:gd name="T27" fmla="*/ 16 h 41"/>
                <a:gd name="T28" fmla="*/ 3 w 10"/>
                <a:gd name="T29" fmla="*/ 13 h 41"/>
                <a:gd name="T30" fmla="*/ 3 w 10"/>
                <a:gd name="T31" fmla="*/ 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 h="41">
                  <a:moveTo>
                    <a:pt x="3" y="8"/>
                  </a:moveTo>
                  <a:cubicBezTo>
                    <a:pt x="0" y="11"/>
                    <a:pt x="0" y="11"/>
                    <a:pt x="0" y="11"/>
                  </a:cubicBezTo>
                  <a:cubicBezTo>
                    <a:pt x="0" y="11"/>
                    <a:pt x="5" y="4"/>
                    <a:pt x="6" y="3"/>
                  </a:cubicBezTo>
                  <a:cubicBezTo>
                    <a:pt x="6" y="2"/>
                    <a:pt x="7" y="1"/>
                    <a:pt x="8" y="0"/>
                  </a:cubicBezTo>
                  <a:cubicBezTo>
                    <a:pt x="7" y="12"/>
                    <a:pt x="7" y="12"/>
                    <a:pt x="7" y="12"/>
                  </a:cubicBezTo>
                  <a:cubicBezTo>
                    <a:pt x="7" y="12"/>
                    <a:pt x="8" y="19"/>
                    <a:pt x="10" y="28"/>
                  </a:cubicBezTo>
                  <a:cubicBezTo>
                    <a:pt x="8" y="32"/>
                    <a:pt x="8" y="32"/>
                    <a:pt x="8" y="32"/>
                  </a:cubicBezTo>
                  <a:cubicBezTo>
                    <a:pt x="3" y="41"/>
                    <a:pt x="3" y="41"/>
                    <a:pt x="3" y="41"/>
                  </a:cubicBezTo>
                  <a:cubicBezTo>
                    <a:pt x="2" y="39"/>
                    <a:pt x="2" y="38"/>
                    <a:pt x="1" y="36"/>
                  </a:cubicBezTo>
                  <a:cubicBezTo>
                    <a:pt x="2" y="33"/>
                    <a:pt x="4" y="27"/>
                    <a:pt x="4" y="27"/>
                  </a:cubicBezTo>
                  <a:cubicBezTo>
                    <a:pt x="4" y="26"/>
                    <a:pt x="2" y="26"/>
                    <a:pt x="1" y="27"/>
                  </a:cubicBezTo>
                  <a:cubicBezTo>
                    <a:pt x="4" y="26"/>
                    <a:pt x="4" y="26"/>
                    <a:pt x="4" y="26"/>
                  </a:cubicBezTo>
                  <a:cubicBezTo>
                    <a:pt x="4" y="20"/>
                    <a:pt x="4" y="20"/>
                    <a:pt x="4" y="20"/>
                  </a:cubicBezTo>
                  <a:cubicBezTo>
                    <a:pt x="4" y="20"/>
                    <a:pt x="3" y="18"/>
                    <a:pt x="4" y="16"/>
                  </a:cubicBezTo>
                  <a:cubicBezTo>
                    <a:pt x="4" y="15"/>
                    <a:pt x="3" y="13"/>
                    <a:pt x="3" y="13"/>
                  </a:cubicBezTo>
                  <a:lnTo>
                    <a:pt x="3"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8" tIns="45703" rIns="91408" bIns="45703" numCol="1" anchor="t" anchorCtr="0" compatLnSpc="1"/>
            <a:lstStyle/>
            <a:p>
              <a:endParaRPr lang="zh-CN" altLang="en-US">
                <a:cs typeface="+mn-ea"/>
              </a:endParaRPr>
            </a:p>
          </p:txBody>
        </p:sp>
        <p:sp>
          <p:nvSpPr>
            <p:cNvPr id="57" name="Freeform 111"/>
            <p:cNvSpPr/>
            <p:nvPr/>
          </p:nvSpPr>
          <p:spPr bwMode="auto">
            <a:xfrm>
              <a:off x="2647950" y="2003425"/>
              <a:ext cx="55563" cy="96837"/>
            </a:xfrm>
            <a:custGeom>
              <a:avLst/>
              <a:gdLst>
                <a:gd name="T0" fmla="*/ 0 w 4"/>
                <a:gd name="T1" fmla="*/ 7 h 7"/>
                <a:gd name="T2" fmla="*/ 3 w 4"/>
                <a:gd name="T3" fmla="*/ 0 h 7"/>
                <a:gd name="T4" fmla="*/ 4 w 4"/>
                <a:gd name="T5" fmla="*/ 1 h 7"/>
                <a:gd name="T6" fmla="*/ 0 w 4"/>
                <a:gd name="T7" fmla="*/ 7 h 7"/>
              </a:gdLst>
              <a:ahLst/>
              <a:cxnLst>
                <a:cxn ang="0">
                  <a:pos x="T0" y="T1"/>
                </a:cxn>
                <a:cxn ang="0">
                  <a:pos x="T2" y="T3"/>
                </a:cxn>
                <a:cxn ang="0">
                  <a:pos x="T4" y="T5"/>
                </a:cxn>
                <a:cxn ang="0">
                  <a:pos x="T6" y="T7"/>
                </a:cxn>
              </a:cxnLst>
              <a:rect l="0" t="0" r="r" b="b"/>
              <a:pathLst>
                <a:path w="4" h="7">
                  <a:moveTo>
                    <a:pt x="0" y="7"/>
                  </a:moveTo>
                  <a:cubicBezTo>
                    <a:pt x="3" y="0"/>
                    <a:pt x="3" y="0"/>
                    <a:pt x="3" y="0"/>
                  </a:cubicBezTo>
                  <a:cubicBezTo>
                    <a:pt x="3" y="1"/>
                    <a:pt x="4" y="1"/>
                    <a:pt x="4" y="1"/>
                  </a:cubicBezTo>
                  <a:cubicBezTo>
                    <a:pt x="3" y="2"/>
                    <a:pt x="2" y="4"/>
                    <a:pt x="0"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8" tIns="45703" rIns="91408" bIns="45703" numCol="1" anchor="t" anchorCtr="0" compatLnSpc="1"/>
            <a:lstStyle/>
            <a:p>
              <a:endParaRPr lang="zh-CN" altLang="en-US">
                <a:cs typeface="+mn-ea"/>
              </a:endParaRPr>
            </a:p>
          </p:txBody>
        </p:sp>
        <p:sp>
          <p:nvSpPr>
            <p:cNvPr id="58" name="Freeform 112"/>
            <p:cNvSpPr/>
            <p:nvPr/>
          </p:nvSpPr>
          <p:spPr bwMode="auto">
            <a:xfrm>
              <a:off x="2606675" y="2571750"/>
              <a:ext cx="84138" cy="138112"/>
            </a:xfrm>
            <a:custGeom>
              <a:avLst/>
              <a:gdLst>
                <a:gd name="T0" fmla="*/ 6 w 6"/>
                <a:gd name="T1" fmla="*/ 3 h 10"/>
                <a:gd name="T2" fmla="*/ 5 w 6"/>
                <a:gd name="T3" fmla="*/ 8 h 10"/>
                <a:gd name="T4" fmla="*/ 5 w 6"/>
                <a:gd name="T5" fmla="*/ 10 h 10"/>
                <a:gd name="T6" fmla="*/ 0 w 6"/>
                <a:gd name="T7" fmla="*/ 6 h 10"/>
                <a:gd name="T8" fmla="*/ 2 w 6"/>
                <a:gd name="T9" fmla="*/ 1 h 10"/>
                <a:gd name="T10" fmla="*/ 6 w 6"/>
                <a:gd name="T11" fmla="*/ 3 h 10"/>
              </a:gdLst>
              <a:ahLst/>
              <a:cxnLst>
                <a:cxn ang="0">
                  <a:pos x="T0" y="T1"/>
                </a:cxn>
                <a:cxn ang="0">
                  <a:pos x="T2" y="T3"/>
                </a:cxn>
                <a:cxn ang="0">
                  <a:pos x="T4" y="T5"/>
                </a:cxn>
                <a:cxn ang="0">
                  <a:pos x="T6" y="T7"/>
                </a:cxn>
                <a:cxn ang="0">
                  <a:pos x="T8" y="T9"/>
                </a:cxn>
                <a:cxn ang="0">
                  <a:pos x="T10" y="T11"/>
                </a:cxn>
              </a:cxnLst>
              <a:rect l="0" t="0" r="r" b="b"/>
              <a:pathLst>
                <a:path w="6" h="10">
                  <a:moveTo>
                    <a:pt x="6" y="3"/>
                  </a:moveTo>
                  <a:cubicBezTo>
                    <a:pt x="6" y="3"/>
                    <a:pt x="6" y="7"/>
                    <a:pt x="5" y="8"/>
                  </a:cubicBezTo>
                  <a:cubicBezTo>
                    <a:pt x="5" y="10"/>
                    <a:pt x="5" y="10"/>
                    <a:pt x="5" y="10"/>
                  </a:cubicBezTo>
                  <a:cubicBezTo>
                    <a:pt x="0" y="6"/>
                    <a:pt x="0" y="6"/>
                    <a:pt x="0" y="6"/>
                  </a:cubicBezTo>
                  <a:cubicBezTo>
                    <a:pt x="0" y="6"/>
                    <a:pt x="1" y="3"/>
                    <a:pt x="2" y="1"/>
                  </a:cubicBezTo>
                  <a:cubicBezTo>
                    <a:pt x="3" y="0"/>
                    <a:pt x="6" y="3"/>
                    <a:pt x="6" y="3"/>
                  </a:cubicBezTo>
                  <a:close/>
                </a:path>
              </a:pathLst>
            </a:custGeom>
            <a:solidFill>
              <a:srgbClr val="F2C279"/>
            </a:solidFill>
            <a:ln>
              <a:noFill/>
            </a:ln>
            <a:extLst>
              <a:ext uri="{91240B29-F687-4F45-9708-019B960494DF}">
                <a14:hiddenLine xmlns:a14="http://schemas.microsoft.com/office/drawing/2010/main" w="9525">
                  <a:solidFill>
                    <a:srgbClr val="000000"/>
                  </a:solidFill>
                  <a:round/>
                </a14:hiddenLine>
              </a:ext>
            </a:extLst>
          </p:spPr>
          <p:txBody>
            <a:bodyPr vert="horz" wrap="square" lIns="91408" tIns="45703" rIns="91408" bIns="45703" numCol="1" anchor="t" anchorCtr="0" compatLnSpc="1"/>
            <a:lstStyle/>
            <a:p>
              <a:endParaRPr lang="zh-CN" altLang="en-US">
                <a:cs typeface="+mn-ea"/>
              </a:endParaRPr>
            </a:p>
          </p:txBody>
        </p:sp>
        <p:sp>
          <p:nvSpPr>
            <p:cNvPr id="59" name="Freeform 113"/>
            <p:cNvSpPr/>
            <p:nvPr/>
          </p:nvSpPr>
          <p:spPr bwMode="auto">
            <a:xfrm>
              <a:off x="2635250" y="2017713"/>
              <a:ext cx="193675" cy="623887"/>
            </a:xfrm>
            <a:custGeom>
              <a:avLst/>
              <a:gdLst>
                <a:gd name="T0" fmla="*/ 6 w 14"/>
                <a:gd name="T1" fmla="*/ 45 h 45"/>
                <a:gd name="T2" fmla="*/ 0 w 14"/>
                <a:gd name="T3" fmla="*/ 41 h 45"/>
                <a:gd name="T4" fmla="*/ 4 w 14"/>
                <a:gd name="T5" fmla="*/ 27 h 45"/>
                <a:gd name="T6" fmla="*/ 4 w 14"/>
                <a:gd name="T7" fmla="*/ 17 h 45"/>
                <a:gd name="T8" fmla="*/ 2 w 14"/>
                <a:gd name="T9" fmla="*/ 9 h 45"/>
                <a:gd name="T10" fmla="*/ 7 w 14"/>
                <a:gd name="T11" fmla="*/ 0 h 45"/>
                <a:gd name="T12" fmla="*/ 10 w 14"/>
                <a:gd name="T13" fmla="*/ 2 h 45"/>
                <a:gd name="T14" fmla="*/ 11 w 14"/>
                <a:gd name="T15" fmla="*/ 3 h 45"/>
                <a:gd name="T16" fmla="*/ 12 w 14"/>
                <a:gd name="T17" fmla="*/ 6 h 45"/>
                <a:gd name="T18" fmla="*/ 12 w 14"/>
                <a:gd name="T19" fmla="*/ 11 h 45"/>
                <a:gd name="T20" fmla="*/ 13 w 14"/>
                <a:gd name="T21" fmla="*/ 12 h 45"/>
                <a:gd name="T22" fmla="*/ 13 w 14"/>
                <a:gd name="T23" fmla="*/ 15 h 45"/>
                <a:gd name="T24" fmla="*/ 12 w 14"/>
                <a:gd name="T25" fmla="*/ 16 h 45"/>
                <a:gd name="T26" fmla="*/ 13 w 14"/>
                <a:gd name="T27" fmla="*/ 20 h 45"/>
                <a:gd name="T28" fmla="*/ 13 w 14"/>
                <a:gd name="T29" fmla="*/ 25 h 45"/>
                <a:gd name="T30" fmla="*/ 12 w 14"/>
                <a:gd name="T31" fmla="*/ 30 h 45"/>
                <a:gd name="T32" fmla="*/ 6 w 14"/>
                <a:gd name="T33"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 h="45">
                  <a:moveTo>
                    <a:pt x="6" y="45"/>
                  </a:moveTo>
                  <a:cubicBezTo>
                    <a:pt x="6" y="45"/>
                    <a:pt x="2" y="41"/>
                    <a:pt x="0" y="41"/>
                  </a:cubicBezTo>
                  <a:cubicBezTo>
                    <a:pt x="0" y="41"/>
                    <a:pt x="4" y="28"/>
                    <a:pt x="4" y="27"/>
                  </a:cubicBezTo>
                  <a:cubicBezTo>
                    <a:pt x="4" y="17"/>
                    <a:pt x="4" y="17"/>
                    <a:pt x="4" y="17"/>
                  </a:cubicBezTo>
                  <a:cubicBezTo>
                    <a:pt x="4" y="17"/>
                    <a:pt x="2" y="11"/>
                    <a:pt x="2" y="9"/>
                  </a:cubicBezTo>
                  <a:cubicBezTo>
                    <a:pt x="2" y="8"/>
                    <a:pt x="7" y="0"/>
                    <a:pt x="7" y="0"/>
                  </a:cubicBezTo>
                  <a:cubicBezTo>
                    <a:pt x="7" y="0"/>
                    <a:pt x="9" y="1"/>
                    <a:pt x="10" y="2"/>
                  </a:cubicBezTo>
                  <a:cubicBezTo>
                    <a:pt x="11" y="3"/>
                    <a:pt x="11" y="3"/>
                    <a:pt x="11" y="3"/>
                  </a:cubicBezTo>
                  <a:cubicBezTo>
                    <a:pt x="11" y="3"/>
                    <a:pt x="12" y="6"/>
                    <a:pt x="12" y="6"/>
                  </a:cubicBezTo>
                  <a:cubicBezTo>
                    <a:pt x="13" y="7"/>
                    <a:pt x="12" y="11"/>
                    <a:pt x="12" y="11"/>
                  </a:cubicBezTo>
                  <a:cubicBezTo>
                    <a:pt x="12" y="11"/>
                    <a:pt x="13" y="11"/>
                    <a:pt x="13" y="12"/>
                  </a:cubicBezTo>
                  <a:cubicBezTo>
                    <a:pt x="13" y="13"/>
                    <a:pt x="14" y="14"/>
                    <a:pt x="13" y="15"/>
                  </a:cubicBezTo>
                  <a:cubicBezTo>
                    <a:pt x="13" y="15"/>
                    <a:pt x="12" y="16"/>
                    <a:pt x="12" y="16"/>
                  </a:cubicBezTo>
                  <a:cubicBezTo>
                    <a:pt x="12" y="16"/>
                    <a:pt x="13" y="19"/>
                    <a:pt x="13" y="20"/>
                  </a:cubicBezTo>
                  <a:cubicBezTo>
                    <a:pt x="13" y="21"/>
                    <a:pt x="13" y="24"/>
                    <a:pt x="13" y="25"/>
                  </a:cubicBezTo>
                  <a:cubicBezTo>
                    <a:pt x="13" y="26"/>
                    <a:pt x="12" y="30"/>
                    <a:pt x="12" y="30"/>
                  </a:cubicBezTo>
                  <a:cubicBezTo>
                    <a:pt x="12" y="30"/>
                    <a:pt x="7" y="44"/>
                    <a:pt x="6" y="45"/>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08" tIns="45703" rIns="91408" bIns="45703" numCol="1" anchor="t" anchorCtr="0" compatLnSpc="1"/>
            <a:lstStyle/>
            <a:p>
              <a:endParaRPr lang="zh-CN" altLang="en-US">
                <a:cs typeface="+mn-ea"/>
              </a:endParaRPr>
            </a:p>
          </p:txBody>
        </p:sp>
        <p:sp>
          <p:nvSpPr>
            <p:cNvPr id="60" name="Freeform 114"/>
            <p:cNvSpPr>
              <a:spLocks noEditPoints="1"/>
            </p:cNvSpPr>
            <p:nvPr/>
          </p:nvSpPr>
          <p:spPr bwMode="auto">
            <a:xfrm>
              <a:off x="2676525" y="2032000"/>
              <a:ext cx="152400" cy="609600"/>
            </a:xfrm>
            <a:custGeom>
              <a:avLst/>
              <a:gdLst>
                <a:gd name="T0" fmla="*/ 3 w 11"/>
                <a:gd name="T1" fmla="*/ 41 h 44"/>
                <a:gd name="T2" fmla="*/ 0 w 11"/>
                <a:gd name="T3" fmla="*/ 42 h 44"/>
                <a:gd name="T4" fmla="*/ 3 w 11"/>
                <a:gd name="T5" fmla="*/ 44 h 44"/>
                <a:gd name="T6" fmla="*/ 9 w 11"/>
                <a:gd name="T7" fmla="*/ 29 h 44"/>
                <a:gd name="T8" fmla="*/ 10 w 11"/>
                <a:gd name="T9" fmla="*/ 24 h 44"/>
                <a:gd name="T10" fmla="*/ 10 w 11"/>
                <a:gd name="T11" fmla="*/ 19 h 44"/>
                <a:gd name="T12" fmla="*/ 9 w 11"/>
                <a:gd name="T13" fmla="*/ 15 h 44"/>
                <a:gd name="T14" fmla="*/ 10 w 11"/>
                <a:gd name="T15" fmla="*/ 14 h 44"/>
                <a:gd name="T16" fmla="*/ 10 w 11"/>
                <a:gd name="T17" fmla="*/ 11 h 44"/>
                <a:gd name="T18" fmla="*/ 9 w 11"/>
                <a:gd name="T19" fmla="*/ 10 h 44"/>
                <a:gd name="T20" fmla="*/ 9 w 11"/>
                <a:gd name="T21" fmla="*/ 5 h 44"/>
                <a:gd name="T22" fmla="*/ 8 w 11"/>
                <a:gd name="T23" fmla="*/ 1 h 44"/>
                <a:gd name="T24" fmla="*/ 7 w 11"/>
                <a:gd name="T25" fmla="*/ 1 h 44"/>
                <a:gd name="T26" fmla="*/ 7 w 11"/>
                <a:gd name="T27" fmla="*/ 0 h 44"/>
                <a:gd name="T28" fmla="*/ 7 w 11"/>
                <a:gd name="T29" fmla="*/ 3 h 44"/>
                <a:gd name="T30" fmla="*/ 8 w 11"/>
                <a:gd name="T31" fmla="*/ 6 h 44"/>
                <a:gd name="T32" fmla="*/ 9 w 11"/>
                <a:gd name="T33" fmla="*/ 7 h 44"/>
                <a:gd name="T34" fmla="*/ 7 w 11"/>
                <a:gd name="T35" fmla="*/ 7 h 44"/>
                <a:gd name="T36" fmla="*/ 9 w 11"/>
                <a:gd name="T37" fmla="*/ 9 h 44"/>
                <a:gd name="T38" fmla="*/ 3 w 11"/>
                <a:gd name="T39" fmla="*/ 9 h 44"/>
                <a:gd name="T40" fmla="*/ 6 w 11"/>
                <a:gd name="T41" fmla="*/ 10 h 44"/>
                <a:gd name="T42" fmla="*/ 2 w 11"/>
                <a:gd name="T43" fmla="*/ 12 h 44"/>
                <a:gd name="T44" fmla="*/ 6 w 11"/>
                <a:gd name="T45" fmla="*/ 12 h 44"/>
                <a:gd name="T46" fmla="*/ 4 w 11"/>
                <a:gd name="T47" fmla="*/ 14 h 44"/>
                <a:gd name="T48" fmla="*/ 1 w 11"/>
                <a:gd name="T49" fmla="*/ 17 h 44"/>
                <a:gd name="T50" fmla="*/ 7 w 11"/>
                <a:gd name="T51" fmla="*/ 14 h 44"/>
                <a:gd name="T52" fmla="*/ 7 w 11"/>
                <a:gd name="T53" fmla="*/ 17 h 44"/>
                <a:gd name="T54" fmla="*/ 9 w 11"/>
                <a:gd name="T55" fmla="*/ 21 h 44"/>
                <a:gd name="T56" fmla="*/ 7 w 11"/>
                <a:gd name="T57" fmla="*/ 23 h 44"/>
                <a:gd name="T58" fmla="*/ 3 w 11"/>
                <a:gd name="T59" fmla="*/ 21 h 44"/>
                <a:gd name="T60" fmla="*/ 8 w 11"/>
                <a:gd name="T61" fmla="*/ 24 h 44"/>
                <a:gd name="T62" fmla="*/ 9 w 11"/>
                <a:gd name="T63" fmla="*/ 24 h 44"/>
                <a:gd name="T64" fmla="*/ 6 w 11"/>
                <a:gd name="T65" fmla="*/ 34 h 44"/>
                <a:gd name="T66" fmla="*/ 3 w 11"/>
                <a:gd name="T67" fmla="*/ 41 h 44"/>
                <a:gd name="T68" fmla="*/ 8 w 11"/>
                <a:gd name="T69" fmla="*/ 8 h 44"/>
                <a:gd name="T70" fmla="*/ 8 w 11"/>
                <a:gd name="T71" fmla="*/ 8 h 44"/>
                <a:gd name="T72" fmla="*/ 8 w 11"/>
                <a:gd name="T73" fmla="*/ 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 h="44">
                  <a:moveTo>
                    <a:pt x="3" y="41"/>
                  </a:moveTo>
                  <a:cubicBezTo>
                    <a:pt x="0" y="42"/>
                    <a:pt x="0" y="42"/>
                    <a:pt x="0" y="42"/>
                  </a:cubicBezTo>
                  <a:cubicBezTo>
                    <a:pt x="2" y="43"/>
                    <a:pt x="3" y="44"/>
                    <a:pt x="3" y="44"/>
                  </a:cubicBezTo>
                  <a:cubicBezTo>
                    <a:pt x="4" y="43"/>
                    <a:pt x="9" y="29"/>
                    <a:pt x="9" y="29"/>
                  </a:cubicBezTo>
                  <a:cubicBezTo>
                    <a:pt x="9" y="29"/>
                    <a:pt x="10" y="25"/>
                    <a:pt x="10" y="24"/>
                  </a:cubicBezTo>
                  <a:cubicBezTo>
                    <a:pt x="10" y="23"/>
                    <a:pt x="10" y="20"/>
                    <a:pt x="10" y="19"/>
                  </a:cubicBezTo>
                  <a:cubicBezTo>
                    <a:pt x="10" y="18"/>
                    <a:pt x="9" y="15"/>
                    <a:pt x="9" y="15"/>
                  </a:cubicBezTo>
                  <a:cubicBezTo>
                    <a:pt x="9" y="15"/>
                    <a:pt x="10" y="14"/>
                    <a:pt x="10" y="14"/>
                  </a:cubicBezTo>
                  <a:cubicBezTo>
                    <a:pt x="11" y="13"/>
                    <a:pt x="10" y="12"/>
                    <a:pt x="10" y="11"/>
                  </a:cubicBezTo>
                  <a:cubicBezTo>
                    <a:pt x="10" y="10"/>
                    <a:pt x="9" y="10"/>
                    <a:pt x="9" y="10"/>
                  </a:cubicBezTo>
                  <a:cubicBezTo>
                    <a:pt x="9" y="10"/>
                    <a:pt x="10" y="6"/>
                    <a:pt x="9" y="5"/>
                  </a:cubicBezTo>
                  <a:cubicBezTo>
                    <a:pt x="9" y="5"/>
                    <a:pt x="8" y="1"/>
                    <a:pt x="8" y="1"/>
                  </a:cubicBezTo>
                  <a:cubicBezTo>
                    <a:pt x="8" y="1"/>
                    <a:pt x="7" y="1"/>
                    <a:pt x="7" y="1"/>
                  </a:cubicBezTo>
                  <a:cubicBezTo>
                    <a:pt x="7" y="1"/>
                    <a:pt x="7" y="1"/>
                    <a:pt x="7" y="0"/>
                  </a:cubicBezTo>
                  <a:cubicBezTo>
                    <a:pt x="7" y="3"/>
                    <a:pt x="7" y="3"/>
                    <a:pt x="7" y="3"/>
                  </a:cubicBezTo>
                  <a:cubicBezTo>
                    <a:pt x="8" y="6"/>
                    <a:pt x="8" y="6"/>
                    <a:pt x="8" y="6"/>
                  </a:cubicBezTo>
                  <a:cubicBezTo>
                    <a:pt x="8" y="6"/>
                    <a:pt x="9" y="7"/>
                    <a:pt x="9" y="7"/>
                  </a:cubicBezTo>
                  <a:cubicBezTo>
                    <a:pt x="7" y="7"/>
                    <a:pt x="7" y="7"/>
                    <a:pt x="7" y="7"/>
                  </a:cubicBezTo>
                  <a:cubicBezTo>
                    <a:pt x="7" y="7"/>
                    <a:pt x="9" y="9"/>
                    <a:pt x="9" y="9"/>
                  </a:cubicBezTo>
                  <a:cubicBezTo>
                    <a:pt x="9" y="9"/>
                    <a:pt x="5" y="7"/>
                    <a:pt x="3" y="9"/>
                  </a:cubicBezTo>
                  <a:cubicBezTo>
                    <a:pt x="3" y="9"/>
                    <a:pt x="5" y="9"/>
                    <a:pt x="6" y="10"/>
                  </a:cubicBezTo>
                  <a:cubicBezTo>
                    <a:pt x="5" y="11"/>
                    <a:pt x="3" y="12"/>
                    <a:pt x="2" y="12"/>
                  </a:cubicBezTo>
                  <a:cubicBezTo>
                    <a:pt x="3" y="12"/>
                    <a:pt x="5" y="12"/>
                    <a:pt x="6" y="12"/>
                  </a:cubicBezTo>
                  <a:cubicBezTo>
                    <a:pt x="6" y="12"/>
                    <a:pt x="5" y="13"/>
                    <a:pt x="4" y="14"/>
                  </a:cubicBezTo>
                  <a:cubicBezTo>
                    <a:pt x="2" y="15"/>
                    <a:pt x="1" y="17"/>
                    <a:pt x="1" y="17"/>
                  </a:cubicBezTo>
                  <a:cubicBezTo>
                    <a:pt x="1" y="17"/>
                    <a:pt x="4" y="13"/>
                    <a:pt x="7" y="14"/>
                  </a:cubicBezTo>
                  <a:cubicBezTo>
                    <a:pt x="7" y="15"/>
                    <a:pt x="7" y="17"/>
                    <a:pt x="7" y="17"/>
                  </a:cubicBezTo>
                  <a:cubicBezTo>
                    <a:pt x="8" y="18"/>
                    <a:pt x="8" y="20"/>
                    <a:pt x="9" y="21"/>
                  </a:cubicBezTo>
                  <a:cubicBezTo>
                    <a:pt x="9" y="22"/>
                    <a:pt x="7" y="23"/>
                    <a:pt x="7" y="23"/>
                  </a:cubicBezTo>
                  <a:cubicBezTo>
                    <a:pt x="6" y="22"/>
                    <a:pt x="3" y="21"/>
                    <a:pt x="3" y="21"/>
                  </a:cubicBezTo>
                  <a:cubicBezTo>
                    <a:pt x="3" y="21"/>
                    <a:pt x="5" y="24"/>
                    <a:pt x="8" y="24"/>
                  </a:cubicBezTo>
                  <a:cubicBezTo>
                    <a:pt x="10" y="23"/>
                    <a:pt x="9" y="24"/>
                    <a:pt x="9" y="24"/>
                  </a:cubicBezTo>
                  <a:cubicBezTo>
                    <a:pt x="9" y="24"/>
                    <a:pt x="7" y="34"/>
                    <a:pt x="6" y="34"/>
                  </a:cubicBezTo>
                  <a:cubicBezTo>
                    <a:pt x="5" y="35"/>
                    <a:pt x="3" y="41"/>
                    <a:pt x="3" y="41"/>
                  </a:cubicBezTo>
                  <a:close/>
                  <a:moveTo>
                    <a:pt x="8" y="8"/>
                  </a:moveTo>
                  <a:cubicBezTo>
                    <a:pt x="8" y="8"/>
                    <a:pt x="8" y="8"/>
                    <a:pt x="8" y="8"/>
                  </a:cubicBezTo>
                  <a:cubicBezTo>
                    <a:pt x="8" y="8"/>
                    <a:pt x="8" y="8"/>
                    <a:pt x="8"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8" tIns="45703" rIns="91408" bIns="45703" numCol="1" anchor="t" anchorCtr="0" compatLnSpc="1"/>
            <a:lstStyle/>
            <a:p>
              <a:endParaRPr lang="zh-CN" altLang="en-US">
                <a:cs typeface="+mn-ea"/>
              </a:endParaRPr>
            </a:p>
          </p:txBody>
        </p:sp>
        <p:sp>
          <p:nvSpPr>
            <p:cNvPr id="61" name="Freeform 115"/>
            <p:cNvSpPr/>
            <p:nvPr/>
          </p:nvSpPr>
          <p:spPr bwMode="auto">
            <a:xfrm>
              <a:off x="2676525" y="2197100"/>
              <a:ext cx="14288" cy="14287"/>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1"/>
                    <a:pt x="1" y="0"/>
                  </a:cubicBezTo>
                  <a:cubicBezTo>
                    <a:pt x="0" y="1"/>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8" tIns="45703" rIns="91408" bIns="45703" numCol="1" anchor="t" anchorCtr="0" compatLnSpc="1"/>
            <a:lstStyle/>
            <a:p>
              <a:endParaRPr lang="zh-CN" altLang="en-US">
                <a:cs typeface="+mn-ea"/>
              </a:endParaRPr>
            </a:p>
          </p:txBody>
        </p:sp>
        <p:sp>
          <p:nvSpPr>
            <p:cNvPr id="62" name="Freeform 116"/>
            <p:cNvSpPr/>
            <p:nvPr/>
          </p:nvSpPr>
          <p:spPr bwMode="auto">
            <a:xfrm>
              <a:off x="2439988" y="1768475"/>
              <a:ext cx="195263" cy="234950"/>
            </a:xfrm>
            <a:custGeom>
              <a:avLst/>
              <a:gdLst>
                <a:gd name="T0" fmla="*/ 7 w 14"/>
                <a:gd name="T1" fmla="*/ 17 h 17"/>
                <a:gd name="T2" fmla="*/ 4 w 14"/>
                <a:gd name="T3" fmla="*/ 16 h 17"/>
                <a:gd name="T4" fmla="*/ 2 w 14"/>
                <a:gd name="T5" fmla="*/ 11 h 17"/>
                <a:gd name="T6" fmla="*/ 1 w 14"/>
                <a:gd name="T7" fmla="*/ 11 h 17"/>
                <a:gd name="T8" fmla="*/ 1 w 14"/>
                <a:gd name="T9" fmla="*/ 9 h 17"/>
                <a:gd name="T10" fmla="*/ 1 w 14"/>
                <a:gd name="T11" fmla="*/ 7 h 17"/>
                <a:gd name="T12" fmla="*/ 1 w 14"/>
                <a:gd name="T13" fmla="*/ 1 h 17"/>
                <a:gd name="T14" fmla="*/ 8 w 14"/>
                <a:gd name="T15" fmla="*/ 0 h 17"/>
                <a:gd name="T16" fmla="*/ 12 w 14"/>
                <a:gd name="T17" fmla="*/ 2 h 17"/>
                <a:gd name="T18" fmla="*/ 12 w 14"/>
                <a:gd name="T19" fmla="*/ 7 h 17"/>
                <a:gd name="T20" fmla="*/ 13 w 14"/>
                <a:gd name="T21" fmla="*/ 7 h 17"/>
                <a:gd name="T22" fmla="*/ 12 w 14"/>
                <a:gd name="T23" fmla="*/ 11 h 17"/>
                <a:gd name="T24" fmla="*/ 11 w 14"/>
                <a:gd name="T25" fmla="*/ 15 h 17"/>
                <a:gd name="T26" fmla="*/ 7 w 14"/>
                <a:gd name="T2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7">
                  <a:moveTo>
                    <a:pt x="7" y="17"/>
                  </a:moveTo>
                  <a:cubicBezTo>
                    <a:pt x="5" y="17"/>
                    <a:pt x="4" y="16"/>
                    <a:pt x="4" y="16"/>
                  </a:cubicBezTo>
                  <a:cubicBezTo>
                    <a:pt x="4" y="15"/>
                    <a:pt x="2" y="12"/>
                    <a:pt x="2" y="11"/>
                  </a:cubicBezTo>
                  <a:cubicBezTo>
                    <a:pt x="2" y="11"/>
                    <a:pt x="1" y="11"/>
                    <a:pt x="1" y="11"/>
                  </a:cubicBezTo>
                  <a:cubicBezTo>
                    <a:pt x="1" y="11"/>
                    <a:pt x="1" y="9"/>
                    <a:pt x="1" y="9"/>
                  </a:cubicBezTo>
                  <a:cubicBezTo>
                    <a:pt x="0" y="8"/>
                    <a:pt x="0" y="7"/>
                    <a:pt x="1" y="7"/>
                  </a:cubicBezTo>
                  <a:cubicBezTo>
                    <a:pt x="1" y="1"/>
                    <a:pt x="1" y="1"/>
                    <a:pt x="1" y="1"/>
                  </a:cubicBezTo>
                  <a:cubicBezTo>
                    <a:pt x="8" y="0"/>
                    <a:pt x="8" y="0"/>
                    <a:pt x="8" y="0"/>
                  </a:cubicBezTo>
                  <a:cubicBezTo>
                    <a:pt x="12" y="2"/>
                    <a:pt x="12" y="2"/>
                    <a:pt x="12" y="2"/>
                  </a:cubicBezTo>
                  <a:cubicBezTo>
                    <a:pt x="12" y="7"/>
                    <a:pt x="12" y="7"/>
                    <a:pt x="12" y="7"/>
                  </a:cubicBezTo>
                  <a:cubicBezTo>
                    <a:pt x="12" y="7"/>
                    <a:pt x="13" y="6"/>
                    <a:pt x="13" y="7"/>
                  </a:cubicBezTo>
                  <a:cubicBezTo>
                    <a:pt x="13" y="7"/>
                    <a:pt x="14" y="11"/>
                    <a:pt x="12" y="11"/>
                  </a:cubicBezTo>
                  <a:cubicBezTo>
                    <a:pt x="12" y="11"/>
                    <a:pt x="11" y="14"/>
                    <a:pt x="11" y="15"/>
                  </a:cubicBezTo>
                  <a:cubicBezTo>
                    <a:pt x="10" y="16"/>
                    <a:pt x="8" y="17"/>
                    <a:pt x="7" y="17"/>
                  </a:cubicBezTo>
                  <a:close/>
                </a:path>
              </a:pathLst>
            </a:custGeom>
            <a:solidFill>
              <a:srgbClr val="F2C279"/>
            </a:solidFill>
            <a:ln>
              <a:noFill/>
            </a:ln>
            <a:extLst>
              <a:ext uri="{91240B29-F687-4F45-9708-019B960494DF}">
                <a14:hiddenLine xmlns:a14="http://schemas.microsoft.com/office/drawing/2010/main" w="9525">
                  <a:solidFill>
                    <a:srgbClr val="000000"/>
                  </a:solidFill>
                  <a:round/>
                </a14:hiddenLine>
              </a:ext>
            </a:extLst>
          </p:spPr>
          <p:txBody>
            <a:bodyPr vert="horz" wrap="square" lIns="91408" tIns="45703" rIns="91408" bIns="45703" numCol="1" anchor="t" anchorCtr="0" compatLnSpc="1"/>
            <a:lstStyle/>
            <a:p>
              <a:endParaRPr lang="zh-CN" altLang="en-US">
                <a:cs typeface="+mn-ea"/>
              </a:endParaRPr>
            </a:p>
          </p:txBody>
        </p:sp>
        <p:sp>
          <p:nvSpPr>
            <p:cNvPr id="63" name="Freeform 117"/>
            <p:cNvSpPr/>
            <p:nvPr/>
          </p:nvSpPr>
          <p:spPr bwMode="auto">
            <a:xfrm>
              <a:off x="2536825" y="1768475"/>
              <a:ext cx="98425" cy="234950"/>
            </a:xfrm>
            <a:custGeom>
              <a:avLst/>
              <a:gdLst>
                <a:gd name="T0" fmla="*/ 1 w 7"/>
                <a:gd name="T1" fmla="*/ 17 h 17"/>
                <a:gd name="T2" fmla="*/ 3 w 7"/>
                <a:gd name="T3" fmla="*/ 12 h 17"/>
                <a:gd name="T4" fmla="*/ 2 w 7"/>
                <a:gd name="T5" fmla="*/ 10 h 17"/>
                <a:gd name="T6" fmla="*/ 3 w 7"/>
                <a:gd name="T7" fmla="*/ 8 h 17"/>
                <a:gd name="T8" fmla="*/ 2 w 7"/>
                <a:gd name="T9" fmla="*/ 7 h 17"/>
                <a:gd name="T10" fmla="*/ 1 w 7"/>
                <a:gd name="T11" fmla="*/ 4 h 17"/>
                <a:gd name="T12" fmla="*/ 0 w 7"/>
                <a:gd name="T13" fmla="*/ 0 h 17"/>
                <a:gd name="T14" fmla="*/ 1 w 7"/>
                <a:gd name="T15" fmla="*/ 0 h 17"/>
                <a:gd name="T16" fmla="*/ 5 w 7"/>
                <a:gd name="T17" fmla="*/ 2 h 17"/>
                <a:gd name="T18" fmla="*/ 5 w 7"/>
                <a:gd name="T19" fmla="*/ 7 h 17"/>
                <a:gd name="T20" fmla="*/ 6 w 7"/>
                <a:gd name="T21" fmla="*/ 7 h 17"/>
                <a:gd name="T22" fmla="*/ 5 w 7"/>
                <a:gd name="T23" fmla="*/ 11 h 17"/>
                <a:gd name="T24" fmla="*/ 4 w 7"/>
                <a:gd name="T25" fmla="*/ 15 h 17"/>
                <a:gd name="T26" fmla="*/ 1 w 7"/>
                <a:gd name="T2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17">
                  <a:moveTo>
                    <a:pt x="1" y="17"/>
                  </a:moveTo>
                  <a:cubicBezTo>
                    <a:pt x="2" y="16"/>
                    <a:pt x="3" y="12"/>
                    <a:pt x="3" y="12"/>
                  </a:cubicBezTo>
                  <a:cubicBezTo>
                    <a:pt x="3" y="11"/>
                    <a:pt x="2" y="10"/>
                    <a:pt x="2" y="10"/>
                  </a:cubicBezTo>
                  <a:cubicBezTo>
                    <a:pt x="3" y="8"/>
                    <a:pt x="3" y="8"/>
                    <a:pt x="3" y="8"/>
                  </a:cubicBezTo>
                  <a:cubicBezTo>
                    <a:pt x="3" y="8"/>
                    <a:pt x="2" y="7"/>
                    <a:pt x="2" y="7"/>
                  </a:cubicBezTo>
                  <a:cubicBezTo>
                    <a:pt x="2" y="7"/>
                    <a:pt x="1" y="5"/>
                    <a:pt x="1" y="4"/>
                  </a:cubicBezTo>
                  <a:cubicBezTo>
                    <a:pt x="1" y="4"/>
                    <a:pt x="1" y="2"/>
                    <a:pt x="0" y="0"/>
                  </a:cubicBezTo>
                  <a:cubicBezTo>
                    <a:pt x="1" y="0"/>
                    <a:pt x="1" y="0"/>
                    <a:pt x="1" y="0"/>
                  </a:cubicBezTo>
                  <a:cubicBezTo>
                    <a:pt x="5" y="2"/>
                    <a:pt x="5" y="2"/>
                    <a:pt x="5" y="2"/>
                  </a:cubicBezTo>
                  <a:cubicBezTo>
                    <a:pt x="5" y="7"/>
                    <a:pt x="5" y="7"/>
                    <a:pt x="5" y="7"/>
                  </a:cubicBezTo>
                  <a:cubicBezTo>
                    <a:pt x="5" y="7"/>
                    <a:pt x="6" y="6"/>
                    <a:pt x="6" y="7"/>
                  </a:cubicBezTo>
                  <a:cubicBezTo>
                    <a:pt x="6" y="7"/>
                    <a:pt x="7" y="11"/>
                    <a:pt x="5" y="11"/>
                  </a:cubicBezTo>
                  <a:cubicBezTo>
                    <a:pt x="5" y="11"/>
                    <a:pt x="4" y="14"/>
                    <a:pt x="4" y="15"/>
                  </a:cubicBezTo>
                  <a:cubicBezTo>
                    <a:pt x="3" y="16"/>
                    <a:pt x="2" y="17"/>
                    <a:pt x="1" y="17"/>
                  </a:cubicBezTo>
                  <a:close/>
                </a:path>
              </a:pathLst>
            </a:custGeom>
            <a:solidFill>
              <a:srgbClr val="EBB273"/>
            </a:solidFill>
            <a:ln>
              <a:noFill/>
            </a:ln>
            <a:extLst>
              <a:ext uri="{91240B29-F687-4F45-9708-019B960494DF}">
                <a14:hiddenLine xmlns:a14="http://schemas.microsoft.com/office/drawing/2010/main" w="9525">
                  <a:solidFill>
                    <a:srgbClr val="000000"/>
                  </a:solidFill>
                  <a:round/>
                </a14:hiddenLine>
              </a:ext>
            </a:extLst>
          </p:spPr>
          <p:txBody>
            <a:bodyPr vert="horz" wrap="square" lIns="91408" tIns="45703" rIns="91408" bIns="45703" numCol="1" anchor="t" anchorCtr="0" compatLnSpc="1"/>
            <a:lstStyle/>
            <a:p>
              <a:endParaRPr lang="zh-CN" altLang="en-US">
                <a:cs typeface="+mn-ea"/>
              </a:endParaRPr>
            </a:p>
          </p:txBody>
        </p:sp>
        <p:sp>
          <p:nvSpPr>
            <p:cNvPr id="64" name="Freeform 118"/>
            <p:cNvSpPr/>
            <p:nvPr/>
          </p:nvSpPr>
          <p:spPr bwMode="auto">
            <a:xfrm>
              <a:off x="2439988" y="1865313"/>
              <a:ext cx="55563" cy="111125"/>
            </a:xfrm>
            <a:custGeom>
              <a:avLst/>
              <a:gdLst>
                <a:gd name="T0" fmla="*/ 2 w 4"/>
                <a:gd name="T1" fmla="*/ 4 h 8"/>
                <a:gd name="T2" fmla="*/ 1 w 4"/>
                <a:gd name="T3" fmla="*/ 4 h 8"/>
                <a:gd name="T4" fmla="*/ 0 w 4"/>
                <a:gd name="T5" fmla="*/ 1 h 8"/>
                <a:gd name="T6" fmla="*/ 1 w 4"/>
                <a:gd name="T7" fmla="*/ 0 h 8"/>
                <a:gd name="T8" fmla="*/ 2 w 4"/>
                <a:gd name="T9" fmla="*/ 4 h 8"/>
                <a:gd name="T10" fmla="*/ 4 w 4"/>
                <a:gd name="T11" fmla="*/ 5 h 8"/>
                <a:gd name="T12" fmla="*/ 3 w 4"/>
                <a:gd name="T13" fmla="*/ 8 h 8"/>
                <a:gd name="T14" fmla="*/ 2 w 4"/>
                <a:gd name="T15" fmla="*/ 4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8">
                  <a:moveTo>
                    <a:pt x="2" y="4"/>
                  </a:moveTo>
                  <a:cubicBezTo>
                    <a:pt x="2" y="4"/>
                    <a:pt x="1" y="4"/>
                    <a:pt x="1" y="4"/>
                  </a:cubicBezTo>
                  <a:cubicBezTo>
                    <a:pt x="1" y="4"/>
                    <a:pt x="0" y="2"/>
                    <a:pt x="0" y="1"/>
                  </a:cubicBezTo>
                  <a:cubicBezTo>
                    <a:pt x="0" y="1"/>
                    <a:pt x="0" y="0"/>
                    <a:pt x="1" y="0"/>
                  </a:cubicBezTo>
                  <a:cubicBezTo>
                    <a:pt x="1" y="0"/>
                    <a:pt x="2" y="3"/>
                    <a:pt x="2" y="4"/>
                  </a:cubicBezTo>
                  <a:cubicBezTo>
                    <a:pt x="2" y="4"/>
                    <a:pt x="4" y="5"/>
                    <a:pt x="4" y="5"/>
                  </a:cubicBezTo>
                  <a:cubicBezTo>
                    <a:pt x="3" y="5"/>
                    <a:pt x="3" y="6"/>
                    <a:pt x="3" y="8"/>
                  </a:cubicBezTo>
                  <a:cubicBezTo>
                    <a:pt x="3" y="7"/>
                    <a:pt x="2" y="5"/>
                    <a:pt x="2" y="4"/>
                  </a:cubicBezTo>
                  <a:close/>
                </a:path>
              </a:pathLst>
            </a:custGeom>
            <a:solidFill>
              <a:srgbClr val="EBB273"/>
            </a:solidFill>
            <a:ln>
              <a:noFill/>
            </a:ln>
            <a:extLst>
              <a:ext uri="{91240B29-F687-4F45-9708-019B960494DF}">
                <a14:hiddenLine xmlns:a14="http://schemas.microsoft.com/office/drawing/2010/main" w="9525">
                  <a:solidFill>
                    <a:srgbClr val="000000"/>
                  </a:solidFill>
                  <a:round/>
                </a14:hiddenLine>
              </a:ext>
            </a:extLst>
          </p:spPr>
          <p:txBody>
            <a:bodyPr vert="horz" wrap="square" lIns="91408" tIns="45703" rIns="91408" bIns="45703" numCol="1" anchor="t" anchorCtr="0" compatLnSpc="1"/>
            <a:lstStyle/>
            <a:p>
              <a:endParaRPr lang="zh-CN" altLang="en-US">
                <a:cs typeface="+mn-ea"/>
              </a:endParaRPr>
            </a:p>
          </p:txBody>
        </p:sp>
        <p:sp>
          <p:nvSpPr>
            <p:cNvPr id="65" name="Freeform 119"/>
            <p:cNvSpPr/>
            <p:nvPr/>
          </p:nvSpPr>
          <p:spPr bwMode="auto">
            <a:xfrm>
              <a:off x="2439988" y="1727200"/>
              <a:ext cx="180975" cy="165100"/>
            </a:xfrm>
            <a:custGeom>
              <a:avLst/>
              <a:gdLst>
                <a:gd name="T0" fmla="*/ 0 w 13"/>
                <a:gd name="T1" fmla="*/ 5 h 12"/>
                <a:gd name="T2" fmla="*/ 4 w 13"/>
                <a:gd name="T3" fmla="*/ 0 h 12"/>
                <a:gd name="T4" fmla="*/ 6 w 13"/>
                <a:gd name="T5" fmla="*/ 0 h 12"/>
                <a:gd name="T6" fmla="*/ 9 w 13"/>
                <a:gd name="T7" fmla="*/ 0 h 12"/>
                <a:gd name="T8" fmla="*/ 10 w 13"/>
                <a:gd name="T9" fmla="*/ 1 h 12"/>
                <a:gd name="T10" fmla="*/ 13 w 13"/>
                <a:gd name="T11" fmla="*/ 5 h 12"/>
                <a:gd name="T12" fmla="*/ 13 w 13"/>
                <a:gd name="T13" fmla="*/ 9 h 12"/>
                <a:gd name="T14" fmla="*/ 12 w 13"/>
                <a:gd name="T15" fmla="*/ 10 h 12"/>
                <a:gd name="T16" fmla="*/ 12 w 13"/>
                <a:gd name="T17" fmla="*/ 11 h 12"/>
                <a:gd name="T18" fmla="*/ 11 w 13"/>
                <a:gd name="T19" fmla="*/ 11 h 12"/>
                <a:gd name="T20" fmla="*/ 11 w 13"/>
                <a:gd name="T21" fmla="*/ 8 h 12"/>
                <a:gd name="T22" fmla="*/ 11 w 13"/>
                <a:gd name="T23" fmla="*/ 6 h 12"/>
                <a:gd name="T24" fmla="*/ 10 w 13"/>
                <a:gd name="T25" fmla="*/ 5 h 12"/>
                <a:gd name="T26" fmla="*/ 7 w 13"/>
                <a:gd name="T27" fmla="*/ 6 h 12"/>
                <a:gd name="T28" fmla="*/ 5 w 13"/>
                <a:gd name="T29" fmla="*/ 7 h 12"/>
                <a:gd name="T30" fmla="*/ 5 w 13"/>
                <a:gd name="T31" fmla="*/ 7 h 12"/>
                <a:gd name="T32" fmla="*/ 4 w 13"/>
                <a:gd name="T33" fmla="*/ 7 h 12"/>
                <a:gd name="T34" fmla="*/ 2 w 13"/>
                <a:gd name="T35" fmla="*/ 8 h 12"/>
                <a:gd name="T36" fmla="*/ 3 w 13"/>
                <a:gd name="T37" fmla="*/ 6 h 12"/>
                <a:gd name="T38" fmla="*/ 2 w 13"/>
                <a:gd name="T39" fmla="*/ 6 h 12"/>
                <a:gd name="T40" fmla="*/ 2 w 13"/>
                <a:gd name="T41" fmla="*/ 7 h 12"/>
                <a:gd name="T42" fmla="*/ 2 w 13"/>
                <a:gd name="T43" fmla="*/ 10 h 12"/>
                <a:gd name="T44" fmla="*/ 2 w 13"/>
                <a:gd name="T45" fmla="*/ 12 h 12"/>
                <a:gd name="T46" fmla="*/ 2 w 13"/>
                <a:gd name="T47" fmla="*/ 12 h 12"/>
                <a:gd name="T48" fmla="*/ 1 w 13"/>
                <a:gd name="T49" fmla="*/ 10 h 12"/>
                <a:gd name="T50" fmla="*/ 1 w 13"/>
                <a:gd name="T51" fmla="*/ 10 h 12"/>
                <a:gd name="T52" fmla="*/ 0 w 13"/>
                <a:gd name="T53" fmla="*/ 8 h 12"/>
                <a:gd name="T54" fmla="*/ 0 w 13"/>
                <a:gd name="T55"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 h="12">
                  <a:moveTo>
                    <a:pt x="0" y="5"/>
                  </a:moveTo>
                  <a:cubicBezTo>
                    <a:pt x="0" y="4"/>
                    <a:pt x="0" y="1"/>
                    <a:pt x="4" y="0"/>
                  </a:cubicBezTo>
                  <a:cubicBezTo>
                    <a:pt x="4" y="0"/>
                    <a:pt x="5" y="0"/>
                    <a:pt x="6" y="0"/>
                  </a:cubicBezTo>
                  <a:cubicBezTo>
                    <a:pt x="6" y="0"/>
                    <a:pt x="8" y="0"/>
                    <a:pt x="9" y="0"/>
                  </a:cubicBezTo>
                  <a:cubicBezTo>
                    <a:pt x="9" y="1"/>
                    <a:pt x="10" y="1"/>
                    <a:pt x="10" y="1"/>
                  </a:cubicBezTo>
                  <a:cubicBezTo>
                    <a:pt x="10" y="1"/>
                    <a:pt x="13" y="2"/>
                    <a:pt x="13" y="5"/>
                  </a:cubicBezTo>
                  <a:cubicBezTo>
                    <a:pt x="13" y="5"/>
                    <a:pt x="13" y="8"/>
                    <a:pt x="13" y="9"/>
                  </a:cubicBezTo>
                  <a:cubicBezTo>
                    <a:pt x="13" y="9"/>
                    <a:pt x="12" y="9"/>
                    <a:pt x="12" y="10"/>
                  </a:cubicBezTo>
                  <a:cubicBezTo>
                    <a:pt x="12" y="11"/>
                    <a:pt x="12" y="11"/>
                    <a:pt x="12" y="11"/>
                  </a:cubicBezTo>
                  <a:cubicBezTo>
                    <a:pt x="11" y="11"/>
                    <a:pt x="11" y="11"/>
                    <a:pt x="11" y="11"/>
                  </a:cubicBezTo>
                  <a:cubicBezTo>
                    <a:pt x="11" y="11"/>
                    <a:pt x="12" y="9"/>
                    <a:pt x="11" y="8"/>
                  </a:cubicBezTo>
                  <a:cubicBezTo>
                    <a:pt x="11" y="8"/>
                    <a:pt x="11" y="6"/>
                    <a:pt x="11" y="6"/>
                  </a:cubicBezTo>
                  <a:cubicBezTo>
                    <a:pt x="11" y="6"/>
                    <a:pt x="10" y="5"/>
                    <a:pt x="10" y="5"/>
                  </a:cubicBezTo>
                  <a:cubicBezTo>
                    <a:pt x="10" y="5"/>
                    <a:pt x="8" y="6"/>
                    <a:pt x="7" y="6"/>
                  </a:cubicBezTo>
                  <a:cubicBezTo>
                    <a:pt x="7" y="6"/>
                    <a:pt x="7" y="7"/>
                    <a:pt x="5" y="7"/>
                  </a:cubicBezTo>
                  <a:cubicBezTo>
                    <a:pt x="5" y="7"/>
                    <a:pt x="5" y="7"/>
                    <a:pt x="5" y="7"/>
                  </a:cubicBezTo>
                  <a:cubicBezTo>
                    <a:pt x="5" y="7"/>
                    <a:pt x="4" y="7"/>
                    <a:pt x="4" y="7"/>
                  </a:cubicBezTo>
                  <a:cubicBezTo>
                    <a:pt x="2" y="6"/>
                    <a:pt x="2" y="8"/>
                    <a:pt x="2" y="8"/>
                  </a:cubicBezTo>
                  <a:cubicBezTo>
                    <a:pt x="2" y="7"/>
                    <a:pt x="2" y="7"/>
                    <a:pt x="3" y="6"/>
                  </a:cubicBezTo>
                  <a:cubicBezTo>
                    <a:pt x="2" y="6"/>
                    <a:pt x="2" y="6"/>
                    <a:pt x="2" y="6"/>
                  </a:cubicBezTo>
                  <a:cubicBezTo>
                    <a:pt x="2" y="6"/>
                    <a:pt x="2" y="7"/>
                    <a:pt x="2" y="7"/>
                  </a:cubicBezTo>
                  <a:cubicBezTo>
                    <a:pt x="2" y="8"/>
                    <a:pt x="2" y="9"/>
                    <a:pt x="2" y="10"/>
                  </a:cubicBezTo>
                  <a:cubicBezTo>
                    <a:pt x="1" y="10"/>
                    <a:pt x="2" y="12"/>
                    <a:pt x="2" y="12"/>
                  </a:cubicBezTo>
                  <a:cubicBezTo>
                    <a:pt x="2" y="12"/>
                    <a:pt x="2" y="12"/>
                    <a:pt x="2" y="12"/>
                  </a:cubicBezTo>
                  <a:cubicBezTo>
                    <a:pt x="1" y="10"/>
                    <a:pt x="1" y="10"/>
                    <a:pt x="1" y="10"/>
                  </a:cubicBezTo>
                  <a:cubicBezTo>
                    <a:pt x="1" y="10"/>
                    <a:pt x="1" y="10"/>
                    <a:pt x="1" y="10"/>
                  </a:cubicBezTo>
                  <a:cubicBezTo>
                    <a:pt x="0" y="8"/>
                    <a:pt x="0" y="8"/>
                    <a:pt x="0" y="8"/>
                  </a:cubicBezTo>
                  <a:cubicBezTo>
                    <a:pt x="0" y="8"/>
                    <a:pt x="0" y="5"/>
                    <a:pt x="0" y="5"/>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08" tIns="45703" rIns="91408" bIns="45703" numCol="1" anchor="t" anchorCtr="0" compatLnSpc="1"/>
            <a:lstStyle/>
            <a:p>
              <a:endParaRPr lang="zh-CN" altLang="en-US">
                <a:cs typeface="+mn-ea"/>
              </a:endParaRPr>
            </a:p>
          </p:txBody>
        </p:sp>
        <p:sp>
          <p:nvSpPr>
            <p:cNvPr id="66" name="Freeform 120"/>
            <p:cNvSpPr/>
            <p:nvPr/>
          </p:nvSpPr>
          <p:spPr bwMode="auto">
            <a:xfrm>
              <a:off x="2384425" y="2211388"/>
              <a:ext cx="41275" cy="193675"/>
            </a:xfrm>
            <a:custGeom>
              <a:avLst/>
              <a:gdLst>
                <a:gd name="T0" fmla="*/ 1 w 3"/>
                <a:gd name="T1" fmla="*/ 8 h 14"/>
                <a:gd name="T2" fmla="*/ 2 w 3"/>
                <a:gd name="T3" fmla="*/ 0 h 14"/>
                <a:gd name="T4" fmla="*/ 2 w 3"/>
                <a:gd name="T5" fmla="*/ 0 h 14"/>
                <a:gd name="T6" fmla="*/ 3 w 3"/>
                <a:gd name="T7" fmla="*/ 12 h 14"/>
                <a:gd name="T8" fmla="*/ 2 w 3"/>
                <a:gd name="T9" fmla="*/ 14 h 14"/>
                <a:gd name="T10" fmla="*/ 1 w 3"/>
                <a:gd name="T11" fmla="*/ 14 h 14"/>
                <a:gd name="T12" fmla="*/ 1 w 3"/>
                <a:gd name="T13" fmla="*/ 8 h 14"/>
              </a:gdLst>
              <a:ahLst/>
              <a:cxnLst>
                <a:cxn ang="0">
                  <a:pos x="T0" y="T1"/>
                </a:cxn>
                <a:cxn ang="0">
                  <a:pos x="T2" y="T3"/>
                </a:cxn>
                <a:cxn ang="0">
                  <a:pos x="T4" y="T5"/>
                </a:cxn>
                <a:cxn ang="0">
                  <a:pos x="T6" y="T7"/>
                </a:cxn>
                <a:cxn ang="0">
                  <a:pos x="T8" y="T9"/>
                </a:cxn>
                <a:cxn ang="0">
                  <a:pos x="T10" y="T11"/>
                </a:cxn>
                <a:cxn ang="0">
                  <a:pos x="T12" y="T13"/>
                </a:cxn>
              </a:cxnLst>
              <a:rect l="0" t="0" r="r" b="b"/>
              <a:pathLst>
                <a:path w="3" h="14">
                  <a:moveTo>
                    <a:pt x="1" y="8"/>
                  </a:moveTo>
                  <a:cubicBezTo>
                    <a:pt x="0" y="6"/>
                    <a:pt x="2" y="2"/>
                    <a:pt x="2" y="0"/>
                  </a:cubicBezTo>
                  <a:cubicBezTo>
                    <a:pt x="2" y="0"/>
                    <a:pt x="2" y="0"/>
                    <a:pt x="2" y="0"/>
                  </a:cubicBezTo>
                  <a:cubicBezTo>
                    <a:pt x="3" y="12"/>
                    <a:pt x="3" y="12"/>
                    <a:pt x="3" y="12"/>
                  </a:cubicBezTo>
                  <a:cubicBezTo>
                    <a:pt x="2" y="14"/>
                    <a:pt x="2" y="14"/>
                    <a:pt x="2" y="14"/>
                  </a:cubicBezTo>
                  <a:cubicBezTo>
                    <a:pt x="2" y="14"/>
                    <a:pt x="2" y="14"/>
                    <a:pt x="1" y="14"/>
                  </a:cubicBezTo>
                  <a:cubicBezTo>
                    <a:pt x="1" y="12"/>
                    <a:pt x="1" y="9"/>
                    <a:pt x="1"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8" tIns="45703" rIns="91408" bIns="45703" numCol="1" anchor="t" anchorCtr="0" compatLnSpc="1"/>
            <a:lstStyle/>
            <a:p>
              <a:endParaRPr lang="zh-CN" altLang="en-US">
                <a:cs typeface="+mn-ea"/>
              </a:endParaRPr>
            </a:p>
          </p:txBody>
        </p:sp>
        <p:sp>
          <p:nvSpPr>
            <p:cNvPr id="67" name="Freeform 121"/>
            <p:cNvSpPr/>
            <p:nvPr/>
          </p:nvSpPr>
          <p:spPr bwMode="auto">
            <a:xfrm>
              <a:off x="2370138" y="2044700"/>
              <a:ext cx="125413" cy="679450"/>
            </a:xfrm>
            <a:custGeom>
              <a:avLst/>
              <a:gdLst>
                <a:gd name="T0" fmla="*/ 5 w 9"/>
                <a:gd name="T1" fmla="*/ 48 h 49"/>
                <a:gd name="T2" fmla="*/ 1 w 9"/>
                <a:gd name="T3" fmla="*/ 49 h 49"/>
                <a:gd name="T4" fmla="*/ 0 w 9"/>
                <a:gd name="T5" fmla="*/ 49 h 49"/>
                <a:gd name="T6" fmla="*/ 3 w 9"/>
                <a:gd name="T7" fmla="*/ 25 h 49"/>
                <a:gd name="T8" fmla="*/ 3 w 9"/>
                <a:gd name="T9" fmla="*/ 15 h 49"/>
                <a:gd name="T10" fmla="*/ 3 w 9"/>
                <a:gd name="T11" fmla="*/ 8 h 49"/>
                <a:gd name="T12" fmla="*/ 5 w 9"/>
                <a:gd name="T13" fmla="*/ 3 h 49"/>
                <a:gd name="T14" fmla="*/ 9 w 9"/>
                <a:gd name="T15" fmla="*/ 0 h 49"/>
                <a:gd name="T16" fmla="*/ 9 w 9"/>
                <a:gd name="T17" fmla="*/ 3 h 49"/>
                <a:gd name="T18" fmla="*/ 5 w 9"/>
                <a:gd name="T19" fmla="*/ 13 h 49"/>
                <a:gd name="T20" fmla="*/ 6 w 9"/>
                <a:gd name="T21" fmla="*/ 20 h 49"/>
                <a:gd name="T22" fmla="*/ 4 w 9"/>
                <a:gd name="T23" fmla="*/ 35 h 49"/>
                <a:gd name="T24" fmla="*/ 5 w 9"/>
                <a:gd name="T25" fmla="*/ 4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49">
                  <a:moveTo>
                    <a:pt x="5" y="48"/>
                  </a:moveTo>
                  <a:cubicBezTo>
                    <a:pt x="1" y="49"/>
                    <a:pt x="1" y="49"/>
                    <a:pt x="1" y="49"/>
                  </a:cubicBezTo>
                  <a:cubicBezTo>
                    <a:pt x="0" y="49"/>
                    <a:pt x="0" y="49"/>
                    <a:pt x="0" y="49"/>
                  </a:cubicBezTo>
                  <a:cubicBezTo>
                    <a:pt x="0" y="49"/>
                    <a:pt x="1" y="30"/>
                    <a:pt x="3" y="25"/>
                  </a:cubicBezTo>
                  <a:cubicBezTo>
                    <a:pt x="3" y="25"/>
                    <a:pt x="3" y="17"/>
                    <a:pt x="3" y="15"/>
                  </a:cubicBezTo>
                  <a:cubicBezTo>
                    <a:pt x="3" y="13"/>
                    <a:pt x="3" y="9"/>
                    <a:pt x="3" y="8"/>
                  </a:cubicBezTo>
                  <a:cubicBezTo>
                    <a:pt x="3" y="8"/>
                    <a:pt x="4" y="4"/>
                    <a:pt x="5" y="3"/>
                  </a:cubicBezTo>
                  <a:cubicBezTo>
                    <a:pt x="9" y="0"/>
                    <a:pt x="9" y="0"/>
                    <a:pt x="9" y="0"/>
                  </a:cubicBezTo>
                  <a:cubicBezTo>
                    <a:pt x="9" y="3"/>
                    <a:pt x="9" y="3"/>
                    <a:pt x="9" y="3"/>
                  </a:cubicBezTo>
                  <a:cubicBezTo>
                    <a:pt x="9" y="3"/>
                    <a:pt x="5" y="11"/>
                    <a:pt x="5" y="13"/>
                  </a:cubicBezTo>
                  <a:cubicBezTo>
                    <a:pt x="5" y="13"/>
                    <a:pt x="6" y="20"/>
                    <a:pt x="6" y="20"/>
                  </a:cubicBezTo>
                  <a:cubicBezTo>
                    <a:pt x="6" y="21"/>
                    <a:pt x="4" y="34"/>
                    <a:pt x="4" y="35"/>
                  </a:cubicBezTo>
                  <a:cubicBezTo>
                    <a:pt x="4" y="36"/>
                    <a:pt x="5" y="48"/>
                    <a:pt x="5" y="48"/>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08" tIns="45703" rIns="91408" bIns="45703" numCol="1" anchor="t" anchorCtr="0" compatLnSpc="1"/>
            <a:lstStyle/>
            <a:p>
              <a:endParaRPr lang="zh-CN" altLang="en-US">
                <a:cs typeface="+mn-ea"/>
              </a:endParaRPr>
            </a:p>
          </p:txBody>
        </p:sp>
      </p:grpSp>
      <p:sp>
        <p:nvSpPr>
          <p:cNvPr id="92" name="PA_文本框 3"/>
          <p:cNvSpPr txBox="1"/>
          <p:nvPr>
            <p:custDataLst>
              <p:tags r:id="rId1"/>
            </p:custDataLst>
          </p:nvPr>
        </p:nvSpPr>
        <p:spPr>
          <a:xfrm>
            <a:off x="1104064" y="401084"/>
            <a:ext cx="6461458" cy="706755"/>
          </a:xfrm>
          <a:prstGeom prst="rect">
            <a:avLst/>
          </a:prstGeom>
          <a:noFill/>
        </p:spPr>
        <p:txBody>
          <a:bodyPr wrap="square" rtlCol="0">
            <a:spAutoFit/>
          </a:bodyPr>
          <a:lstStyle/>
          <a:p>
            <a:pPr algn="l"/>
            <a:r>
              <a:rPr lang="en-US" altLang="zh-CN" sz="4000" b="1">
                <a:solidFill>
                  <a:srgbClr val="157EA3"/>
                </a:solidFill>
                <a:latin typeface="微软雅黑" panose="020B0503020204020204" pitchFamily="34" charset="-122"/>
                <a:ea typeface="微软雅黑" panose="020B0503020204020204" pitchFamily="34" charset="-122"/>
                <a:cs typeface="微软雅黑" panose="020B0503020204020204" pitchFamily="34" charset="-122"/>
                <a:sym typeface="+mn-ea"/>
              </a:rPr>
              <a:t>4</a:t>
            </a:r>
            <a:r>
              <a:rPr lang="zh-CN" altLang="en-US" sz="4000" b="1">
                <a:solidFill>
                  <a:srgbClr val="157EA3"/>
                </a:solidFill>
                <a:latin typeface="微软雅黑" panose="020B0503020204020204" pitchFamily="34" charset="-122"/>
                <a:ea typeface="微软雅黑" panose="020B0503020204020204" pitchFamily="34" charset="-122"/>
                <a:cs typeface="微软雅黑" panose="020B0503020204020204" pitchFamily="34" charset="-122"/>
                <a:sym typeface="+mn-ea"/>
              </a:rPr>
              <a:t>、内部研讨会</a:t>
            </a:r>
            <a:endParaRPr lang="zh-CN" altLang="en-US" sz="4000" b="1">
              <a:solidFill>
                <a:srgbClr val="157EA3"/>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93" name="文本框 92"/>
          <p:cNvSpPr txBox="1"/>
          <p:nvPr/>
        </p:nvSpPr>
        <p:spPr>
          <a:xfrm>
            <a:off x="2383153" y="1793164"/>
            <a:ext cx="8473722" cy="3322955"/>
          </a:xfrm>
          <a:prstGeom prst="rect">
            <a:avLst/>
          </a:prstGeom>
          <a:noFill/>
          <a:ln w="9525">
            <a:noFill/>
          </a:ln>
        </p:spPr>
        <p:txBody>
          <a:bodyPr wrap="square">
            <a:spAutoFit/>
          </a:bodyPr>
          <a:lstStyle/>
          <a:p>
            <a:pPr indent="0" fontAlgn="auto">
              <a:lnSpc>
                <a:spcPct val="150000"/>
              </a:lnSpc>
            </a:pPr>
            <a:r>
              <a:rPr sz="2800"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rPr>
              <a:t>1、 介绍自己的名字</a:t>
            </a:r>
            <a:endParaRPr sz="2800"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pPr>
            <a:r>
              <a:rPr sz="2800"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rPr>
              <a:t>2、 感谢介绍老师和指导老师</a:t>
            </a:r>
            <a:endParaRPr sz="2800"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pPr>
            <a:r>
              <a:rPr sz="2800"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rPr>
              <a:t>3、 为什么做</a:t>
            </a:r>
            <a:r>
              <a:rPr lang="en-US" sz="2800"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rPr>
              <a:t>crowd1</a:t>
            </a:r>
            <a:endParaRPr sz="2800"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pPr>
            <a:r>
              <a:rPr sz="2800"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rPr>
              <a:t>4、 我的梦想是什么？</a:t>
            </a:r>
            <a:endParaRPr sz="2800"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pPr>
            <a:r>
              <a:rPr sz="2800"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rPr>
              <a:t>5、 目的：总结（检查）、表彰、激励、解决问题</a:t>
            </a:r>
            <a:endParaRPr sz="2800"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92"/>
                                        </p:tgtEl>
                                        <p:attrNameLst>
                                          <p:attrName>style.visibility</p:attrName>
                                        </p:attrNameLst>
                                      </p:cBhvr>
                                      <p:to>
                                        <p:strVal val="visible"/>
                                      </p:to>
                                    </p:set>
                                    <p:anim by="(-#ppt_w*2)" calcmode="lin" valueType="num">
                                      <p:cBhvr rctx="PPT">
                                        <p:cTn id="13" dur="500" autoRev="1" fill="hold">
                                          <p:stCondLst>
                                            <p:cond delay="0"/>
                                          </p:stCondLst>
                                        </p:cTn>
                                        <p:tgtEl>
                                          <p:spTgt spid="92"/>
                                        </p:tgtEl>
                                        <p:attrNameLst>
                                          <p:attrName>ppt_w</p:attrName>
                                        </p:attrNameLst>
                                      </p:cBhvr>
                                    </p:anim>
                                    <p:anim by="(#ppt_w*0.50)" calcmode="lin" valueType="num">
                                      <p:cBhvr>
                                        <p:cTn id="14" dur="500" decel="50000" autoRev="1" fill="hold">
                                          <p:stCondLst>
                                            <p:cond delay="0"/>
                                          </p:stCondLst>
                                        </p:cTn>
                                        <p:tgtEl>
                                          <p:spTgt spid="92"/>
                                        </p:tgtEl>
                                        <p:attrNameLst>
                                          <p:attrName>ppt_x</p:attrName>
                                        </p:attrNameLst>
                                      </p:cBhvr>
                                    </p:anim>
                                    <p:anim from="(-#ppt_h/2)" to="(#ppt_y)" calcmode="lin" valueType="num">
                                      <p:cBhvr>
                                        <p:cTn id="15" dur="1000" fill="hold">
                                          <p:stCondLst>
                                            <p:cond delay="0"/>
                                          </p:stCondLst>
                                        </p:cTn>
                                        <p:tgtEl>
                                          <p:spTgt spid="92"/>
                                        </p:tgtEl>
                                        <p:attrNameLst>
                                          <p:attrName>ppt_y</p:attrName>
                                        </p:attrNameLst>
                                      </p:cBhvr>
                                    </p:anim>
                                    <p:animRot by="21600000">
                                      <p:cBhvr>
                                        <p:cTn id="16" dur="1000" fill="hold">
                                          <p:stCondLst>
                                            <p:cond delay="0"/>
                                          </p:stCondLst>
                                        </p:cTn>
                                        <p:tgtEl>
                                          <p:spTgt spid="9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flipH="1">
            <a:off x="576082" y="1848259"/>
            <a:ext cx="1588158" cy="3698460"/>
            <a:chOff x="2051050" y="1727200"/>
            <a:chExt cx="792163" cy="1911350"/>
          </a:xfrm>
          <a:effectLst/>
        </p:grpSpPr>
        <p:sp>
          <p:nvSpPr>
            <p:cNvPr id="21" name="Freeform 100"/>
            <p:cNvSpPr/>
            <p:nvPr/>
          </p:nvSpPr>
          <p:spPr bwMode="auto">
            <a:xfrm>
              <a:off x="2579688" y="2960688"/>
              <a:ext cx="166688" cy="539750"/>
            </a:xfrm>
            <a:custGeom>
              <a:avLst/>
              <a:gdLst>
                <a:gd name="T0" fmla="*/ 0 w 12"/>
                <a:gd name="T1" fmla="*/ 4 h 39"/>
                <a:gd name="T2" fmla="*/ 9 w 12"/>
                <a:gd name="T3" fmla="*/ 0 h 39"/>
                <a:gd name="T4" fmla="*/ 11 w 12"/>
                <a:gd name="T5" fmla="*/ 5 h 39"/>
                <a:gd name="T6" fmla="*/ 11 w 12"/>
                <a:gd name="T7" fmla="*/ 19 h 39"/>
                <a:gd name="T8" fmla="*/ 11 w 12"/>
                <a:gd name="T9" fmla="*/ 19 h 39"/>
                <a:gd name="T10" fmla="*/ 11 w 12"/>
                <a:gd name="T11" fmla="*/ 19 h 39"/>
                <a:gd name="T12" fmla="*/ 11 w 12"/>
                <a:gd name="T13" fmla="*/ 19 h 39"/>
                <a:gd name="T14" fmla="*/ 11 w 12"/>
                <a:gd name="T15" fmla="*/ 19 h 39"/>
                <a:gd name="T16" fmla="*/ 11 w 12"/>
                <a:gd name="T17" fmla="*/ 19 h 39"/>
                <a:gd name="T18" fmla="*/ 11 w 12"/>
                <a:gd name="T19" fmla="*/ 20 h 39"/>
                <a:gd name="T20" fmla="*/ 9 w 12"/>
                <a:gd name="T21" fmla="*/ 28 h 39"/>
                <a:gd name="T22" fmla="*/ 8 w 12"/>
                <a:gd name="T23" fmla="*/ 39 h 39"/>
                <a:gd name="T24" fmla="*/ 8 w 12"/>
                <a:gd name="T25" fmla="*/ 39 h 39"/>
                <a:gd name="T26" fmla="*/ 8 w 12"/>
                <a:gd name="T27" fmla="*/ 39 h 39"/>
                <a:gd name="T28" fmla="*/ 3 w 12"/>
                <a:gd name="T29" fmla="*/ 39 h 39"/>
                <a:gd name="T30" fmla="*/ 1 w 12"/>
                <a:gd name="T31" fmla="*/ 37 h 39"/>
                <a:gd name="T32" fmla="*/ 2 w 12"/>
                <a:gd name="T33" fmla="*/ 35 h 39"/>
                <a:gd name="T34" fmla="*/ 7 w 12"/>
                <a:gd name="T35" fmla="*/ 35 h 39"/>
                <a:gd name="T36" fmla="*/ 0 w 12"/>
                <a:gd name="T37" fmla="*/ 32 h 39"/>
                <a:gd name="T38" fmla="*/ 8 w 12"/>
                <a:gd name="T39" fmla="*/ 33 h 39"/>
                <a:gd name="T40" fmla="*/ 8 w 12"/>
                <a:gd name="T41" fmla="*/ 29 h 39"/>
                <a:gd name="T42" fmla="*/ 5 w 12"/>
                <a:gd name="T43" fmla="*/ 30 h 39"/>
                <a:gd name="T44" fmla="*/ 8 w 12"/>
                <a:gd name="T45" fmla="*/ 26 h 39"/>
                <a:gd name="T46" fmla="*/ 5 w 12"/>
                <a:gd name="T47" fmla="*/ 26 h 39"/>
                <a:gd name="T48" fmla="*/ 8 w 12"/>
                <a:gd name="T49" fmla="*/ 23 h 39"/>
                <a:gd name="T50" fmla="*/ 5 w 12"/>
                <a:gd name="T51" fmla="*/ 20 h 39"/>
                <a:gd name="T52" fmla="*/ 6 w 12"/>
                <a:gd name="T53" fmla="*/ 17 h 39"/>
                <a:gd name="T54" fmla="*/ 9 w 12"/>
                <a:gd name="T55" fmla="*/ 16 h 39"/>
                <a:gd name="T56" fmla="*/ 9 w 12"/>
                <a:gd name="T57" fmla="*/ 15 h 39"/>
                <a:gd name="T58" fmla="*/ 5 w 12"/>
                <a:gd name="T59" fmla="*/ 10 h 39"/>
                <a:gd name="T60" fmla="*/ 9 w 12"/>
                <a:gd name="T61" fmla="*/ 10 h 39"/>
                <a:gd name="T62" fmla="*/ 4 w 12"/>
                <a:gd name="T63" fmla="*/ 7 h 39"/>
                <a:gd name="T64" fmla="*/ 6 w 12"/>
                <a:gd name="T65" fmla="*/ 7 h 39"/>
                <a:gd name="T66" fmla="*/ 9 w 12"/>
                <a:gd name="T67" fmla="*/ 6 h 39"/>
                <a:gd name="T68" fmla="*/ 7 w 12"/>
                <a:gd name="T69" fmla="*/ 5 h 39"/>
                <a:gd name="T70" fmla="*/ 9 w 12"/>
                <a:gd name="T71" fmla="*/ 4 h 39"/>
                <a:gd name="T72" fmla="*/ 0 w 12"/>
                <a:gd name="T73"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 h="39">
                  <a:moveTo>
                    <a:pt x="0" y="4"/>
                  </a:moveTo>
                  <a:cubicBezTo>
                    <a:pt x="2" y="3"/>
                    <a:pt x="6" y="1"/>
                    <a:pt x="9" y="0"/>
                  </a:cubicBezTo>
                  <a:cubicBezTo>
                    <a:pt x="9" y="1"/>
                    <a:pt x="12" y="3"/>
                    <a:pt x="11" y="5"/>
                  </a:cubicBezTo>
                  <a:cubicBezTo>
                    <a:pt x="10" y="6"/>
                    <a:pt x="11" y="17"/>
                    <a:pt x="11" y="19"/>
                  </a:cubicBezTo>
                  <a:cubicBezTo>
                    <a:pt x="11" y="19"/>
                    <a:pt x="11" y="19"/>
                    <a:pt x="11" y="19"/>
                  </a:cubicBezTo>
                  <a:cubicBezTo>
                    <a:pt x="11" y="19"/>
                    <a:pt x="11" y="19"/>
                    <a:pt x="11" y="19"/>
                  </a:cubicBezTo>
                  <a:cubicBezTo>
                    <a:pt x="11" y="19"/>
                    <a:pt x="11" y="19"/>
                    <a:pt x="11" y="19"/>
                  </a:cubicBezTo>
                  <a:cubicBezTo>
                    <a:pt x="11" y="19"/>
                    <a:pt x="11" y="19"/>
                    <a:pt x="11" y="19"/>
                  </a:cubicBezTo>
                  <a:cubicBezTo>
                    <a:pt x="11" y="19"/>
                    <a:pt x="11" y="19"/>
                    <a:pt x="11" y="19"/>
                  </a:cubicBezTo>
                  <a:cubicBezTo>
                    <a:pt x="11" y="20"/>
                    <a:pt x="11" y="20"/>
                    <a:pt x="11" y="20"/>
                  </a:cubicBezTo>
                  <a:cubicBezTo>
                    <a:pt x="11" y="21"/>
                    <a:pt x="9" y="28"/>
                    <a:pt x="9" y="28"/>
                  </a:cubicBezTo>
                  <a:cubicBezTo>
                    <a:pt x="9" y="28"/>
                    <a:pt x="11" y="37"/>
                    <a:pt x="8" y="39"/>
                  </a:cubicBezTo>
                  <a:cubicBezTo>
                    <a:pt x="8" y="39"/>
                    <a:pt x="8" y="39"/>
                    <a:pt x="8" y="39"/>
                  </a:cubicBezTo>
                  <a:cubicBezTo>
                    <a:pt x="8" y="39"/>
                    <a:pt x="8" y="39"/>
                    <a:pt x="8" y="39"/>
                  </a:cubicBezTo>
                  <a:cubicBezTo>
                    <a:pt x="3" y="39"/>
                    <a:pt x="3" y="39"/>
                    <a:pt x="3" y="39"/>
                  </a:cubicBezTo>
                  <a:cubicBezTo>
                    <a:pt x="1" y="37"/>
                    <a:pt x="1" y="37"/>
                    <a:pt x="1" y="37"/>
                  </a:cubicBezTo>
                  <a:cubicBezTo>
                    <a:pt x="1" y="36"/>
                    <a:pt x="2" y="35"/>
                    <a:pt x="2" y="35"/>
                  </a:cubicBezTo>
                  <a:cubicBezTo>
                    <a:pt x="7" y="35"/>
                    <a:pt x="7" y="35"/>
                    <a:pt x="7" y="35"/>
                  </a:cubicBezTo>
                  <a:cubicBezTo>
                    <a:pt x="6" y="32"/>
                    <a:pt x="0" y="32"/>
                    <a:pt x="0" y="32"/>
                  </a:cubicBezTo>
                  <a:cubicBezTo>
                    <a:pt x="1" y="31"/>
                    <a:pt x="6" y="32"/>
                    <a:pt x="8" y="33"/>
                  </a:cubicBezTo>
                  <a:cubicBezTo>
                    <a:pt x="9" y="32"/>
                    <a:pt x="8" y="30"/>
                    <a:pt x="8" y="29"/>
                  </a:cubicBezTo>
                  <a:cubicBezTo>
                    <a:pt x="7" y="29"/>
                    <a:pt x="5" y="30"/>
                    <a:pt x="5" y="30"/>
                  </a:cubicBezTo>
                  <a:cubicBezTo>
                    <a:pt x="8" y="26"/>
                    <a:pt x="8" y="26"/>
                    <a:pt x="8" y="26"/>
                  </a:cubicBezTo>
                  <a:cubicBezTo>
                    <a:pt x="8" y="25"/>
                    <a:pt x="5" y="26"/>
                    <a:pt x="5" y="26"/>
                  </a:cubicBezTo>
                  <a:cubicBezTo>
                    <a:pt x="8" y="23"/>
                    <a:pt x="8" y="23"/>
                    <a:pt x="8" y="23"/>
                  </a:cubicBezTo>
                  <a:cubicBezTo>
                    <a:pt x="8" y="23"/>
                    <a:pt x="7" y="22"/>
                    <a:pt x="5" y="20"/>
                  </a:cubicBezTo>
                  <a:cubicBezTo>
                    <a:pt x="4" y="18"/>
                    <a:pt x="6" y="17"/>
                    <a:pt x="6" y="17"/>
                  </a:cubicBezTo>
                  <a:cubicBezTo>
                    <a:pt x="6" y="17"/>
                    <a:pt x="10" y="19"/>
                    <a:pt x="9" y="16"/>
                  </a:cubicBezTo>
                  <a:cubicBezTo>
                    <a:pt x="9" y="16"/>
                    <a:pt x="9" y="16"/>
                    <a:pt x="9" y="15"/>
                  </a:cubicBezTo>
                  <a:cubicBezTo>
                    <a:pt x="8" y="13"/>
                    <a:pt x="5" y="10"/>
                    <a:pt x="5" y="10"/>
                  </a:cubicBezTo>
                  <a:cubicBezTo>
                    <a:pt x="9" y="10"/>
                    <a:pt x="9" y="10"/>
                    <a:pt x="9" y="10"/>
                  </a:cubicBezTo>
                  <a:cubicBezTo>
                    <a:pt x="8" y="8"/>
                    <a:pt x="3" y="9"/>
                    <a:pt x="4" y="7"/>
                  </a:cubicBezTo>
                  <a:cubicBezTo>
                    <a:pt x="5" y="7"/>
                    <a:pt x="5" y="7"/>
                    <a:pt x="6" y="7"/>
                  </a:cubicBezTo>
                  <a:cubicBezTo>
                    <a:pt x="7" y="6"/>
                    <a:pt x="9" y="6"/>
                    <a:pt x="9" y="6"/>
                  </a:cubicBezTo>
                  <a:cubicBezTo>
                    <a:pt x="7" y="5"/>
                    <a:pt x="7" y="5"/>
                    <a:pt x="7" y="5"/>
                  </a:cubicBezTo>
                  <a:cubicBezTo>
                    <a:pt x="9" y="4"/>
                    <a:pt x="9" y="4"/>
                    <a:pt x="9" y="4"/>
                  </a:cubicBezTo>
                  <a:cubicBezTo>
                    <a:pt x="7" y="3"/>
                    <a:pt x="0" y="4"/>
                    <a:pt x="0" y="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8" tIns="45703" rIns="91408" bIns="45703" numCol="1" anchor="t" anchorCtr="0" compatLnSpc="1"/>
            <a:lstStyle/>
            <a:p>
              <a:endParaRPr lang="zh-CN" altLang="en-US">
                <a:cs typeface="+mn-ea"/>
              </a:endParaRPr>
            </a:p>
          </p:txBody>
        </p:sp>
        <p:sp>
          <p:nvSpPr>
            <p:cNvPr id="40" name="Freeform 93"/>
            <p:cNvSpPr/>
            <p:nvPr/>
          </p:nvSpPr>
          <p:spPr bwMode="auto">
            <a:xfrm>
              <a:off x="2481263" y="1892300"/>
              <a:ext cx="125413" cy="180975"/>
            </a:xfrm>
            <a:custGeom>
              <a:avLst/>
              <a:gdLst>
                <a:gd name="T0" fmla="*/ 9 w 9"/>
                <a:gd name="T1" fmla="*/ 6 h 13"/>
                <a:gd name="T2" fmla="*/ 9 w 9"/>
                <a:gd name="T3" fmla="*/ 0 h 13"/>
                <a:gd name="T4" fmla="*/ 3 w 9"/>
                <a:gd name="T5" fmla="*/ 3 h 13"/>
                <a:gd name="T6" fmla="*/ 1 w 9"/>
                <a:gd name="T7" fmla="*/ 9 h 13"/>
                <a:gd name="T8" fmla="*/ 5 w 9"/>
                <a:gd name="T9" fmla="*/ 13 h 13"/>
                <a:gd name="T10" fmla="*/ 9 w 9"/>
                <a:gd name="T11" fmla="*/ 6 h 13"/>
              </a:gdLst>
              <a:ahLst/>
              <a:cxnLst>
                <a:cxn ang="0">
                  <a:pos x="T0" y="T1"/>
                </a:cxn>
                <a:cxn ang="0">
                  <a:pos x="T2" y="T3"/>
                </a:cxn>
                <a:cxn ang="0">
                  <a:pos x="T4" y="T5"/>
                </a:cxn>
                <a:cxn ang="0">
                  <a:pos x="T6" y="T7"/>
                </a:cxn>
                <a:cxn ang="0">
                  <a:pos x="T8" y="T9"/>
                </a:cxn>
                <a:cxn ang="0">
                  <a:pos x="T10" y="T11"/>
                </a:cxn>
              </a:cxnLst>
              <a:rect l="0" t="0" r="r" b="b"/>
              <a:pathLst>
                <a:path w="9" h="13">
                  <a:moveTo>
                    <a:pt x="9" y="6"/>
                  </a:moveTo>
                  <a:cubicBezTo>
                    <a:pt x="9" y="6"/>
                    <a:pt x="9" y="1"/>
                    <a:pt x="9" y="0"/>
                  </a:cubicBezTo>
                  <a:cubicBezTo>
                    <a:pt x="9" y="0"/>
                    <a:pt x="3" y="3"/>
                    <a:pt x="3" y="3"/>
                  </a:cubicBezTo>
                  <a:cubicBezTo>
                    <a:pt x="3" y="3"/>
                    <a:pt x="1" y="7"/>
                    <a:pt x="1" y="9"/>
                  </a:cubicBezTo>
                  <a:cubicBezTo>
                    <a:pt x="0" y="11"/>
                    <a:pt x="5" y="13"/>
                    <a:pt x="5" y="13"/>
                  </a:cubicBezTo>
                  <a:lnTo>
                    <a:pt x="9" y="6"/>
                  </a:lnTo>
                  <a:close/>
                </a:path>
              </a:pathLst>
            </a:custGeom>
            <a:solidFill>
              <a:srgbClr val="D69B60"/>
            </a:solidFill>
            <a:ln>
              <a:noFill/>
            </a:ln>
            <a:extLst>
              <a:ext uri="{91240B29-F687-4F45-9708-019B960494DF}">
                <a14:hiddenLine xmlns:a14="http://schemas.microsoft.com/office/drawing/2010/main" w="9525">
                  <a:solidFill>
                    <a:srgbClr val="000000"/>
                  </a:solidFill>
                  <a:round/>
                </a14:hiddenLine>
              </a:ext>
            </a:extLst>
          </p:spPr>
          <p:txBody>
            <a:bodyPr vert="horz" wrap="square" lIns="91408" tIns="45703" rIns="91408" bIns="45703" numCol="1" anchor="t" anchorCtr="0" compatLnSpc="1"/>
            <a:lstStyle/>
            <a:p>
              <a:endParaRPr lang="zh-CN" altLang="en-US">
                <a:cs typeface="+mn-ea"/>
              </a:endParaRPr>
            </a:p>
          </p:txBody>
        </p:sp>
        <p:sp>
          <p:nvSpPr>
            <p:cNvPr id="41" name="Freeform 94"/>
            <p:cNvSpPr/>
            <p:nvPr/>
          </p:nvSpPr>
          <p:spPr bwMode="auto">
            <a:xfrm>
              <a:off x="2509838" y="3459163"/>
              <a:ext cx="193675" cy="179387"/>
            </a:xfrm>
            <a:custGeom>
              <a:avLst/>
              <a:gdLst>
                <a:gd name="T0" fmla="*/ 12 w 14"/>
                <a:gd name="T1" fmla="*/ 1 h 13"/>
                <a:gd name="T2" fmla="*/ 13 w 14"/>
                <a:gd name="T3" fmla="*/ 7 h 13"/>
                <a:gd name="T4" fmla="*/ 13 w 14"/>
                <a:gd name="T5" fmla="*/ 9 h 13"/>
                <a:gd name="T6" fmla="*/ 11 w 14"/>
                <a:gd name="T7" fmla="*/ 9 h 13"/>
                <a:gd name="T8" fmla="*/ 5 w 14"/>
                <a:gd name="T9" fmla="*/ 12 h 13"/>
                <a:gd name="T10" fmla="*/ 0 w 14"/>
                <a:gd name="T11" fmla="*/ 11 h 13"/>
                <a:gd name="T12" fmla="*/ 3 w 14"/>
                <a:gd name="T13" fmla="*/ 7 h 13"/>
                <a:gd name="T14" fmla="*/ 5 w 14"/>
                <a:gd name="T15" fmla="*/ 1 h 13"/>
                <a:gd name="T16" fmla="*/ 12 w 14"/>
                <a:gd name="T17"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3">
                  <a:moveTo>
                    <a:pt x="12" y="1"/>
                  </a:moveTo>
                  <a:cubicBezTo>
                    <a:pt x="12" y="1"/>
                    <a:pt x="14" y="6"/>
                    <a:pt x="13" y="7"/>
                  </a:cubicBezTo>
                  <a:cubicBezTo>
                    <a:pt x="13" y="9"/>
                    <a:pt x="13" y="9"/>
                    <a:pt x="13" y="9"/>
                  </a:cubicBezTo>
                  <a:cubicBezTo>
                    <a:pt x="11" y="9"/>
                    <a:pt x="11" y="9"/>
                    <a:pt x="11" y="9"/>
                  </a:cubicBezTo>
                  <a:cubicBezTo>
                    <a:pt x="11" y="9"/>
                    <a:pt x="11" y="13"/>
                    <a:pt x="5" y="12"/>
                  </a:cubicBezTo>
                  <a:cubicBezTo>
                    <a:pt x="0" y="11"/>
                    <a:pt x="0" y="11"/>
                    <a:pt x="0" y="11"/>
                  </a:cubicBezTo>
                  <a:cubicBezTo>
                    <a:pt x="0" y="11"/>
                    <a:pt x="2" y="7"/>
                    <a:pt x="3" y="7"/>
                  </a:cubicBezTo>
                  <a:cubicBezTo>
                    <a:pt x="3" y="6"/>
                    <a:pt x="5" y="2"/>
                    <a:pt x="5" y="1"/>
                  </a:cubicBezTo>
                  <a:cubicBezTo>
                    <a:pt x="6" y="0"/>
                    <a:pt x="12" y="1"/>
                    <a:pt x="12"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8" tIns="45703" rIns="91408" bIns="45703" numCol="1" anchor="t" anchorCtr="0" compatLnSpc="1"/>
            <a:lstStyle/>
            <a:p>
              <a:endParaRPr lang="zh-CN" altLang="en-US">
                <a:cs typeface="+mn-ea"/>
              </a:endParaRPr>
            </a:p>
          </p:txBody>
        </p:sp>
        <p:sp>
          <p:nvSpPr>
            <p:cNvPr id="42" name="Freeform 95"/>
            <p:cNvSpPr/>
            <p:nvPr/>
          </p:nvSpPr>
          <p:spPr bwMode="auto">
            <a:xfrm>
              <a:off x="2051050" y="2211388"/>
              <a:ext cx="166688" cy="96837"/>
            </a:xfrm>
            <a:custGeom>
              <a:avLst/>
              <a:gdLst>
                <a:gd name="T0" fmla="*/ 0 w 12"/>
                <a:gd name="T1" fmla="*/ 3 h 7"/>
                <a:gd name="T2" fmla="*/ 3 w 12"/>
                <a:gd name="T3" fmla="*/ 3 h 7"/>
                <a:gd name="T4" fmla="*/ 7 w 12"/>
                <a:gd name="T5" fmla="*/ 3 h 7"/>
                <a:gd name="T6" fmla="*/ 8 w 12"/>
                <a:gd name="T7" fmla="*/ 2 h 7"/>
                <a:gd name="T8" fmla="*/ 8 w 12"/>
                <a:gd name="T9" fmla="*/ 0 h 7"/>
                <a:gd name="T10" fmla="*/ 10 w 12"/>
                <a:gd name="T11" fmla="*/ 3 h 7"/>
                <a:gd name="T12" fmla="*/ 12 w 12"/>
                <a:gd name="T13" fmla="*/ 5 h 7"/>
                <a:gd name="T14" fmla="*/ 10 w 12"/>
                <a:gd name="T15" fmla="*/ 7 h 7"/>
                <a:gd name="T16" fmla="*/ 5 w 12"/>
                <a:gd name="T17" fmla="*/ 7 h 7"/>
                <a:gd name="T18" fmla="*/ 0 w 12"/>
                <a:gd name="T19"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7">
                  <a:moveTo>
                    <a:pt x="0" y="3"/>
                  </a:moveTo>
                  <a:cubicBezTo>
                    <a:pt x="0" y="3"/>
                    <a:pt x="3" y="2"/>
                    <a:pt x="3" y="3"/>
                  </a:cubicBezTo>
                  <a:cubicBezTo>
                    <a:pt x="3" y="3"/>
                    <a:pt x="7" y="3"/>
                    <a:pt x="7" y="3"/>
                  </a:cubicBezTo>
                  <a:cubicBezTo>
                    <a:pt x="8" y="2"/>
                    <a:pt x="8" y="2"/>
                    <a:pt x="8" y="2"/>
                  </a:cubicBezTo>
                  <a:cubicBezTo>
                    <a:pt x="8" y="2"/>
                    <a:pt x="7" y="1"/>
                    <a:pt x="8" y="0"/>
                  </a:cubicBezTo>
                  <a:cubicBezTo>
                    <a:pt x="8" y="0"/>
                    <a:pt x="10" y="3"/>
                    <a:pt x="10" y="3"/>
                  </a:cubicBezTo>
                  <a:cubicBezTo>
                    <a:pt x="12" y="5"/>
                    <a:pt x="12" y="5"/>
                    <a:pt x="12" y="5"/>
                  </a:cubicBezTo>
                  <a:cubicBezTo>
                    <a:pt x="10" y="7"/>
                    <a:pt x="10" y="7"/>
                    <a:pt x="10" y="7"/>
                  </a:cubicBezTo>
                  <a:cubicBezTo>
                    <a:pt x="10" y="7"/>
                    <a:pt x="6" y="7"/>
                    <a:pt x="5" y="7"/>
                  </a:cubicBezTo>
                  <a:cubicBezTo>
                    <a:pt x="5" y="7"/>
                    <a:pt x="0" y="4"/>
                    <a:pt x="0" y="4"/>
                  </a:cubicBezTo>
                </a:path>
              </a:pathLst>
            </a:custGeom>
            <a:solidFill>
              <a:srgbClr val="F2C279"/>
            </a:solidFill>
            <a:ln>
              <a:noFill/>
            </a:ln>
            <a:extLst>
              <a:ext uri="{91240B29-F687-4F45-9708-019B960494DF}">
                <a14:hiddenLine xmlns:a14="http://schemas.microsoft.com/office/drawing/2010/main" w="9525">
                  <a:solidFill>
                    <a:srgbClr val="000000"/>
                  </a:solidFill>
                  <a:round/>
                </a14:hiddenLine>
              </a:ext>
            </a:extLst>
          </p:spPr>
          <p:txBody>
            <a:bodyPr vert="horz" wrap="square" lIns="91408" tIns="45703" rIns="91408" bIns="45703" numCol="1" anchor="t" anchorCtr="0" compatLnSpc="1"/>
            <a:lstStyle/>
            <a:p>
              <a:endParaRPr lang="zh-CN" altLang="en-US">
                <a:cs typeface="+mn-ea"/>
              </a:endParaRPr>
            </a:p>
          </p:txBody>
        </p:sp>
        <p:sp>
          <p:nvSpPr>
            <p:cNvPr id="43" name="Freeform 96"/>
            <p:cNvSpPr/>
            <p:nvPr/>
          </p:nvSpPr>
          <p:spPr bwMode="auto">
            <a:xfrm>
              <a:off x="2370138" y="3430588"/>
              <a:ext cx="236538" cy="111125"/>
            </a:xfrm>
            <a:custGeom>
              <a:avLst/>
              <a:gdLst>
                <a:gd name="T0" fmla="*/ 15 w 17"/>
                <a:gd name="T1" fmla="*/ 6 h 8"/>
                <a:gd name="T2" fmla="*/ 9 w 17"/>
                <a:gd name="T3" fmla="*/ 8 h 8"/>
                <a:gd name="T4" fmla="*/ 1 w 17"/>
                <a:gd name="T5" fmla="*/ 8 h 8"/>
                <a:gd name="T6" fmla="*/ 3 w 17"/>
                <a:gd name="T7" fmla="*/ 6 h 8"/>
                <a:gd name="T8" fmla="*/ 8 w 17"/>
                <a:gd name="T9" fmla="*/ 5 h 8"/>
                <a:gd name="T10" fmla="*/ 13 w 17"/>
                <a:gd name="T11" fmla="*/ 0 h 8"/>
                <a:gd name="T12" fmla="*/ 17 w 17"/>
                <a:gd name="T13" fmla="*/ 0 h 8"/>
                <a:gd name="T14" fmla="*/ 15 w 17"/>
                <a:gd name="T15" fmla="*/ 6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8">
                  <a:moveTo>
                    <a:pt x="15" y="6"/>
                  </a:moveTo>
                  <a:cubicBezTo>
                    <a:pt x="15" y="6"/>
                    <a:pt x="12" y="8"/>
                    <a:pt x="9" y="8"/>
                  </a:cubicBezTo>
                  <a:cubicBezTo>
                    <a:pt x="1" y="8"/>
                    <a:pt x="1" y="8"/>
                    <a:pt x="1" y="8"/>
                  </a:cubicBezTo>
                  <a:cubicBezTo>
                    <a:pt x="1" y="8"/>
                    <a:pt x="0" y="6"/>
                    <a:pt x="3" y="6"/>
                  </a:cubicBezTo>
                  <a:cubicBezTo>
                    <a:pt x="3" y="6"/>
                    <a:pt x="5" y="6"/>
                    <a:pt x="8" y="5"/>
                  </a:cubicBezTo>
                  <a:cubicBezTo>
                    <a:pt x="11" y="3"/>
                    <a:pt x="13" y="0"/>
                    <a:pt x="13" y="0"/>
                  </a:cubicBezTo>
                  <a:cubicBezTo>
                    <a:pt x="17" y="0"/>
                    <a:pt x="17" y="0"/>
                    <a:pt x="17" y="0"/>
                  </a:cubicBezTo>
                  <a:cubicBezTo>
                    <a:pt x="17" y="0"/>
                    <a:pt x="17" y="4"/>
                    <a:pt x="15" y="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8" tIns="45703" rIns="91408" bIns="45703" numCol="1" anchor="t" anchorCtr="0" compatLnSpc="1"/>
            <a:lstStyle/>
            <a:p>
              <a:endParaRPr lang="zh-CN" altLang="en-US">
                <a:cs typeface="+mn-ea"/>
              </a:endParaRPr>
            </a:p>
          </p:txBody>
        </p:sp>
        <p:sp>
          <p:nvSpPr>
            <p:cNvPr id="44" name="Freeform 97"/>
            <p:cNvSpPr/>
            <p:nvPr/>
          </p:nvSpPr>
          <p:spPr bwMode="auto">
            <a:xfrm>
              <a:off x="2411413" y="2544763"/>
              <a:ext cx="223838" cy="914400"/>
            </a:xfrm>
            <a:custGeom>
              <a:avLst/>
              <a:gdLst>
                <a:gd name="T0" fmla="*/ 14 w 16"/>
                <a:gd name="T1" fmla="*/ 66 h 66"/>
                <a:gd name="T2" fmla="*/ 9 w 16"/>
                <a:gd name="T3" fmla="*/ 64 h 66"/>
                <a:gd name="T4" fmla="*/ 9 w 16"/>
                <a:gd name="T5" fmla="*/ 62 h 66"/>
                <a:gd name="T6" fmla="*/ 11 w 16"/>
                <a:gd name="T7" fmla="*/ 60 h 66"/>
                <a:gd name="T8" fmla="*/ 10 w 16"/>
                <a:gd name="T9" fmla="*/ 58 h 66"/>
                <a:gd name="T10" fmla="*/ 11 w 16"/>
                <a:gd name="T11" fmla="*/ 56 h 66"/>
                <a:gd name="T12" fmla="*/ 9 w 16"/>
                <a:gd name="T13" fmla="*/ 55 h 66"/>
                <a:gd name="T14" fmla="*/ 10 w 16"/>
                <a:gd name="T15" fmla="*/ 52 h 66"/>
                <a:gd name="T16" fmla="*/ 9 w 16"/>
                <a:gd name="T17" fmla="*/ 46 h 66"/>
                <a:gd name="T18" fmla="*/ 9 w 16"/>
                <a:gd name="T19" fmla="*/ 42 h 66"/>
                <a:gd name="T20" fmla="*/ 9 w 16"/>
                <a:gd name="T21" fmla="*/ 42 h 66"/>
                <a:gd name="T22" fmla="*/ 7 w 16"/>
                <a:gd name="T23" fmla="*/ 40 h 66"/>
                <a:gd name="T24" fmla="*/ 7 w 16"/>
                <a:gd name="T25" fmla="*/ 38 h 66"/>
                <a:gd name="T26" fmla="*/ 6 w 16"/>
                <a:gd name="T27" fmla="*/ 35 h 66"/>
                <a:gd name="T28" fmla="*/ 1 w 16"/>
                <a:gd name="T29" fmla="*/ 10 h 66"/>
                <a:gd name="T30" fmla="*/ 1 w 16"/>
                <a:gd name="T31" fmla="*/ 0 h 66"/>
                <a:gd name="T32" fmla="*/ 6 w 16"/>
                <a:gd name="T33" fmla="*/ 1 h 66"/>
                <a:gd name="T34" fmla="*/ 9 w 16"/>
                <a:gd name="T35" fmla="*/ 4 h 66"/>
                <a:gd name="T36" fmla="*/ 14 w 16"/>
                <a:gd name="T37" fmla="*/ 19 h 66"/>
                <a:gd name="T38" fmla="*/ 13 w 16"/>
                <a:gd name="T39" fmla="*/ 33 h 66"/>
                <a:gd name="T40" fmla="*/ 15 w 16"/>
                <a:gd name="T41" fmla="*/ 44 h 66"/>
                <a:gd name="T42" fmla="*/ 15 w 16"/>
                <a:gd name="T43" fmla="*/ 61 h 66"/>
                <a:gd name="T44" fmla="*/ 14 w 16"/>
                <a:gd name="T45"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66">
                  <a:moveTo>
                    <a:pt x="14" y="66"/>
                  </a:moveTo>
                  <a:cubicBezTo>
                    <a:pt x="9" y="64"/>
                    <a:pt x="9" y="64"/>
                    <a:pt x="9" y="64"/>
                  </a:cubicBezTo>
                  <a:cubicBezTo>
                    <a:pt x="9" y="64"/>
                    <a:pt x="9" y="63"/>
                    <a:pt x="9" y="62"/>
                  </a:cubicBezTo>
                  <a:cubicBezTo>
                    <a:pt x="10" y="62"/>
                    <a:pt x="11" y="60"/>
                    <a:pt x="11" y="60"/>
                  </a:cubicBezTo>
                  <a:cubicBezTo>
                    <a:pt x="11" y="60"/>
                    <a:pt x="10" y="59"/>
                    <a:pt x="10" y="58"/>
                  </a:cubicBezTo>
                  <a:cubicBezTo>
                    <a:pt x="10" y="57"/>
                    <a:pt x="11" y="56"/>
                    <a:pt x="11" y="56"/>
                  </a:cubicBezTo>
                  <a:cubicBezTo>
                    <a:pt x="9" y="55"/>
                    <a:pt x="9" y="55"/>
                    <a:pt x="9" y="55"/>
                  </a:cubicBezTo>
                  <a:cubicBezTo>
                    <a:pt x="9" y="55"/>
                    <a:pt x="10" y="52"/>
                    <a:pt x="10" y="52"/>
                  </a:cubicBezTo>
                  <a:cubicBezTo>
                    <a:pt x="10" y="51"/>
                    <a:pt x="9" y="46"/>
                    <a:pt x="9" y="46"/>
                  </a:cubicBezTo>
                  <a:cubicBezTo>
                    <a:pt x="9" y="46"/>
                    <a:pt x="8" y="43"/>
                    <a:pt x="9" y="42"/>
                  </a:cubicBezTo>
                  <a:cubicBezTo>
                    <a:pt x="9" y="42"/>
                    <a:pt x="9" y="42"/>
                    <a:pt x="9" y="42"/>
                  </a:cubicBezTo>
                  <a:cubicBezTo>
                    <a:pt x="7" y="40"/>
                    <a:pt x="7" y="40"/>
                    <a:pt x="7" y="40"/>
                  </a:cubicBezTo>
                  <a:cubicBezTo>
                    <a:pt x="7" y="38"/>
                    <a:pt x="7" y="38"/>
                    <a:pt x="7" y="38"/>
                  </a:cubicBezTo>
                  <a:cubicBezTo>
                    <a:pt x="6" y="35"/>
                    <a:pt x="6" y="35"/>
                    <a:pt x="6" y="35"/>
                  </a:cubicBezTo>
                  <a:cubicBezTo>
                    <a:pt x="6" y="35"/>
                    <a:pt x="0" y="12"/>
                    <a:pt x="1" y="10"/>
                  </a:cubicBezTo>
                  <a:cubicBezTo>
                    <a:pt x="2" y="9"/>
                    <a:pt x="1" y="0"/>
                    <a:pt x="1" y="0"/>
                  </a:cubicBezTo>
                  <a:cubicBezTo>
                    <a:pt x="6" y="1"/>
                    <a:pt x="6" y="1"/>
                    <a:pt x="6" y="1"/>
                  </a:cubicBezTo>
                  <a:cubicBezTo>
                    <a:pt x="6" y="1"/>
                    <a:pt x="9" y="3"/>
                    <a:pt x="9" y="4"/>
                  </a:cubicBezTo>
                  <a:cubicBezTo>
                    <a:pt x="9" y="5"/>
                    <a:pt x="14" y="19"/>
                    <a:pt x="14" y="19"/>
                  </a:cubicBezTo>
                  <a:cubicBezTo>
                    <a:pt x="13" y="33"/>
                    <a:pt x="13" y="33"/>
                    <a:pt x="13" y="33"/>
                  </a:cubicBezTo>
                  <a:cubicBezTo>
                    <a:pt x="15" y="44"/>
                    <a:pt x="15" y="44"/>
                    <a:pt x="15" y="44"/>
                  </a:cubicBezTo>
                  <a:cubicBezTo>
                    <a:pt x="15" y="44"/>
                    <a:pt x="15" y="60"/>
                    <a:pt x="15" y="61"/>
                  </a:cubicBezTo>
                  <a:cubicBezTo>
                    <a:pt x="16" y="61"/>
                    <a:pt x="14" y="66"/>
                    <a:pt x="14" y="66"/>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08" tIns="45703" rIns="91408" bIns="45703" numCol="1" anchor="t" anchorCtr="0" compatLnSpc="1"/>
            <a:lstStyle/>
            <a:p>
              <a:endParaRPr lang="zh-CN" altLang="en-US">
                <a:cs typeface="+mn-ea"/>
              </a:endParaRPr>
            </a:p>
          </p:txBody>
        </p:sp>
        <p:sp>
          <p:nvSpPr>
            <p:cNvPr id="45" name="Freeform 98"/>
            <p:cNvSpPr/>
            <p:nvPr/>
          </p:nvSpPr>
          <p:spPr bwMode="auto">
            <a:xfrm>
              <a:off x="2425700" y="2544763"/>
              <a:ext cx="209550" cy="914400"/>
            </a:xfrm>
            <a:custGeom>
              <a:avLst/>
              <a:gdLst>
                <a:gd name="T0" fmla="*/ 0 w 15"/>
                <a:gd name="T1" fmla="*/ 0 h 66"/>
                <a:gd name="T2" fmla="*/ 5 w 15"/>
                <a:gd name="T3" fmla="*/ 1 h 66"/>
                <a:gd name="T4" fmla="*/ 8 w 15"/>
                <a:gd name="T5" fmla="*/ 4 h 66"/>
                <a:gd name="T6" fmla="*/ 13 w 15"/>
                <a:gd name="T7" fmla="*/ 19 h 66"/>
                <a:gd name="T8" fmla="*/ 12 w 15"/>
                <a:gd name="T9" fmla="*/ 33 h 66"/>
                <a:gd name="T10" fmla="*/ 14 w 15"/>
                <a:gd name="T11" fmla="*/ 44 h 66"/>
                <a:gd name="T12" fmla="*/ 14 w 15"/>
                <a:gd name="T13" fmla="*/ 61 h 66"/>
                <a:gd name="T14" fmla="*/ 13 w 15"/>
                <a:gd name="T15" fmla="*/ 66 h 66"/>
                <a:gd name="T16" fmla="*/ 8 w 15"/>
                <a:gd name="T17" fmla="*/ 64 h 66"/>
                <a:gd name="T18" fmla="*/ 8 w 15"/>
                <a:gd name="T19" fmla="*/ 63 h 66"/>
                <a:gd name="T20" fmla="*/ 11 w 15"/>
                <a:gd name="T21" fmla="*/ 61 h 66"/>
                <a:gd name="T22" fmla="*/ 10 w 15"/>
                <a:gd name="T23" fmla="*/ 60 h 66"/>
                <a:gd name="T24" fmla="*/ 10 w 15"/>
                <a:gd name="T25" fmla="*/ 60 h 66"/>
                <a:gd name="T26" fmla="*/ 9 w 15"/>
                <a:gd name="T27" fmla="*/ 59 h 66"/>
                <a:gd name="T28" fmla="*/ 11 w 15"/>
                <a:gd name="T29" fmla="*/ 56 h 66"/>
                <a:gd name="T30" fmla="*/ 10 w 15"/>
                <a:gd name="T31" fmla="*/ 56 h 66"/>
                <a:gd name="T32" fmla="*/ 8 w 15"/>
                <a:gd name="T33" fmla="*/ 55 h 66"/>
                <a:gd name="T34" fmla="*/ 8 w 15"/>
                <a:gd name="T35" fmla="*/ 55 h 66"/>
                <a:gd name="T36" fmla="*/ 11 w 15"/>
                <a:gd name="T37" fmla="*/ 53 h 66"/>
                <a:gd name="T38" fmla="*/ 12 w 15"/>
                <a:gd name="T39" fmla="*/ 49 h 66"/>
                <a:gd name="T40" fmla="*/ 9 w 15"/>
                <a:gd name="T41" fmla="*/ 52 h 66"/>
                <a:gd name="T42" fmla="*/ 10 w 15"/>
                <a:gd name="T43" fmla="*/ 47 h 66"/>
                <a:gd name="T44" fmla="*/ 9 w 15"/>
                <a:gd name="T45" fmla="*/ 49 h 66"/>
                <a:gd name="T46" fmla="*/ 8 w 15"/>
                <a:gd name="T47" fmla="*/ 46 h 66"/>
                <a:gd name="T48" fmla="*/ 10 w 15"/>
                <a:gd name="T49" fmla="*/ 42 h 66"/>
                <a:gd name="T50" fmla="*/ 9 w 15"/>
                <a:gd name="T51" fmla="*/ 38 h 66"/>
                <a:gd name="T52" fmla="*/ 7 w 15"/>
                <a:gd name="T53" fmla="*/ 41 h 66"/>
                <a:gd name="T54" fmla="*/ 6 w 15"/>
                <a:gd name="T55" fmla="*/ 40 h 66"/>
                <a:gd name="T56" fmla="*/ 9 w 15"/>
                <a:gd name="T57" fmla="*/ 36 h 66"/>
                <a:gd name="T58" fmla="*/ 8 w 15"/>
                <a:gd name="T59" fmla="*/ 34 h 66"/>
                <a:gd name="T60" fmla="*/ 5 w 15"/>
                <a:gd name="T61" fmla="*/ 35 h 66"/>
                <a:gd name="T62" fmla="*/ 5 w 15"/>
                <a:gd name="T63" fmla="*/ 35 h 66"/>
                <a:gd name="T64" fmla="*/ 8 w 15"/>
                <a:gd name="T65" fmla="*/ 31 h 66"/>
                <a:gd name="T66" fmla="*/ 5 w 15"/>
                <a:gd name="T67" fmla="*/ 20 h 66"/>
                <a:gd name="T68" fmla="*/ 0 w 15"/>
                <a:gd name="T69" fmla="*/ 10 h 66"/>
                <a:gd name="T70" fmla="*/ 0 w 15"/>
                <a:gd name="T7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 h="66">
                  <a:moveTo>
                    <a:pt x="0" y="0"/>
                  </a:moveTo>
                  <a:cubicBezTo>
                    <a:pt x="5" y="1"/>
                    <a:pt x="5" y="1"/>
                    <a:pt x="5" y="1"/>
                  </a:cubicBezTo>
                  <a:cubicBezTo>
                    <a:pt x="5" y="1"/>
                    <a:pt x="8" y="3"/>
                    <a:pt x="8" y="4"/>
                  </a:cubicBezTo>
                  <a:cubicBezTo>
                    <a:pt x="8" y="5"/>
                    <a:pt x="13" y="19"/>
                    <a:pt x="13" y="19"/>
                  </a:cubicBezTo>
                  <a:cubicBezTo>
                    <a:pt x="12" y="33"/>
                    <a:pt x="12" y="33"/>
                    <a:pt x="12" y="33"/>
                  </a:cubicBezTo>
                  <a:cubicBezTo>
                    <a:pt x="14" y="44"/>
                    <a:pt x="14" y="44"/>
                    <a:pt x="14" y="44"/>
                  </a:cubicBezTo>
                  <a:cubicBezTo>
                    <a:pt x="14" y="44"/>
                    <a:pt x="14" y="60"/>
                    <a:pt x="14" y="61"/>
                  </a:cubicBezTo>
                  <a:cubicBezTo>
                    <a:pt x="15" y="61"/>
                    <a:pt x="13" y="66"/>
                    <a:pt x="13" y="66"/>
                  </a:cubicBezTo>
                  <a:cubicBezTo>
                    <a:pt x="8" y="64"/>
                    <a:pt x="8" y="64"/>
                    <a:pt x="8" y="64"/>
                  </a:cubicBezTo>
                  <a:cubicBezTo>
                    <a:pt x="8" y="64"/>
                    <a:pt x="8" y="64"/>
                    <a:pt x="8" y="63"/>
                  </a:cubicBezTo>
                  <a:cubicBezTo>
                    <a:pt x="10" y="63"/>
                    <a:pt x="11" y="62"/>
                    <a:pt x="11" y="61"/>
                  </a:cubicBezTo>
                  <a:cubicBezTo>
                    <a:pt x="10" y="61"/>
                    <a:pt x="10" y="61"/>
                    <a:pt x="10" y="60"/>
                  </a:cubicBezTo>
                  <a:cubicBezTo>
                    <a:pt x="10" y="60"/>
                    <a:pt x="10" y="60"/>
                    <a:pt x="10" y="60"/>
                  </a:cubicBezTo>
                  <a:cubicBezTo>
                    <a:pt x="10" y="60"/>
                    <a:pt x="9" y="60"/>
                    <a:pt x="9" y="59"/>
                  </a:cubicBezTo>
                  <a:cubicBezTo>
                    <a:pt x="13" y="60"/>
                    <a:pt x="11" y="56"/>
                    <a:pt x="11" y="56"/>
                  </a:cubicBezTo>
                  <a:cubicBezTo>
                    <a:pt x="11" y="56"/>
                    <a:pt x="10" y="56"/>
                    <a:pt x="10" y="56"/>
                  </a:cubicBezTo>
                  <a:cubicBezTo>
                    <a:pt x="8" y="55"/>
                    <a:pt x="8" y="55"/>
                    <a:pt x="8" y="55"/>
                  </a:cubicBezTo>
                  <a:cubicBezTo>
                    <a:pt x="8" y="55"/>
                    <a:pt x="8" y="55"/>
                    <a:pt x="8" y="55"/>
                  </a:cubicBezTo>
                  <a:cubicBezTo>
                    <a:pt x="9" y="54"/>
                    <a:pt x="10" y="54"/>
                    <a:pt x="11" y="53"/>
                  </a:cubicBezTo>
                  <a:cubicBezTo>
                    <a:pt x="12" y="52"/>
                    <a:pt x="12" y="49"/>
                    <a:pt x="12" y="49"/>
                  </a:cubicBezTo>
                  <a:cubicBezTo>
                    <a:pt x="11" y="51"/>
                    <a:pt x="9" y="52"/>
                    <a:pt x="9" y="52"/>
                  </a:cubicBezTo>
                  <a:cubicBezTo>
                    <a:pt x="10" y="47"/>
                    <a:pt x="10" y="47"/>
                    <a:pt x="10" y="47"/>
                  </a:cubicBezTo>
                  <a:cubicBezTo>
                    <a:pt x="9" y="49"/>
                    <a:pt x="9" y="49"/>
                    <a:pt x="9" y="49"/>
                  </a:cubicBezTo>
                  <a:cubicBezTo>
                    <a:pt x="9" y="48"/>
                    <a:pt x="8" y="47"/>
                    <a:pt x="8" y="46"/>
                  </a:cubicBezTo>
                  <a:cubicBezTo>
                    <a:pt x="9" y="44"/>
                    <a:pt x="10" y="43"/>
                    <a:pt x="10" y="42"/>
                  </a:cubicBezTo>
                  <a:cubicBezTo>
                    <a:pt x="11" y="40"/>
                    <a:pt x="9" y="38"/>
                    <a:pt x="9" y="38"/>
                  </a:cubicBezTo>
                  <a:cubicBezTo>
                    <a:pt x="9" y="40"/>
                    <a:pt x="8" y="41"/>
                    <a:pt x="7" y="41"/>
                  </a:cubicBezTo>
                  <a:cubicBezTo>
                    <a:pt x="6" y="40"/>
                    <a:pt x="6" y="40"/>
                    <a:pt x="6" y="40"/>
                  </a:cubicBezTo>
                  <a:cubicBezTo>
                    <a:pt x="9" y="36"/>
                    <a:pt x="9" y="36"/>
                    <a:pt x="9" y="36"/>
                  </a:cubicBezTo>
                  <a:cubicBezTo>
                    <a:pt x="8" y="34"/>
                    <a:pt x="8" y="34"/>
                    <a:pt x="8" y="34"/>
                  </a:cubicBezTo>
                  <a:cubicBezTo>
                    <a:pt x="8" y="34"/>
                    <a:pt x="6" y="34"/>
                    <a:pt x="5" y="35"/>
                  </a:cubicBezTo>
                  <a:cubicBezTo>
                    <a:pt x="5" y="35"/>
                    <a:pt x="5" y="35"/>
                    <a:pt x="5" y="35"/>
                  </a:cubicBezTo>
                  <a:cubicBezTo>
                    <a:pt x="8" y="31"/>
                    <a:pt x="8" y="31"/>
                    <a:pt x="8" y="31"/>
                  </a:cubicBezTo>
                  <a:cubicBezTo>
                    <a:pt x="9" y="29"/>
                    <a:pt x="6" y="22"/>
                    <a:pt x="5" y="20"/>
                  </a:cubicBezTo>
                  <a:cubicBezTo>
                    <a:pt x="4" y="19"/>
                    <a:pt x="2" y="14"/>
                    <a:pt x="0" y="10"/>
                  </a:cubicBezTo>
                  <a:cubicBezTo>
                    <a:pt x="1" y="8"/>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8" tIns="45703" rIns="91408" bIns="45703" numCol="1" anchor="t" anchorCtr="0" compatLnSpc="1"/>
            <a:lstStyle/>
            <a:p>
              <a:endParaRPr lang="zh-CN" altLang="en-US">
                <a:cs typeface="+mn-ea"/>
              </a:endParaRPr>
            </a:p>
          </p:txBody>
        </p:sp>
        <p:sp>
          <p:nvSpPr>
            <p:cNvPr id="46" name="Freeform 99"/>
            <p:cNvSpPr/>
            <p:nvPr/>
          </p:nvSpPr>
          <p:spPr bwMode="auto">
            <a:xfrm>
              <a:off x="2454275" y="2516188"/>
              <a:ext cx="292100" cy="984250"/>
            </a:xfrm>
            <a:custGeom>
              <a:avLst/>
              <a:gdLst>
                <a:gd name="T0" fmla="*/ 18 w 21"/>
                <a:gd name="T1" fmla="*/ 60 h 71"/>
                <a:gd name="T2" fmla="*/ 17 w 21"/>
                <a:gd name="T3" fmla="*/ 71 h 71"/>
                <a:gd name="T4" fmla="*/ 12 w 21"/>
                <a:gd name="T5" fmla="*/ 71 h 71"/>
                <a:gd name="T6" fmla="*/ 9 w 21"/>
                <a:gd name="T7" fmla="*/ 69 h 71"/>
                <a:gd name="T8" fmla="*/ 9 w 21"/>
                <a:gd name="T9" fmla="*/ 64 h 71"/>
                <a:gd name="T10" fmla="*/ 11 w 21"/>
                <a:gd name="T11" fmla="*/ 60 h 71"/>
                <a:gd name="T12" fmla="*/ 11 w 21"/>
                <a:gd name="T13" fmla="*/ 53 h 71"/>
                <a:gd name="T14" fmla="*/ 10 w 21"/>
                <a:gd name="T15" fmla="*/ 41 h 71"/>
                <a:gd name="T16" fmla="*/ 8 w 21"/>
                <a:gd name="T17" fmla="*/ 35 h 71"/>
                <a:gd name="T18" fmla="*/ 8 w 21"/>
                <a:gd name="T19" fmla="*/ 27 h 71"/>
                <a:gd name="T20" fmla="*/ 5 w 21"/>
                <a:gd name="T21" fmla="*/ 21 h 71"/>
                <a:gd name="T22" fmla="*/ 1 w 21"/>
                <a:gd name="T23" fmla="*/ 8 h 71"/>
                <a:gd name="T24" fmla="*/ 0 w 21"/>
                <a:gd name="T25" fmla="*/ 2 h 71"/>
                <a:gd name="T26" fmla="*/ 9 w 21"/>
                <a:gd name="T27" fmla="*/ 1 h 71"/>
                <a:gd name="T28" fmla="*/ 17 w 21"/>
                <a:gd name="T29" fmla="*/ 1 h 71"/>
                <a:gd name="T30" fmla="*/ 20 w 21"/>
                <a:gd name="T31" fmla="*/ 12 h 71"/>
                <a:gd name="T32" fmla="*/ 19 w 21"/>
                <a:gd name="T33" fmla="*/ 20 h 71"/>
                <a:gd name="T34" fmla="*/ 19 w 21"/>
                <a:gd name="T35" fmla="*/ 24 h 71"/>
                <a:gd name="T36" fmla="*/ 18 w 21"/>
                <a:gd name="T37" fmla="*/ 32 h 71"/>
                <a:gd name="T38" fmla="*/ 20 w 21"/>
                <a:gd name="T39" fmla="*/ 37 h 71"/>
                <a:gd name="T40" fmla="*/ 20 w 21"/>
                <a:gd name="T41" fmla="*/ 52 h 71"/>
                <a:gd name="T42" fmla="*/ 18 w 21"/>
                <a:gd name="T43" fmla="*/ 6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 h="71">
                  <a:moveTo>
                    <a:pt x="18" y="60"/>
                  </a:moveTo>
                  <a:cubicBezTo>
                    <a:pt x="18" y="60"/>
                    <a:pt x="20" y="69"/>
                    <a:pt x="17" y="71"/>
                  </a:cubicBezTo>
                  <a:cubicBezTo>
                    <a:pt x="12" y="71"/>
                    <a:pt x="12" y="71"/>
                    <a:pt x="12" y="71"/>
                  </a:cubicBezTo>
                  <a:cubicBezTo>
                    <a:pt x="9" y="69"/>
                    <a:pt x="9" y="69"/>
                    <a:pt x="9" y="69"/>
                  </a:cubicBezTo>
                  <a:cubicBezTo>
                    <a:pt x="9" y="69"/>
                    <a:pt x="8" y="65"/>
                    <a:pt x="9" y="64"/>
                  </a:cubicBezTo>
                  <a:cubicBezTo>
                    <a:pt x="11" y="62"/>
                    <a:pt x="11" y="60"/>
                    <a:pt x="11" y="60"/>
                  </a:cubicBezTo>
                  <a:cubicBezTo>
                    <a:pt x="11" y="53"/>
                    <a:pt x="11" y="53"/>
                    <a:pt x="11" y="53"/>
                  </a:cubicBezTo>
                  <a:cubicBezTo>
                    <a:pt x="11" y="53"/>
                    <a:pt x="11" y="45"/>
                    <a:pt x="10" y="41"/>
                  </a:cubicBezTo>
                  <a:cubicBezTo>
                    <a:pt x="9" y="37"/>
                    <a:pt x="8" y="35"/>
                    <a:pt x="8" y="35"/>
                  </a:cubicBezTo>
                  <a:cubicBezTo>
                    <a:pt x="8" y="35"/>
                    <a:pt x="8" y="28"/>
                    <a:pt x="8" y="27"/>
                  </a:cubicBezTo>
                  <a:cubicBezTo>
                    <a:pt x="8" y="26"/>
                    <a:pt x="5" y="21"/>
                    <a:pt x="5" y="21"/>
                  </a:cubicBezTo>
                  <a:cubicBezTo>
                    <a:pt x="5" y="20"/>
                    <a:pt x="2" y="9"/>
                    <a:pt x="1" y="8"/>
                  </a:cubicBezTo>
                  <a:cubicBezTo>
                    <a:pt x="1" y="7"/>
                    <a:pt x="0" y="2"/>
                    <a:pt x="0" y="2"/>
                  </a:cubicBezTo>
                  <a:cubicBezTo>
                    <a:pt x="0" y="2"/>
                    <a:pt x="8" y="1"/>
                    <a:pt x="9" y="1"/>
                  </a:cubicBezTo>
                  <a:cubicBezTo>
                    <a:pt x="9" y="0"/>
                    <a:pt x="17" y="1"/>
                    <a:pt x="17" y="1"/>
                  </a:cubicBezTo>
                  <a:cubicBezTo>
                    <a:pt x="17" y="1"/>
                    <a:pt x="20" y="10"/>
                    <a:pt x="20" y="12"/>
                  </a:cubicBezTo>
                  <a:cubicBezTo>
                    <a:pt x="20" y="14"/>
                    <a:pt x="19" y="19"/>
                    <a:pt x="19" y="20"/>
                  </a:cubicBezTo>
                  <a:cubicBezTo>
                    <a:pt x="20" y="21"/>
                    <a:pt x="19" y="24"/>
                    <a:pt x="19" y="24"/>
                  </a:cubicBezTo>
                  <a:cubicBezTo>
                    <a:pt x="19" y="24"/>
                    <a:pt x="18" y="31"/>
                    <a:pt x="18" y="32"/>
                  </a:cubicBezTo>
                  <a:cubicBezTo>
                    <a:pt x="18" y="32"/>
                    <a:pt x="21" y="35"/>
                    <a:pt x="20" y="37"/>
                  </a:cubicBezTo>
                  <a:cubicBezTo>
                    <a:pt x="19" y="38"/>
                    <a:pt x="21" y="50"/>
                    <a:pt x="20" y="52"/>
                  </a:cubicBezTo>
                  <a:cubicBezTo>
                    <a:pt x="20" y="53"/>
                    <a:pt x="18" y="60"/>
                    <a:pt x="18" y="60"/>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08" tIns="45703" rIns="91408" bIns="45703" numCol="1" anchor="t" anchorCtr="0" compatLnSpc="1"/>
            <a:lstStyle/>
            <a:p>
              <a:endParaRPr lang="zh-CN" altLang="en-US">
                <a:cs typeface="+mn-ea"/>
              </a:endParaRPr>
            </a:p>
          </p:txBody>
        </p:sp>
        <p:sp>
          <p:nvSpPr>
            <p:cNvPr id="47" name="Freeform 101"/>
            <p:cNvSpPr/>
            <p:nvPr/>
          </p:nvSpPr>
          <p:spPr bwMode="auto">
            <a:xfrm>
              <a:off x="2454275" y="2516188"/>
              <a:ext cx="304800" cy="415925"/>
            </a:xfrm>
            <a:custGeom>
              <a:avLst/>
              <a:gdLst>
                <a:gd name="T0" fmla="*/ 9 w 22"/>
                <a:gd name="T1" fmla="*/ 1 h 30"/>
                <a:gd name="T2" fmla="*/ 17 w 22"/>
                <a:gd name="T3" fmla="*/ 1 h 30"/>
                <a:gd name="T4" fmla="*/ 21 w 22"/>
                <a:gd name="T5" fmla="*/ 11 h 30"/>
                <a:gd name="T6" fmla="*/ 21 w 22"/>
                <a:gd name="T7" fmla="*/ 19 h 30"/>
                <a:gd name="T8" fmla="*/ 20 w 22"/>
                <a:gd name="T9" fmla="*/ 25 h 30"/>
                <a:gd name="T10" fmla="*/ 18 w 22"/>
                <a:gd name="T11" fmla="*/ 30 h 30"/>
                <a:gd name="T12" fmla="*/ 14 w 22"/>
                <a:gd name="T13" fmla="*/ 24 h 30"/>
                <a:gd name="T14" fmla="*/ 17 w 22"/>
                <a:gd name="T15" fmla="*/ 25 h 30"/>
                <a:gd name="T16" fmla="*/ 15 w 22"/>
                <a:gd name="T17" fmla="*/ 15 h 30"/>
                <a:gd name="T18" fmla="*/ 14 w 22"/>
                <a:gd name="T19" fmla="*/ 7 h 30"/>
                <a:gd name="T20" fmla="*/ 5 w 22"/>
                <a:gd name="T21" fmla="*/ 7 h 30"/>
                <a:gd name="T22" fmla="*/ 2 w 22"/>
                <a:gd name="T23" fmla="*/ 9 h 30"/>
                <a:gd name="T24" fmla="*/ 1 w 22"/>
                <a:gd name="T25" fmla="*/ 8 h 30"/>
                <a:gd name="T26" fmla="*/ 0 w 22"/>
                <a:gd name="T27" fmla="*/ 2 h 30"/>
                <a:gd name="T28" fmla="*/ 9 w 22"/>
                <a:gd name="T29"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 h="30">
                  <a:moveTo>
                    <a:pt x="9" y="1"/>
                  </a:moveTo>
                  <a:cubicBezTo>
                    <a:pt x="9" y="0"/>
                    <a:pt x="17" y="1"/>
                    <a:pt x="17" y="1"/>
                  </a:cubicBezTo>
                  <a:cubicBezTo>
                    <a:pt x="17" y="1"/>
                    <a:pt x="22" y="9"/>
                    <a:pt x="21" y="11"/>
                  </a:cubicBezTo>
                  <a:cubicBezTo>
                    <a:pt x="21" y="12"/>
                    <a:pt x="21" y="18"/>
                    <a:pt x="21" y="19"/>
                  </a:cubicBezTo>
                  <a:cubicBezTo>
                    <a:pt x="21" y="20"/>
                    <a:pt x="20" y="25"/>
                    <a:pt x="20" y="25"/>
                  </a:cubicBezTo>
                  <a:cubicBezTo>
                    <a:pt x="20" y="25"/>
                    <a:pt x="19" y="28"/>
                    <a:pt x="18" y="30"/>
                  </a:cubicBezTo>
                  <a:cubicBezTo>
                    <a:pt x="16" y="27"/>
                    <a:pt x="14" y="24"/>
                    <a:pt x="14" y="24"/>
                  </a:cubicBezTo>
                  <a:cubicBezTo>
                    <a:pt x="15" y="24"/>
                    <a:pt x="17" y="25"/>
                    <a:pt x="17" y="25"/>
                  </a:cubicBezTo>
                  <a:cubicBezTo>
                    <a:pt x="17" y="23"/>
                    <a:pt x="15" y="15"/>
                    <a:pt x="15" y="15"/>
                  </a:cubicBezTo>
                  <a:cubicBezTo>
                    <a:pt x="15" y="15"/>
                    <a:pt x="8" y="9"/>
                    <a:pt x="14" y="7"/>
                  </a:cubicBezTo>
                  <a:cubicBezTo>
                    <a:pt x="14" y="5"/>
                    <a:pt x="5" y="7"/>
                    <a:pt x="5" y="7"/>
                  </a:cubicBezTo>
                  <a:cubicBezTo>
                    <a:pt x="2" y="9"/>
                    <a:pt x="2" y="9"/>
                    <a:pt x="2" y="9"/>
                  </a:cubicBezTo>
                  <a:cubicBezTo>
                    <a:pt x="1" y="8"/>
                    <a:pt x="1" y="8"/>
                    <a:pt x="1" y="8"/>
                  </a:cubicBezTo>
                  <a:cubicBezTo>
                    <a:pt x="1" y="7"/>
                    <a:pt x="0" y="2"/>
                    <a:pt x="0" y="2"/>
                  </a:cubicBezTo>
                  <a:cubicBezTo>
                    <a:pt x="0" y="2"/>
                    <a:pt x="8" y="1"/>
                    <a:pt x="9"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8" tIns="45703" rIns="91408" bIns="45703" numCol="1" anchor="t" anchorCtr="0" compatLnSpc="1"/>
            <a:lstStyle/>
            <a:p>
              <a:endParaRPr lang="zh-CN" altLang="en-US">
                <a:cs typeface="+mn-ea"/>
              </a:endParaRPr>
            </a:p>
          </p:txBody>
        </p:sp>
        <p:sp>
          <p:nvSpPr>
            <p:cNvPr id="48" name="Freeform 102"/>
            <p:cNvSpPr/>
            <p:nvPr/>
          </p:nvSpPr>
          <p:spPr bwMode="auto">
            <a:xfrm>
              <a:off x="2425700" y="2474913"/>
              <a:ext cx="222250" cy="82550"/>
            </a:xfrm>
            <a:custGeom>
              <a:avLst/>
              <a:gdLst>
                <a:gd name="T0" fmla="*/ 16 w 16"/>
                <a:gd name="T1" fmla="*/ 3 h 6"/>
                <a:gd name="T2" fmla="*/ 3 w 16"/>
                <a:gd name="T3" fmla="*/ 6 h 6"/>
                <a:gd name="T4" fmla="*/ 0 w 16"/>
                <a:gd name="T5" fmla="*/ 5 h 6"/>
                <a:gd name="T6" fmla="*/ 0 w 16"/>
                <a:gd name="T7" fmla="*/ 2 h 6"/>
                <a:gd name="T8" fmla="*/ 16 w 16"/>
                <a:gd name="T9" fmla="*/ 0 h 6"/>
                <a:gd name="T10" fmla="*/ 16 w 16"/>
                <a:gd name="T11" fmla="*/ 3 h 6"/>
              </a:gdLst>
              <a:ahLst/>
              <a:cxnLst>
                <a:cxn ang="0">
                  <a:pos x="T0" y="T1"/>
                </a:cxn>
                <a:cxn ang="0">
                  <a:pos x="T2" y="T3"/>
                </a:cxn>
                <a:cxn ang="0">
                  <a:pos x="T4" y="T5"/>
                </a:cxn>
                <a:cxn ang="0">
                  <a:pos x="T6" y="T7"/>
                </a:cxn>
                <a:cxn ang="0">
                  <a:pos x="T8" y="T9"/>
                </a:cxn>
                <a:cxn ang="0">
                  <a:pos x="T10" y="T11"/>
                </a:cxn>
              </a:cxnLst>
              <a:rect l="0" t="0" r="r" b="b"/>
              <a:pathLst>
                <a:path w="16" h="6">
                  <a:moveTo>
                    <a:pt x="16" y="3"/>
                  </a:moveTo>
                  <a:cubicBezTo>
                    <a:pt x="16" y="3"/>
                    <a:pt x="7" y="6"/>
                    <a:pt x="3" y="6"/>
                  </a:cubicBezTo>
                  <a:cubicBezTo>
                    <a:pt x="0" y="5"/>
                    <a:pt x="0" y="5"/>
                    <a:pt x="0" y="5"/>
                  </a:cubicBezTo>
                  <a:cubicBezTo>
                    <a:pt x="0" y="2"/>
                    <a:pt x="0" y="2"/>
                    <a:pt x="0" y="2"/>
                  </a:cubicBezTo>
                  <a:cubicBezTo>
                    <a:pt x="16" y="0"/>
                    <a:pt x="16" y="0"/>
                    <a:pt x="16" y="0"/>
                  </a:cubicBezTo>
                  <a:lnTo>
                    <a:pt x="16" y="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8" tIns="45703" rIns="91408" bIns="45703" numCol="1" anchor="t" anchorCtr="0" compatLnSpc="1"/>
            <a:lstStyle/>
            <a:p>
              <a:endParaRPr lang="zh-CN" altLang="en-US">
                <a:cs typeface="+mn-ea"/>
              </a:endParaRPr>
            </a:p>
          </p:txBody>
        </p:sp>
        <p:sp>
          <p:nvSpPr>
            <p:cNvPr id="49" name="Freeform 103"/>
            <p:cNvSpPr/>
            <p:nvPr/>
          </p:nvSpPr>
          <p:spPr bwMode="auto">
            <a:xfrm>
              <a:off x="2425700" y="1947863"/>
              <a:ext cx="209550" cy="582612"/>
            </a:xfrm>
            <a:custGeom>
              <a:avLst/>
              <a:gdLst>
                <a:gd name="T0" fmla="*/ 15 w 15"/>
                <a:gd name="T1" fmla="*/ 37 h 42"/>
                <a:gd name="T2" fmla="*/ 10 w 15"/>
                <a:gd name="T3" fmla="*/ 41 h 42"/>
                <a:gd name="T4" fmla="*/ 0 w 15"/>
                <a:gd name="T5" fmla="*/ 40 h 42"/>
                <a:gd name="T6" fmla="*/ 2 w 15"/>
                <a:gd name="T7" fmla="*/ 27 h 42"/>
                <a:gd name="T8" fmla="*/ 1 w 15"/>
                <a:gd name="T9" fmla="*/ 19 h 42"/>
                <a:gd name="T10" fmla="*/ 5 w 15"/>
                <a:gd name="T11" fmla="*/ 8 h 42"/>
                <a:gd name="T12" fmla="*/ 5 w 15"/>
                <a:gd name="T13" fmla="*/ 3 h 42"/>
                <a:gd name="T14" fmla="*/ 7 w 15"/>
                <a:gd name="T15" fmla="*/ 6 h 42"/>
                <a:gd name="T16" fmla="*/ 13 w 15"/>
                <a:gd name="T17" fmla="*/ 0 h 42"/>
                <a:gd name="T18" fmla="*/ 15 w 15"/>
                <a:gd name="T19" fmla="*/ 2 h 42"/>
                <a:gd name="T20" fmla="*/ 15 w 15"/>
                <a:gd name="T21" fmla="*/ 3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42">
                  <a:moveTo>
                    <a:pt x="15" y="37"/>
                  </a:moveTo>
                  <a:cubicBezTo>
                    <a:pt x="15" y="37"/>
                    <a:pt x="15" y="40"/>
                    <a:pt x="10" y="41"/>
                  </a:cubicBezTo>
                  <a:cubicBezTo>
                    <a:pt x="5" y="42"/>
                    <a:pt x="1" y="42"/>
                    <a:pt x="0" y="40"/>
                  </a:cubicBezTo>
                  <a:cubicBezTo>
                    <a:pt x="2" y="27"/>
                    <a:pt x="2" y="27"/>
                    <a:pt x="2" y="27"/>
                  </a:cubicBezTo>
                  <a:cubicBezTo>
                    <a:pt x="2" y="27"/>
                    <a:pt x="1" y="22"/>
                    <a:pt x="1" y="19"/>
                  </a:cubicBezTo>
                  <a:cubicBezTo>
                    <a:pt x="1" y="16"/>
                    <a:pt x="5" y="8"/>
                    <a:pt x="5" y="8"/>
                  </a:cubicBezTo>
                  <a:cubicBezTo>
                    <a:pt x="5" y="8"/>
                    <a:pt x="4" y="4"/>
                    <a:pt x="5" y="3"/>
                  </a:cubicBezTo>
                  <a:cubicBezTo>
                    <a:pt x="7" y="6"/>
                    <a:pt x="7" y="6"/>
                    <a:pt x="7" y="6"/>
                  </a:cubicBezTo>
                  <a:cubicBezTo>
                    <a:pt x="7" y="6"/>
                    <a:pt x="8" y="6"/>
                    <a:pt x="13" y="0"/>
                  </a:cubicBezTo>
                  <a:cubicBezTo>
                    <a:pt x="13" y="0"/>
                    <a:pt x="15" y="2"/>
                    <a:pt x="15" y="2"/>
                  </a:cubicBezTo>
                  <a:lnTo>
                    <a:pt x="15" y="37"/>
                  </a:lnTo>
                  <a:close/>
                </a:path>
              </a:pathLst>
            </a:custGeom>
            <a:solidFill>
              <a:srgbClr val="F5F7FC"/>
            </a:solidFill>
            <a:ln>
              <a:noFill/>
            </a:ln>
            <a:extLst>
              <a:ext uri="{91240B29-F687-4F45-9708-019B960494DF}">
                <a14:hiddenLine xmlns:a14="http://schemas.microsoft.com/office/drawing/2010/main" w="9525">
                  <a:solidFill>
                    <a:srgbClr val="000000"/>
                  </a:solidFill>
                  <a:round/>
                </a14:hiddenLine>
              </a:ext>
            </a:extLst>
          </p:spPr>
          <p:txBody>
            <a:bodyPr vert="horz" wrap="square" lIns="91408" tIns="45703" rIns="91408" bIns="45703" numCol="1" anchor="t" anchorCtr="0" compatLnSpc="1"/>
            <a:lstStyle/>
            <a:p>
              <a:endParaRPr lang="zh-CN" altLang="en-US">
                <a:cs typeface="+mn-ea"/>
              </a:endParaRPr>
            </a:p>
          </p:txBody>
        </p:sp>
        <p:sp>
          <p:nvSpPr>
            <p:cNvPr id="50" name="Freeform 104"/>
            <p:cNvSpPr/>
            <p:nvPr/>
          </p:nvSpPr>
          <p:spPr bwMode="auto">
            <a:xfrm>
              <a:off x="2425700" y="1947863"/>
              <a:ext cx="209550" cy="582612"/>
            </a:xfrm>
            <a:custGeom>
              <a:avLst/>
              <a:gdLst>
                <a:gd name="T0" fmla="*/ 5 w 15"/>
                <a:gd name="T1" fmla="*/ 40 h 42"/>
                <a:gd name="T2" fmla="*/ 12 w 15"/>
                <a:gd name="T3" fmla="*/ 36 h 42"/>
                <a:gd name="T4" fmla="*/ 12 w 15"/>
                <a:gd name="T5" fmla="*/ 33 h 42"/>
                <a:gd name="T6" fmla="*/ 5 w 15"/>
                <a:gd name="T7" fmla="*/ 37 h 42"/>
                <a:gd name="T8" fmla="*/ 12 w 15"/>
                <a:gd name="T9" fmla="*/ 26 h 42"/>
                <a:gd name="T10" fmla="*/ 13 w 15"/>
                <a:gd name="T11" fmla="*/ 6 h 42"/>
                <a:gd name="T12" fmla="*/ 10 w 15"/>
                <a:gd name="T13" fmla="*/ 9 h 42"/>
                <a:gd name="T14" fmla="*/ 12 w 15"/>
                <a:gd name="T15" fmla="*/ 5 h 42"/>
                <a:gd name="T16" fmla="*/ 9 w 15"/>
                <a:gd name="T17" fmla="*/ 5 h 42"/>
                <a:gd name="T18" fmla="*/ 13 w 15"/>
                <a:gd name="T19" fmla="*/ 0 h 42"/>
                <a:gd name="T20" fmla="*/ 15 w 15"/>
                <a:gd name="T21" fmla="*/ 2 h 42"/>
                <a:gd name="T22" fmla="*/ 15 w 15"/>
                <a:gd name="T23" fmla="*/ 37 h 42"/>
                <a:gd name="T24" fmla="*/ 10 w 15"/>
                <a:gd name="T25" fmla="*/ 41 h 42"/>
                <a:gd name="T26" fmla="*/ 0 w 15"/>
                <a:gd name="T27" fmla="*/ 40 h 42"/>
                <a:gd name="T28" fmla="*/ 0 w 15"/>
                <a:gd name="T29" fmla="*/ 40 h 42"/>
                <a:gd name="T30" fmla="*/ 5 w 15"/>
                <a:gd name="T31" fmla="*/ 4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42">
                  <a:moveTo>
                    <a:pt x="5" y="40"/>
                  </a:moveTo>
                  <a:cubicBezTo>
                    <a:pt x="11" y="40"/>
                    <a:pt x="12" y="36"/>
                    <a:pt x="12" y="36"/>
                  </a:cubicBezTo>
                  <a:cubicBezTo>
                    <a:pt x="12" y="36"/>
                    <a:pt x="14" y="33"/>
                    <a:pt x="12" y="33"/>
                  </a:cubicBezTo>
                  <a:cubicBezTo>
                    <a:pt x="10" y="33"/>
                    <a:pt x="5" y="37"/>
                    <a:pt x="5" y="37"/>
                  </a:cubicBezTo>
                  <a:cubicBezTo>
                    <a:pt x="6" y="34"/>
                    <a:pt x="9" y="30"/>
                    <a:pt x="12" y="26"/>
                  </a:cubicBezTo>
                  <a:cubicBezTo>
                    <a:pt x="14" y="22"/>
                    <a:pt x="13" y="6"/>
                    <a:pt x="13" y="6"/>
                  </a:cubicBezTo>
                  <a:cubicBezTo>
                    <a:pt x="10" y="9"/>
                    <a:pt x="10" y="9"/>
                    <a:pt x="10" y="9"/>
                  </a:cubicBezTo>
                  <a:cubicBezTo>
                    <a:pt x="12" y="5"/>
                    <a:pt x="12" y="5"/>
                    <a:pt x="12" y="5"/>
                  </a:cubicBezTo>
                  <a:cubicBezTo>
                    <a:pt x="10" y="6"/>
                    <a:pt x="9" y="6"/>
                    <a:pt x="9" y="5"/>
                  </a:cubicBezTo>
                  <a:cubicBezTo>
                    <a:pt x="10" y="4"/>
                    <a:pt x="11" y="3"/>
                    <a:pt x="13" y="0"/>
                  </a:cubicBezTo>
                  <a:cubicBezTo>
                    <a:pt x="13" y="0"/>
                    <a:pt x="15" y="2"/>
                    <a:pt x="15" y="2"/>
                  </a:cubicBezTo>
                  <a:cubicBezTo>
                    <a:pt x="15" y="37"/>
                    <a:pt x="15" y="37"/>
                    <a:pt x="15" y="37"/>
                  </a:cubicBezTo>
                  <a:cubicBezTo>
                    <a:pt x="15" y="37"/>
                    <a:pt x="15" y="40"/>
                    <a:pt x="10" y="41"/>
                  </a:cubicBezTo>
                  <a:cubicBezTo>
                    <a:pt x="5" y="42"/>
                    <a:pt x="1" y="42"/>
                    <a:pt x="0" y="40"/>
                  </a:cubicBezTo>
                  <a:cubicBezTo>
                    <a:pt x="0" y="40"/>
                    <a:pt x="0" y="40"/>
                    <a:pt x="0" y="40"/>
                  </a:cubicBezTo>
                  <a:cubicBezTo>
                    <a:pt x="2" y="40"/>
                    <a:pt x="3" y="41"/>
                    <a:pt x="5" y="40"/>
                  </a:cubicBezTo>
                  <a:close/>
                </a:path>
              </a:pathLst>
            </a:custGeom>
            <a:solidFill>
              <a:srgbClr val="CFD0D0"/>
            </a:solidFill>
            <a:ln>
              <a:noFill/>
            </a:ln>
            <a:extLst>
              <a:ext uri="{91240B29-F687-4F45-9708-019B960494DF}">
                <a14:hiddenLine xmlns:a14="http://schemas.microsoft.com/office/drawing/2010/main" w="9525">
                  <a:solidFill>
                    <a:srgbClr val="000000"/>
                  </a:solidFill>
                  <a:round/>
                </a14:hiddenLine>
              </a:ext>
            </a:extLst>
          </p:spPr>
          <p:txBody>
            <a:bodyPr vert="horz" wrap="square" lIns="91408" tIns="45703" rIns="91408" bIns="45703" numCol="1" anchor="t" anchorCtr="0" compatLnSpc="1"/>
            <a:lstStyle/>
            <a:p>
              <a:endParaRPr lang="zh-CN" altLang="en-US">
                <a:cs typeface="+mn-ea"/>
              </a:endParaRPr>
            </a:p>
          </p:txBody>
        </p:sp>
        <p:sp>
          <p:nvSpPr>
            <p:cNvPr id="51" name="Freeform 105"/>
            <p:cNvSpPr/>
            <p:nvPr/>
          </p:nvSpPr>
          <p:spPr bwMode="auto">
            <a:xfrm>
              <a:off x="2536825" y="1976438"/>
              <a:ext cx="306388" cy="733425"/>
            </a:xfrm>
            <a:custGeom>
              <a:avLst/>
              <a:gdLst>
                <a:gd name="T0" fmla="*/ 22 w 22"/>
                <a:gd name="T1" fmla="*/ 50 h 53"/>
                <a:gd name="T2" fmla="*/ 14 w 22"/>
                <a:gd name="T3" fmla="*/ 53 h 53"/>
                <a:gd name="T4" fmla="*/ 3 w 22"/>
                <a:gd name="T5" fmla="*/ 34 h 53"/>
                <a:gd name="T6" fmla="*/ 0 w 22"/>
                <a:gd name="T7" fmla="*/ 25 h 53"/>
                <a:gd name="T8" fmla="*/ 7 w 22"/>
                <a:gd name="T9" fmla="*/ 0 h 53"/>
                <a:gd name="T10" fmla="*/ 14 w 22"/>
                <a:gd name="T11" fmla="*/ 3 h 53"/>
                <a:gd name="T12" fmla="*/ 13 w 22"/>
                <a:gd name="T13" fmla="*/ 16 h 53"/>
                <a:gd name="T14" fmla="*/ 22 w 22"/>
                <a:gd name="T15" fmla="*/ 50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52">
                  <a:moveTo>
                    <a:pt x="22" y="50"/>
                  </a:moveTo>
                  <a:cubicBezTo>
                    <a:pt x="14" y="53"/>
                    <a:pt x="14" y="53"/>
                    <a:pt x="14" y="53"/>
                  </a:cubicBezTo>
                  <a:cubicBezTo>
                    <a:pt x="14" y="53"/>
                    <a:pt x="4" y="35"/>
                    <a:pt x="3" y="34"/>
                  </a:cubicBezTo>
                  <a:cubicBezTo>
                    <a:pt x="2" y="33"/>
                    <a:pt x="0" y="30"/>
                    <a:pt x="0" y="25"/>
                  </a:cubicBezTo>
                  <a:cubicBezTo>
                    <a:pt x="1" y="19"/>
                    <a:pt x="1" y="7"/>
                    <a:pt x="7" y="0"/>
                  </a:cubicBezTo>
                  <a:cubicBezTo>
                    <a:pt x="7" y="0"/>
                    <a:pt x="10" y="3"/>
                    <a:pt x="14" y="3"/>
                  </a:cubicBezTo>
                  <a:cubicBezTo>
                    <a:pt x="13" y="16"/>
                    <a:pt x="13" y="16"/>
                    <a:pt x="13" y="16"/>
                  </a:cubicBezTo>
                  <a:cubicBezTo>
                    <a:pt x="13" y="16"/>
                    <a:pt x="15" y="38"/>
                    <a:pt x="22" y="50"/>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08" tIns="45703" rIns="91408" bIns="45703" numCol="1" anchor="t" anchorCtr="0" compatLnSpc="1"/>
            <a:lstStyle/>
            <a:p>
              <a:endParaRPr lang="zh-CN" altLang="en-US">
                <a:cs typeface="+mn-ea"/>
              </a:endParaRPr>
            </a:p>
          </p:txBody>
        </p:sp>
        <p:sp>
          <p:nvSpPr>
            <p:cNvPr id="52" name="Freeform 106"/>
            <p:cNvSpPr/>
            <p:nvPr/>
          </p:nvSpPr>
          <p:spPr bwMode="auto">
            <a:xfrm>
              <a:off x="2425700" y="2032000"/>
              <a:ext cx="125413" cy="484187"/>
            </a:xfrm>
            <a:custGeom>
              <a:avLst/>
              <a:gdLst>
                <a:gd name="T0" fmla="*/ 4 w 9"/>
                <a:gd name="T1" fmla="*/ 33 h 35"/>
                <a:gd name="T2" fmla="*/ 2 w 9"/>
                <a:gd name="T3" fmla="*/ 35 h 35"/>
                <a:gd name="T4" fmla="*/ 0 w 9"/>
                <a:gd name="T5" fmla="*/ 33 h 35"/>
                <a:gd name="T6" fmla="*/ 2 w 9"/>
                <a:gd name="T7" fmla="*/ 15 h 35"/>
                <a:gd name="T8" fmla="*/ 6 w 9"/>
                <a:gd name="T9" fmla="*/ 4 h 35"/>
                <a:gd name="T10" fmla="*/ 7 w 9"/>
                <a:gd name="T11" fmla="*/ 0 h 35"/>
                <a:gd name="T12" fmla="*/ 9 w 9"/>
                <a:gd name="T13" fmla="*/ 2 h 35"/>
                <a:gd name="T14" fmla="*/ 8 w 9"/>
                <a:gd name="T15" fmla="*/ 4 h 35"/>
                <a:gd name="T16" fmla="*/ 6 w 9"/>
                <a:gd name="T17" fmla="*/ 13 h 35"/>
                <a:gd name="T18" fmla="*/ 4 w 9"/>
                <a:gd name="T19"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35">
                  <a:moveTo>
                    <a:pt x="4" y="33"/>
                  </a:moveTo>
                  <a:cubicBezTo>
                    <a:pt x="2" y="35"/>
                    <a:pt x="2" y="35"/>
                    <a:pt x="2" y="35"/>
                  </a:cubicBezTo>
                  <a:cubicBezTo>
                    <a:pt x="0" y="33"/>
                    <a:pt x="0" y="33"/>
                    <a:pt x="0" y="33"/>
                  </a:cubicBezTo>
                  <a:cubicBezTo>
                    <a:pt x="0" y="33"/>
                    <a:pt x="1" y="19"/>
                    <a:pt x="2" y="15"/>
                  </a:cubicBezTo>
                  <a:cubicBezTo>
                    <a:pt x="3" y="11"/>
                    <a:pt x="6" y="4"/>
                    <a:pt x="6" y="4"/>
                  </a:cubicBezTo>
                  <a:cubicBezTo>
                    <a:pt x="6" y="4"/>
                    <a:pt x="5" y="1"/>
                    <a:pt x="7" y="0"/>
                  </a:cubicBezTo>
                  <a:cubicBezTo>
                    <a:pt x="7" y="0"/>
                    <a:pt x="8" y="0"/>
                    <a:pt x="9" y="2"/>
                  </a:cubicBezTo>
                  <a:cubicBezTo>
                    <a:pt x="8" y="4"/>
                    <a:pt x="8" y="4"/>
                    <a:pt x="8" y="4"/>
                  </a:cubicBezTo>
                  <a:cubicBezTo>
                    <a:pt x="8" y="4"/>
                    <a:pt x="6" y="10"/>
                    <a:pt x="6" y="13"/>
                  </a:cubicBezTo>
                  <a:cubicBezTo>
                    <a:pt x="6" y="15"/>
                    <a:pt x="5" y="31"/>
                    <a:pt x="4" y="33"/>
                  </a:cubicBezTo>
                  <a:close/>
                </a:path>
              </a:pathLst>
            </a:custGeom>
            <a:solidFill>
              <a:srgbClr val="A41F00"/>
            </a:solidFill>
            <a:ln>
              <a:noFill/>
            </a:ln>
            <a:extLst>
              <a:ext uri="{91240B29-F687-4F45-9708-019B960494DF}">
                <a14:hiddenLine xmlns:a14="http://schemas.microsoft.com/office/drawing/2010/main" w="9525">
                  <a:solidFill>
                    <a:srgbClr val="000000"/>
                  </a:solidFill>
                  <a:round/>
                </a14:hiddenLine>
              </a:ext>
            </a:extLst>
          </p:spPr>
          <p:txBody>
            <a:bodyPr vert="horz" wrap="square" lIns="91408" tIns="45703" rIns="91408" bIns="45703" numCol="1" anchor="t" anchorCtr="0" compatLnSpc="1"/>
            <a:lstStyle/>
            <a:p>
              <a:endParaRPr lang="zh-CN" altLang="en-US">
                <a:cs typeface="+mn-ea"/>
              </a:endParaRPr>
            </a:p>
          </p:txBody>
        </p:sp>
        <p:sp>
          <p:nvSpPr>
            <p:cNvPr id="53" name="Freeform 107"/>
            <p:cNvSpPr/>
            <p:nvPr/>
          </p:nvSpPr>
          <p:spPr bwMode="auto">
            <a:xfrm>
              <a:off x="2147888" y="2211388"/>
              <a:ext cx="277813" cy="193675"/>
            </a:xfrm>
            <a:custGeom>
              <a:avLst/>
              <a:gdLst>
                <a:gd name="T0" fmla="*/ 1 w 20"/>
                <a:gd name="T1" fmla="*/ 10 h 14"/>
                <a:gd name="T2" fmla="*/ 3 w 20"/>
                <a:gd name="T3" fmla="*/ 3 h 14"/>
                <a:gd name="T4" fmla="*/ 9 w 20"/>
                <a:gd name="T5" fmla="*/ 5 h 14"/>
                <a:gd name="T6" fmla="*/ 11 w 20"/>
                <a:gd name="T7" fmla="*/ 6 h 14"/>
                <a:gd name="T8" fmla="*/ 14 w 20"/>
                <a:gd name="T9" fmla="*/ 6 h 14"/>
                <a:gd name="T10" fmla="*/ 16 w 20"/>
                <a:gd name="T11" fmla="*/ 6 h 14"/>
                <a:gd name="T12" fmla="*/ 17 w 20"/>
                <a:gd name="T13" fmla="*/ 5 h 14"/>
                <a:gd name="T14" fmla="*/ 19 w 20"/>
                <a:gd name="T15" fmla="*/ 0 h 14"/>
                <a:gd name="T16" fmla="*/ 20 w 20"/>
                <a:gd name="T17" fmla="*/ 12 h 14"/>
                <a:gd name="T18" fmla="*/ 19 w 20"/>
                <a:gd name="T19" fmla="*/ 14 h 14"/>
                <a:gd name="T20" fmla="*/ 11 w 20"/>
                <a:gd name="T21" fmla="*/ 13 h 14"/>
                <a:gd name="T22" fmla="*/ 1 w 20"/>
                <a:gd name="T23"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14">
                  <a:moveTo>
                    <a:pt x="1" y="10"/>
                  </a:moveTo>
                  <a:cubicBezTo>
                    <a:pt x="1" y="10"/>
                    <a:pt x="0" y="6"/>
                    <a:pt x="3" y="3"/>
                  </a:cubicBezTo>
                  <a:cubicBezTo>
                    <a:pt x="3" y="3"/>
                    <a:pt x="9" y="5"/>
                    <a:pt x="9" y="5"/>
                  </a:cubicBezTo>
                  <a:cubicBezTo>
                    <a:pt x="9" y="5"/>
                    <a:pt x="11" y="6"/>
                    <a:pt x="11" y="6"/>
                  </a:cubicBezTo>
                  <a:cubicBezTo>
                    <a:pt x="11" y="6"/>
                    <a:pt x="14" y="6"/>
                    <a:pt x="14" y="6"/>
                  </a:cubicBezTo>
                  <a:cubicBezTo>
                    <a:pt x="14" y="6"/>
                    <a:pt x="16" y="5"/>
                    <a:pt x="16" y="6"/>
                  </a:cubicBezTo>
                  <a:cubicBezTo>
                    <a:pt x="17" y="5"/>
                    <a:pt x="17" y="5"/>
                    <a:pt x="17" y="5"/>
                  </a:cubicBezTo>
                  <a:cubicBezTo>
                    <a:pt x="17" y="5"/>
                    <a:pt x="17" y="2"/>
                    <a:pt x="19" y="0"/>
                  </a:cubicBezTo>
                  <a:cubicBezTo>
                    <a:pt x="20" y="12"/>
                    <a:pt x="20" y="12"/>
                    <a:pt x="20" y="12"/>
                  </a:cubicBezTo>
                  <a:cubicBezTo>
                    <a:pt x="19" y="14"/>
                    <a:pt x="19" y="14"/>
                    <a:pt x="19" y="14"/>
                  </a:cubicBezTo>
                  <a:cubicBezTo>
                    <a:pt x="19" y="14"/>
                    <a:pt x="13" y="14"/>
                    <a:pt x="11" y="13"/>
                  </a:cubicBezTo>
                  <a:cubicBezTo>
                    <a:pt x="10" y="12"/>
                    <a:pt x="2" y="11"/>
                    <a:pt x="1" y="10"/>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08" tIns="45703" rIns="91408" bIns="45703" numCol="1" anchor="t" anchorCtr="0" compatLnSpc="1"/>
            <a:lstStyle/>
            <a:p>
              <a:endParaRPr lang="zh-CN" altLang="en-US">
                <a:cs typeface="+mn-ea"/>
              </a:endParaRPr>
            </a:p>
          </p:txBody>
        </p:sp>
        <p:sp>
          <p:nvSpPr>
            <p:cNvPr id="54" name="Freeform 108"/>
            <p:cNvSpPr/>
            <p:nvPr/>
          </p:nvSpPr>
          <p:spPr bwMode="auto">
            <a:xfrm>
              <a:off x="2162175" y="2252663"/>
              <a:ext cx="236538" cy="139700"/>
            </a:xfrm>
            <a:custGeom>
              <a:avLst/>
              <a:gdLst>
                <a:gd name="T0" fmla="*/ 2 w 17"/>
                <a:gd name="T1" fmla="*/ 0 h 10"/>
                <a:gd name="T2" fmla="*/ 8 w 17"/>
                <a:gd name="T3" fmla="*/ 2 h 10"/>
                <a:gd name="T4" fmla="*/ 10 w 17"/>
                <a:gd name="T5" fmla="*/ 3 h 10"/>
                <a:gd name="T6" fmla="*/ 13 w 17"/>
                <a:gd name="T7" fmla="*/ 3 h 10"/>
                <a:gd name="T8" fmla="*/ 15 w 17"/>
                <a:gd name="T9" fmla="*/ 3 h 10"/>
                <a:gd name="T10" fmla="*/ 16 w 17"/>
                <a:gd name="T11" fmla="*/ 5 h 10"/>
                <a:gd name="T12" fmla="*/ 14 w 17"/>
                <a:gd name="T13" fmla="*/ 5 h 10"/>
                <a:gd name="T14" fmla="*/ 17 w 17"/>
                <a:gd name="T15" fmla="*/ 10 h 10"/>
                <a:gd name="T16" fmla="*/ 13 w 17"/>
                <a:gd name="T17" fmla="*/ 5 h 10"/>
                <a:gd name="T18" fmla="*/ 9 w 17"/>
                <a:gd name="T19" fmla="*/ 4 h 10"/>
                <a:gd name="T20" fmla="*/ 11 w 17"/>
                <a:gd name="T21" fmla="*/ 8 h 10"/>
                <a:gd name="T22" fmla="*/ 6 w 17"/>
                <a:gd name="T23" fmla="*/ 3 h 10"/>
                <a:gd name="T24" fmla="*/ 3 w 17"/>
                <a:gd name="T25" fmla="*/ 4 h 10"/>
                <a:gd name="T26" fmla="*/ 0 w 17"/>
                <a:gd name="T27" fmla="*/ 5 h 10"/>
                <a:gd name="T28" fmla="*/ 0 w 17"/>
                <a:gd name="T29" fmla="*/ 5 h 10"/>
                <a:gd name="T30" fmla="*/ 2 w 17"/>
                <a:gd name="T3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10">
                  <a:moveTo>
                    <a:pt x="2" y="0"/>
                  </a:moveTo>
                  <a:cubicBezTo>
                    <a:pt x="2" y="0"/>
                    <a:pt x="8" y="2"/>
                    <a:pt x="8" y="2"/>
                  </a:cubicBezTo>
                  <a:cubicBezTo>
                    <a:pt x="8" y="2"/>
                    <a:pt x="10" y="3"/>
                    <a:pt x="10" y="3"/>
                  </a:cubicBezTo>
                  <a:cubicBezTo>
                    <a:pt x="10" y="3"/>
                    <a:pt x="13" y="3"/>
                    <a:pt x="13" y="3"/>
                  </a:cubicBezTo>
                  <a:cubicBezTo>
                    <a:pt x="13" y="3"/>
                    <a:pt x="14" y="3"/>
                    <a:pt x="15" y="3"/>
                  </a:cubicBezTo>
                  <a:cubicBezTo>
                    <a:pt x="15" y="4"/>
                    <a:pt x="15" y="5"/>
                    <a:pt x="16" y="5"/>
                  </a:cubicBezTo>
                  <a:cubicBezTo>
                    <a:pt x="14" y="5"/>
                    <a:pt x="14" y="5"/>
                    <a:pt x="14" y="5"/>
                  </a:cubicBezTo>
                  <a:cubicBezTo>
                    <a:pt x="14" y="5"/>
                    <a:pt x="16" y="9"/>
                    <a:pt x="17" y="10"/>
                  </a:cubicBezTo>
                  <a:cubicBezTo>
                    <a:pt x="17" y="10"/>
                    <a:pt x="13" y="7"/>
                    <a:pt x="13" y="5"/>
                  </a:cubicBezTo>
                  <a:cubicBezTo>
                    <a:pt x="13" y="3"/>
                    <a:pt x="9" y="4"/>
                    <a:pt x="9" y="4"/>
                  </a:cubicBezTo>
                  <a:cubicBezTo>
                    <a:pt x="9" y="4"/>
                    <a:pt x="7" y="6"/>
                    <a:pt x="11" y="8"/>
                  </a:cubicBezTo>
                  <a:cubicBezTo>
                    <a:pt x="11" y="8"/>
                    <a:pt x="7" y="6"/>
                    <a:pt x="6" y="3"/>
                  </a:cubicBezTo>
                  <a:cubicBezTo>
                    <a:pt x="5" y="0"/>
                    <a:pt x="3" y="4"/>
                    <a:pt x="3" y="4"/>
                  </a:cubicBezTo>
                  <a:cubicBezTo>
                    <a:pt x="3" y="4"/>
                    <a:pt x="0" y="5"/>
                    <a:pt x="0" y="5"/>
                  </a:cubicBezTo>
                  <a:cubicBezTo>
                    <a:pt x="0" y="5"/>
                    <a:pt x="0" y="5"/>
                    <a:pt x="0" y="5"/>
                  </a:cubicBezTo>
                  <a:cubicBezTo>
                    <a:pt x="0" y="4"/>
                    <a:pt x="1" y="2"/>
                    <a:pt x="2"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8" tIns="45703" rIns="91408" bIns="45703" numCol="1" anchor="t" anchorCtr="0" compatLnSpc="1"/>
            <a:lstStyle/>
            <a:p>
              <a:endParaRPr lang="zh-CN" altLang="en-US">
                <a:cs typeface="+mn-ea"/>
              </a:endParaRPr>
            </a:p>
          </p:txBody>
        </p:sp>
        <p:sp>
          <p:nvSpPr>
            <p:cNvPr id="55" name="Freeform 109"/>
            <p:cNvSpPr/>
            <p:nvPr/>
          </p:nvSpPr>
          <p:spPr bwMode="auto">
            <a:xfrm>
              <a:off x="2536825" y="1990725"/>
              <a:ext cx="125413" cy="512762"/>
            </a:xfrm>
            <a:custGeom>
              <a:avLst/>
              <a:gdLst>
                <a:gd name="T0" fmla="*/ 6 w 9"/>
                <a:gd name="T1" fmla="*/ 37 h 37"/>
                <a:gd name="T2" fmla="*/ 3 w 9"/>
                <a:gd name="T3" fmla="*/ 33 h 37"/>
                <a:gd name="T4" fmla="*/ 1 w 9"/>
                <a:gd name="T5" fmla="*/ 29 h 37"/>
                <a:gd name="T6" fmla="*/ 1 w 9"/>
                <a:gd name="T7" fmla="*/ 23 h 37"/>
                <a:gd name="T8" fmla="*/ 8 w 9"/>
                <a:gd name="T9" fmla="*/ 5 h 37"/>
                <a:gd name="T10" fmla="*/ 7 w 9"/>
                <a:gd name="T11" fmla="*/ 4 h 37"/>
                <a:gd name="T12" fmla="*/ 8 w 9"/>
                <a:gd name="T13" fmla="*/ 0 h 37"/>
                <a:gd name="T14" fmla="*/ 9 w 9"/>
                <a:gd name="T15" fmla="*/ 0 h 37"/>
                <a:gd name="T16" fmla="*/ 8 w 9"/>
                <a:gd name="T17" fmla="*/ 3 h 37"/>
                <a:gd name="T18" fmla="*/ 8 w 9"/>
                <a:gd name="T19" fmla="*/ 5 h 37"/>
                <a:gd name="T20" fmla="*/ 2 w 9"/>
                <a:gd name="T21" fmla="*/ 23 h 37"/>
                <a:gd name="T22" fmla="*/ 4 w 9"/>
                <a:gd name="T23" fmla="*/ 32 h 37"/>
                <a:gd name="T24" fmla="*/ 6 w 9"/>
                <a:gd name="T25"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37">
                  <a:moveTo>
                    <a:pt x="6" y="37"/>
                  </a:moveTo>
                  <a:cubicBezTo>
                    <a:pt x="5" y="35"/>
                    <a:pt x="4" y="33"/>
                    <a:pt x="3" y="33"/>
                  </a:cubicBezTo>
                  <a:cubicBezTo>
                    <a:pt x="3" y="32"/>
                    <a:pt x="2" y="31"/>
                    <a:pt x="1" y="29"/>
                  </a:cubicBezTo>
                  <a:cubicBezTo>
                    <a:pt x="1" y="27"/>
                    <a:pt x="0" y="24"/>
                    <a:pt x="1" y="23"/>
                  </a:cubicBezTo>
                  <a:cubicBezTo>
                    <a:pt x="1" y="20"/>
                    <a:pt x="8" y="5"/>
                    <a:pt x="8" y="5"/>
                  </a:cubicBezTo>
                  <a:cubicBezTo>
                    <a:pt x="7" y="4"/>
                    <a:pt x="7" y="4"/>
                    <a:pt x="7" y="4"/>
                  </a:cubicBezTo>
                  <a:cubicBezTo>
                    <a:pt x="8" y="0"/>
                    <a:pt x="8" y="0"/>
                    <a:pt x="8" y="0"/>
                  </a:cubicBezTo>
                  <a:cubicBezTo>
                    <a:pt x="9" y="0"/>
                    <a:pt x="9" y="0"/>
                    <a:pt x="9" y="0"/>
                  </a:cubicBezTo>
                  <a:cubicBezTo>
                    <a:pt x="8" y="3"/>
                    <a:pt x="8" y="3"/>
                    <a:pt x="8" y="3"/>
                  </a:cubicBezTo>
                  <a:cubicBezTo>
                    <a:pt x="8" y="5"/>
                    <a:pt x="8" y="5"/>
                    <a:pt x="8" y="5"/>
                  </a:cubicBezTo>
                  <a:cubicBezTo>
                    <a:pt x="8" y="5"/>
                    <a:pt x="2" y="21"/>
                    <a:pt x="2" y="23"/>
                  </a:cubicBezTo>
                  <a:cubicBezTo>
                    <a:pt x="1" y="25"/>
                    <a:pt x="4" y="30"/>
                    <a:pt x="4" y="32"/>
                  </a:cubicBezTo>
                  <a:cubicBezTo>
                    <a:pt x="5" y="33"/>
                    <a:pt x="5" y="35"/>
                    <a:pt x="6"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8" tIns="45703" rIns="91408" bIns="45703" numCol="1" anchor="t" anchorCtr="0" compatLnSpc="1"/>
            <a:lstStyle/>
            <a:p>
              <a:endParaRPr lang="zh-CN" altLang="en-US">
                <a:cs typeface="+mn-ea"/>
              </a:endParaRPr>
            </a:p>
          </p:txBody>
        </p:sp>
        <p:sp>
          <p:nvSpPr>
            <p:cNvPr id="56" name="Freeform 110"/>
            <p:cNvSpPr/>
            <p:nvPr/>
          </p:nvSpPr>
          <p:spPr bwMode="auto">
            <a:xfrm>
              <a:off x="2620963" y="2032000"/>
              <a:ext cx="138113" cy="568325"/>
            </a:xfrm>
            <a:custGeom>
              <a:avLst/>
              <a:gdLst>
                <a:gd name="T0" fmla="*/ 3 w 10"/>
                <a:gd name="T1" fmla="*/ 8 h 41"/>
                <a:gd name="T2" fmla="*/ 0 w 10"/>
                <a:gd name="T3" fmla="*/ 11 h 41"/>
                <a:gd name="T4" fmla="*/ 6 w 10"/>
                <a:gd name="T5" fmla="*/ 3 h 41"/>
                <a:gd name="T6" fmla="*/ 8 w 10"/>
                <a:gd name="T7" fmla="*/ 0 h 41"/>
                <a:gd name="T8" fmla="*/ 7 w 10"/>
                <a:gd name="T9" fmla="*/ 12 h 41"/>
                <a:gd name="T10" fmla="*/ 10 w 10"/>
                <a:gd name="T11" fmla="*/ 28 h 41"/>
                <a:gd name="T12" fmla="*/ 8 w 10"/>
                <a:gd name="T13" fmla="*/ 32 h 41"/>
                <a:gd name="T14" fmla="*/ 3 w 10"/>
                <a:gd name="T15" fmla="*/ 41 h 41"/>
                <a:gd name="T16" fmla="*/ 1 w 10"/>
                <a:gd name="T17" fmla="*/ 36 h 41"/>
                <a:gd name="T18" fmla="*/ 4 w 10"/>
                <a:gd name="T19" fmla="*/ 27 h 41"/>
                <a:gd name="T20" fmla="*/ 1 w 10"/>
                <a:gd name="T21" fmla="*/ 27 h 41"/>
                <a:gd name="T22" fmla="*/ 4 w 10"/>
                <a:gd name="T23" fmla="*/ 26 h 41"/>
                <a:gd name="T24" fmla="*/ 4 w 10"/>
                <a:gd name="T25" fmla="*/ 20 h 41"/>
                <a:gd name="T26" fmla="*/ 4 w 10"/>
                <a:gd name="T27" fmla="*/ 16 h 41"/>
                <a:gd name="T28" fmla="*/ 3 w 10"/>
                <a:gd name="T29" fmla="*/ 13 h 41"/>
                <a:gd name="T30" fmla="*/ 3 w 10"/>
                <a:gd name="T31" fmla="*/ 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 h="41">
                  <a:moveTo>
                    <a:pt x="3" y="8"/>
                  </a:moveTo>
                  <a:cubicBezTo>
                    <a:pt x="0" y="11"/>
                    <a:pt x="0" y="11"/>
                    <a:pt x="0" y="11"/>
                  </a:cubicBezTo>
                  <a:cubicBezTo>
                    <a:pt x="0" y="11"/>
                    <a:pt x="5" y="4"/>
                    <a:pt x="6" y="3"/>
                  </a:cubicBezTo>
                  <a:cubicBezTo>
                    <a:pt x="6" y="2"/>
                    <a:pt x="7" y="1"/>
                    <a:pt x="8" y="0"/>
                  </a:cubicBezTo>
                  <a:cubicBezTo>
                    <a:pt x="7" y="12"/>
                    <a:pt x="7" y="12"/>
                    <a:pt x="7" y="12"/>
                  </a:cubicBezTo>
                  <a:cubicBezTo>
                    <a:pt x="7" y="12"/>
                    <a:pt x="8" y="19"/>
                    <a:pt x="10" y="28"/>
                  </a:cubicBezTo>
                  <a:cubicBezTo>
                    <a:pt x="8" y="32"/>
                    <a:pt x="8" y="32"/>
                    <a:pt x="8" y="32"/>
                  </a:cubicBezTo>
                  <a:cubicBezTo>
                    <a:pt x="3" y="41"/>
                    <a:pt x="3" y="41"/>
                    <a:pt x="3" y="41"/>
                  </a:cubicBezTo>
                  <a:cubicBezTo>
                    <a:pt x="2" y="39"/>
                    <a:pt x="2" y="38"/>
                    <a:pt x="1" y="36"/>
                  </a:cubicBezTo>
                  <a:cubicBezTo>
                    <a:pt x="2" y="33"/>
                    <a:pt x="4" y="27"/>
                    <a:pt x="4" y="27"/>
                  </a:cubicBezTo>
                  <a:cubicBezTo>
                    <a:pt x="4" y="26"/>
                    <a:pt x="2" y="26"/>
                    <a:pt x="1" y="27"/>
                  </a:cubicBezTo>
                  <a:cubicBezTo>
                    <a:pt x="4" y="26"/>
                    <a:pt x="4" y="26"/>
                    <a:pt x="4" y="26"/>
                  </a:cubicBezTo>
                  <a:cubicBezTo>
                    <a:pt x="4" y="20"/>
                    <a:pt x="4" y="20"/>
                    <a:pt x="4" y="20"/>
                  </a:cubicBezTo>
                  <a:cubicBezTo>
                    <a:pt x="4" y="20"/>
                    <a:pt x="3" y="18"/>
                    <a:pt x="4" y="16"/>
                  </a:cubicBezTo>
                  <a:cubicBezTo>
                    <a:pt x="4" y="15"/>
                    <a:pt x="3" y="13"/>
                    <a:pt x="3" y="13"/>
                  </a:cubicBezTo>
                  <a:lnTo>
                    <a:pt x="3"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8" tIns="45703" rIns="91408" bIns="45703" numCol="1" anchor="t" anchorCtr="0" compatLnSpc="1"/>
            <a:lstStyle/>
            <a:p>
              <a:endParaRPr lang="zh-CN" altLang="en-US">
                <a:cs typeface="+mn-ea"/>
              </a:endParaRPr>
            </a:p>
          </p:txBody>
        </p:sp>
        <p:sp>
          <p:nvSpPr>
            <p:cNvPr id="57" name="Freeform 111"/>
            <p:cNvSpPr/>
            <p:nvPr/>
          </p:nvSpPr>
          <p:spPr bwMode="auto">
            <a:xfrm>
              <a:off x="2647950" y="2003425"/>
              <a:ext cx="55563" cy="96837"/>
            </a:xfrm>
            <a:custGeom>
              <a:avLst/>
              <a:gdLst>
                <a:gd name="T0" fmla="*/ 0 w 4"/>
                <a:gd name="T1" fmla="*/ 7 h 7"/>
                <a:gd name="T2" fmla="*/ 3 w 4"/>
                <a:gd name="T3" fmla="*/ 0 h 7"/>
                <a:gd name="T4" fmla="*/ 4 w 4"/>
                <a:gd name="T5" fmla="*/ 1 h 7"/>
                <a:gd name="T6" fmla="*/ 0 w 4"/>
                <a:gd name="T7" fmla="*/ 7 h 7"/>
              </a:gdLst>
              <a:ahLst/>
              <a:cxnLst>
                <a:cxn ang="0">
                  <a:pos x="T0" y="T1"/>
                </a:cxn>
                <a:cxn ang="0">
                  <a:pos x="T2" y="T3"/>
                </a:cxn>
                <a:cxn ang="0">
                  <a:pos x="T4" y="T5"/>
                </a:cxn>
                <a:cxn ang="0">
                  <a:pos x="T6" y="T7"/>
                </a:cxn>
              </a:cxnLst>
              <a:rect l="0" t="0" r="r" b="b"/>
              <a:pathLst>
                <a:path w="4" h="7">
                  <a:moveTo>
                    <a:pt x="0" y="7"/>
                  </a:moveTo>
                  <a:cubicBezTo>
                    <a:pt x="3" y="0"/>
                    <a:pt x="3" y="0"/>
                    <a:pt x="3" y="0"/>
                  </a:cubicBezTo>
                  <a:cubicBezTo>
                    <a:pt x="3" y="1"/>
                    <a:pt x="4" y="1"/>
                    <a:pt x="4" y="1"/>
                  </a:cubicBezTo>
                  <a:cubicBezTo>
                    <a:pt x="3" y="2"/>
                    <a:pt x="2" y="4"/>
                    <a:pt x="0"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8" tIns="45703" rIns="91408" bIns="45703" numCol="1" anchor="t" anchorCtr="0" compatLnSpc="1"/>
            <a:lstStyle/>
            <a:p>
              <a:endParaRPr lang="zh-CN" altLang="en-US">
                <a:cs typeface="+mn-ea"/>
              </a:endParaRPr>
            </a:p>
          </p:txBody>
        </p:sp>
        <p:sp>
          <p:nvSpPr>
            <p:cNvPr id="58" name="Freeform 112"/>
            <p:cNvSpPr/>
            <p:nvPr/>
          </p:nvSpPr>
          <p:spPr bwMode="auto">
            <a:xfrm>
              <a:off x="2606675" y="2571750"/>
              <a:ext cx="84138" cy="138112"/>
            </a:xfrm>
            <a:custGeom>
              <a:avLst/>
              <a:gdLst>
                <a:gd name="T0" fmla="*/ 6 w 6"/>
                <a:gd name="T1" fmla="*/ 3 h 10"/>
                <a:gd name="T2" fmla="*/ 5 w 6"/>
                <a:gd name="T3" fmla="*/ 8 h 10"/>
                <a:gd name="T4" fmla="*/ 5 w 6"/>
                <a:gd name="T5" fmla="*/ 10 h 10"/>
                <a:gd name="T6" fmla="*/ 0 w 6"/>
                <a:gd name="T7" fmla="*/ 6 h 10"/>
                <a:gd name="T8" fmla="*/ 2 w 6"/>
                <a:gd name="T9" fmla="*/ 1 h 10"/>
                <a:gd name="T10" fmla="*/ 6 w 6"/>
                <a:gd name="T11" fmla="*/ 3 h 10"/>
              </a:gdLst>
              <a:ahLst/>
              <a:cxnLst>
                <a:cxn ang="0">
                  <a:pos x="T0" y="T1"/>
                </a:cxn>
                <a:cxn ang="0">
                  <a:pos x="T2" y="T3"/>
                </a:cxn>
                <a:cxn ang="0">
                  <a:pos x="T4" y="T5"/>
                </a:cxn>
                <a:cxn ang="0">
                  <a:pos x="T6" y="T7"/>
                </a:cxn>
                <a:cxn ang="0">
                  <a:pos x="T8" y="T9"/>
                </a:cxn>
                <a:cxn ang="0">
                  <a:pos x="T10" y="T11"/>
                </a:cxn>
              </a:cxnLst>
              <a:rect l="0" t="0" r="r" b="b"/>
              <a:pathLst>
                <a:path w="6" h="10">
                  <a:moveTo>
                    <a:pt x="6" y="3"/>
                  </a:moveTo>
                  <a:cubicBezTo>
                    <a:pt x="6" y="3"/>
                    <a:pt x="6" y="7"/>
                    <a:pt x="5" y="8"/>
                  </a:cubicBezTo>
                  <a:cubicBezTo>
                    <a:pt x="5" y="10"/>
                    <a:pt x="5" y="10"/>
                    <a:pt x="5" y="10"/>
                  </a:cubicBezTo>
                  <a:cubicBezTo>
                    <a:pt x="0" y="6"/>
                    <a:pt x="0" y="6"/>
                    <a:pt x="0" y="6"/>
                  </a:cubicBezTo>
                  <a:cubicBezTo>
                    <a:pt x="0" y="6"/>
                    <a:pt x="1" y="3"/>
                    <a:pt x="2" y="1"/>
                  </a:cubicBezTo>
                  <a:cubicBezTo>
                    <a:pt x="3" y="0"/>
                    <a:pt x="6" y="3"/>
                    <a:pt x="6" y="3"/>
                  </a:cubicBezTo>
                  <a:close/>
                </a:path>
              </a:pathLst>
            </a:custGeom>
            <a:solidFill>
              <a:srgbClr val="F2C279"/>
            </a:solidFill>
            <a:ln>
              <a:noFill/>
            </a:ln>
            <a:extLst>
              <a:ext uri="{91240B29-F687-4F45-9708-019B960494DF}">
                <a14:hiddenLine xmlns:a14="http://schemas.microsoft.com/office/drawing/2010/main" w="9525">
                  <a:solidFill>
                    <a:srgbClr val="000000"/>
                  </a:solidFill>
                  <a:round/>
                </a14:hiddenLine>
              </a:ext>
            </a:extLst>
          </p:spPr>
          <p:txBody>
            <a:bodyPr vert="horz" wrap="square" lIns="91408" tIns="45703" rIns="91408" bIns="45703" numCol="1" anchor="t" anchorCtr="0" compatLnSpc="1"/>
            <a:lstStyle/>
            <a:p>
              <a:endParaRPr lang="zh-CN" altLang="en-US">
                <a:cs typeface="+mn-ea"/>
              </a:endParaRPr>
            </a:p>
          </p:txBody>
        </p:sp>
        <p:sp>
          <p:nvSpPr>
            <p:cNvPr id="59" name="Freeform 113"/>
            <p:cNvSpPr/>
            <p:nvPr/>
          </p:nvSpPr>
          <p:spPr bwMode="auto">
            <a:xfrm>
              <a:off x="2635250" y="2017713"/>
              <a:ext cx="193675" cy="623887"/>
            </a:xfrm>
            <a:custGeom>
              <a:avLst/>
              <a:gdLst>
                <a:gd name="T0" fmla="*/ 6 w 14"/>
                <a:gd name="T1" fmla="*/ 45 h 45"/>
                <a:gd name="T2" fmla="*/ 0 w 14"/>
                <a:gd name="T3" fmla="*/ 41 h 45"/>
                <a:gd name="T4" fmla="*/ 4 w 14"/>
                <a:gd name="T5" fmla="*/ 27 h 45"/>
                <a:gd name="T6" fmla="*/ 4 w 14"/>
                <a:gd name="T7" fmla="*/ 17 h 45"/>
                <a:gd name="T8" fmla="*/ 2 w 14"/>
                <a:gd name="T9" fmla="*/ 9 h 45"/>
                <a:gd name="T10" fmla="*/ 7 w 14"/>
                <a:gd name="T11" fmla="*/ 0 h 45"/>
                <a:gd name="T12" fmla="*/ 10 w 14"/>
                <a:gd name="T13" fmla="*/ 2 h 45"/>
                <a:gd name="T14" fmla="*/ 11 w 14"/>
                <a:gd name="T15" fmla="*/ 3 h 45"/>
                <a:gd name="T16" fmla="*/ 12 w 14"/>
                <a:gd name="T17" fmla="*/ 6 h 45"/>
                <a:gd name="T18" fmla="*/ 12 w 14"/>
                <a:gd name="T19" fmla="*/ 11 h 45"/>
                <a:gd name="T20" fmla="*/ 13 w 14"/>
                <a:gd name="T21" fmla="*/ 12 h 45"/>
                <a:gd name="T22" fmla="*/ 13 w 14"/>
                <a:gd name="T23" fmla="*/ 15 h 45"/>
                <a:gd name="T24" fmla="*/ 12 w 14"/>
                <a:gd name="T25" fmla="*/ 16 h 45"/>
                <a:gd name="T26" fmla="*/ 13 w 14"/>
                <a:gd name="T27" fmla="*/ 20 h 45"/>
                <a:gd name="T28" fmla="*/ 13 w 14"/>
                <a:gd name="T29" fmla="*/ 25 h 45"/>
                <a:gd name="T30" fmla="*/ 12 w 14"/>
                <a:gd name="T31" fmla="*/ 30 h 45"/>
                <a:gd name="T32" fmla="*/ 6 w 14"/>
                <a:gd name="T33"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 h="45">
                  <a:moveTo>
                    <a:pt x="6" y="45"/>
                  </a:moveTo>
                  <a:cubicBezTo>
                    <a:pt x="6" y="45"/>
                    <a:pt x="2" y="41"/>
                    <a:pt x="0" y="41"/>
                  </a:cubicBezTo>
                  <a:cubicBezTo>
                    <a:pt x="0" y="41"/>
                    <a:pt x="4" y="28"/>
                    <a:pt x="4" y="27"/>
                  </a:cubicBezTo>
                  <a:cubicBezTo>
                    <a:pt x="4" y="17"/>
                    <a:pt x="4" y="17"/>
                    <a:pt x="4" y="17"/>
                  </a:cubicBezTo>
                  <a:cubicBezTo>
                    <a:pt x="4" y="17"/>
                    <a:pt x="2" y="11"/>
                    <a:pt x="2" y="9"/>
                  </a:cubicBezTo>
                  <a:cubicBezTo>
                    <a:pt x="2" y="8"/>
                    <a:pt x="7" y="0"/>
                    <a:pt x="7" y="0"/>
                  </a:cubicBezTo>
                  <a:cubicBezTo>
                    <a:pt x="7" y="0"/>
                    <a:pt x="9" y="1"/>
                    <a:pt x="10" y="2"/>
                  </a:cubicBezTo>
                  <a:cubicBezTo>
                    <a:pt x="11" y="3"/>
                    <a:pt x="11" y="3"/>
                    <a:pt x="11" y="3"/>
                  </a:cubicBezTo>
                  <a:cubicBezTo>
                    <a:pt x="11" y="3"/>
                    <a:pt x="12" y="6"/>
                    <a:pt x="12" y="6"/>
                  </a:cubicBezTo>
                  <a:cubicBezTo>
                    <a:pt x="13" y="7"/>
                    <a:pt x="12" y="11"/>
                    <a:pt x="12" y="11"/>
                  </a:cubicBezTo>
                  <a:cubicBezTo>
                    <a:pt x="12" y="11"/>
                    <a:pt x="13" y="11"/>
                    <a:pt x="13" y="12"/>
                  </a:cubicBezTo>
                  <a:cubicBezTo>
                    <a:pt x="13" y="13"/>
                    <a:pt x="14" y="14"/>
                    <a:pt x="13" y="15"/>
                  </a:cubicBezTo>
                  <a:cubicBezTo>
                    <a:pt x="13" y="15"/>
                    <a:pt x="12" y="16"/>
                    <a:pt x="12" y="16"/>
                  </a:cubicBezTo>
                  <a:cubicBezTo>
                    <a:pt x="12" y="16"/>
                    <a:pt x="13" y="19"/>
                    <a:pt x="13" y="20"/>
                  </a:cubicBezTo>
                  <a:cubicBezTo>
                    <a:pt x="13" y="21"/>
                    <a:pt x="13" y="24"/>
                    <a:pt x="13" y="25"/>
                  </a:cubicBezTo>
                  <a:cubicBezTo>
                    <a:pt x="13" y="26"/>
                    <a:pt x="12" y="30"/>
                    <a:pt x="12" y="30"/>
                  </a:cubicBezTo>
                  <a:cubicBezTo>
                    <a:pt x="12" y="30"/>
                    <a:pt x="7" y="44"/>
                    <a:pt x="6" y="45"/>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08" tIns="45703" rIns="91408" bIns="45703" numCol="1" anchor="t" anchorCtr="0" compatLnSpc="1"/>
            <a:lstStyle/>
            <a:p>
              <a:endParaRPr lang="zh-CN" altLang="en-US">
                <a:cs typeface="+mn-ea"/>
              </a:endParaRPr>
            </a:p>
          </p:txBody>
        </p:sp>
        <p:sp>
          <p:nvSpPr>
            <p:cNvPr id="60" name="Freeform 114"/>
            <p:cNvSpPr>
              <a:spLocks noEditPoints="1"/>
            </p:cNvSpPr>
            <p:nvPr/>
          </p:nvSpPr>
          <p:spPr bwMode="auto">
            <a:xfrm>
              <a:off x="2676525" y="2032000"/>
              <a:ext cx="152400" cy="609600"/>
            </a:xfrm>
            <a:custGeom>
              <a:avLst/>
              <a:gdLst>
                <a:gd name="T0" fmla="*/ 3 w 11"/>
                <a:gd name="T1" fmla="*/ 41 h 44"/>
                <a:gd name="T2" fmla="*/ 0 w 11"/>
                <a:gd name="T3" fmla="*/ 42 h 44"/>
                <a:gd name="T4" fmla="*/ 3 w 11"/>
                <a:gd name="T5" fmla="*/ 44 h 44"/>
                <a:gd name="T6" fmla="*/ 9 w 11"/>
                <a:gd name="T7" fmla="*/ 29 h 44"/>
                <a:gd name="T8" fmla="*/ 10 w 11"/>
                <a:gd name="T9" fmla="*/ 24 h 44"/>
                <a:gd name="T10" fmla="*/ 10 w 11"/>
                <a:gd name="T11" fmla="*/ 19 h 44"/>
                <a:gd name="T12" fmla="*/ 9 w 11"/>
                <a:gd name="T13" fmla="*/ 15 h 44"/>
                <a:gd name="T14" fmla="*/ 10 w 11"/>
                <a:gd name="T15" fmla="*/ 14 h 44"/>
                <a:gd name="T16" fmla="*/ 10 w 11"/>
                <a:gd name="T17" fmla="*/ 11 h 44"/>
                <a:gd name="T18" fmla="*/ 9 w 11"/>
                <a:gd name="T19" fmla="*/ 10 h 44"/>
                <a:gd name="T20" fmla="*/ 9 w 11"/>
                <a:gd name="T21" fmla="*/ 5 h 44"/>
                <a:gd name="T22" fmla="*/ 8 w 11"/>
                <a:gd name="T23" fmla="*/ 1 h 44"/>
                <a:gd name="T24" fmla="*/ 7 w 11"/>
                <a:gd name="T25" fmla="*/ 1 h 44"/>
                <a:gd name="T26" fmla="*/ 7 w 11"/>
                <a:gd name="T27" fmla="*/ 0 h 44"/>
                <a:gd name="T28" fmla="*/ 7 w 11"/>
                <a:gd name="T29" fmla="*/ 3 h 44"/>
                <a:gd name="T30" fmla="*/ 8 w 11"/>
                <a:gd name="T31" fmla="*/ 6 h 44"/>
                <a:gd name="T32" fmla="*/ 9 w 11"/>
                <a:gd name="T33" fmla="*/ 7 h 44"/>
                <a:gd name="T34" fmla="*/ 7 w 11"/>
                <a:gd name="T35" fmla="*/ 7 h 44"/>
                <a:gd name="T36" fmla="*/ 9 w 11"/>
                <a:gd name="T37" fmla="*/ 9 h 44"/>
                <a:gd name="T38" fmla="*/ 3 w 11"/>
                <a:gd name="T39" fmla="*/ 9 h 44"/>
                <a:gd name="T40" fmla="*/ 6 w 11"/>
                <a:gd name="T41" fmla="*/ 10 h 44"/>
                <a:gd name="T42" fmla="*/ 2 w 11"/>
                <a:gd name="T43" fmla="*/ 12 h 44"/>
                <a:gd name="T44" fmla="*/ 6 w 11"/>
                <a:gd name="T45" fmla="*/ 12 h 44"/>
                <a:gd name="T46" fmla="*/ 4 w 11"/>
                <a:gd name="T47" fmla="*/ 14 h 44"/>
                <a:gd name="T48" fmla="*/ 1 w 11"/>
                <a:gd name="T49" fmla="*/ 17 h 44"/>
                <a:gd name="T50" fmla="*/ 7 w 11"/>
                <a:gd name="T51" fmla="*/ 14 h 44"/>
                <a:gd name="T52" fmla="*/ 7 w 11"/>
                <a:gd name="T53" fmla="*/ 17 h 44"/>
                <a:gd name="T54" fmla="*/ 9 w 11"/>
                <a:gd name="T55" fmla="*/ 21 h 44"/>
                <a:gd name="T56" fmla="*/ 7 w 11"/>
                <a:gd name="T57" fmla="*/ 23 h 44"/>
                <a:gd name="T58" fmla="*/ 3 w 11"/>
                <a:gd name="T59" fmla="*/ 21 h 44"/>
                <a:gd name="T60" fmla="*/ 8 w 11"/>
                <a:gd name="T61" fmla="*/ 24 h 44"/>
                <a:gd name="T62" fmla="*/ 9 w 11"/>
                <a:gd name="T63" fmla="*/ 24 h 44"/>
                <a:gd name="T64" fmla="*/ 6 w 11"/>
                <a:gd name="T65" fmla="*/ 34 h 44"/>
                <a:gd name="T66" fmla="*/ 3 w 11"/>
                <a:gd name="T67" fmla="*/ 41 h 44"/>
                <a:gd name="T68" fmla="*/ 8 w 11"/>
                <a:gd name="T69" fmla="*/ 8 h 44"/>
                <a:gd name="T70" fmla="*/ 8 w 11"/>
                <a:gd name="T71" fmla="*/ 8 h 44"/>
                <a:gd name="T72" fmla="*/ 8 w 11"/>
                <a:gd name="T73" fmla="*/ 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 h="44">
                  <a:moveTo>
                    <a:pt x="3" y="41"/>
                  </a:moveTo>
                  <a:cubicBezTo>
                    <a:pt x="0" y="42"/>
                    <a:pt x="0" y="42"/>
                    <a:pt x="0" y="42"/>
                  </a:cubicBezTo>
                  <a:cubicBezTo>
                    <a:pt x="2" y="43"/>
                    <a:pt x="3" y="44"/>
                    <a:pt x="3" y="44"/>
                  </a:cubicBezTo>
                  <a:cubicBezTo>
                    <a:pt x="4" y="43"/>
                    <a:pt x="9" y="29"/>
                    <a:pt x="9" y="29"/>
                  </a:cubicBezTo>
                  <a:cubicBezTo>
                    <a:pt x="9" y="29"/>
                    <a:pt x="10" y="25"/>
                    <a:pt x="10" y="24"/>
                  </a:cubicBezTo>
                  <a:cubicBezTo>
                    <a:pt x="10" y="23"/>
                    <a:pt x="10" y="20"/>
                    <a:pt x="10" y="19"/>
                  </a:cubicBezTo>
                  <a:cubicBezTo>
                    <a:pt x="10" y="18"/>
                    <a:pt x="9" y="15"/>
                    <a:pt x="9" y="15"/>
                  </a:cubicBezTo>
                  <a:cubicBezTo>
                    <a:pt x="9" y="15"/>
                    <a:pt x="10" y="14"/>
                    <a:pt x="10" y="14"/>
                  </a:cubicBezTo>
                  <a:cubicBezTo>
                    <a:pt x="11" y="13"/>
                    <a:pt x="10" y="12"/>
                    <a:pt x="10" y="11"/>
                  </a:cubicBezTo>
                  <a:cubicBezTo>
                    <a:pt x="10" y="10"/>
                    <a:pt x="9" y="10"/>
                    <a:pt x="9" y="10"/>
                  </a:cubicBezTo>
                  <a:cubicBezTo>
                    <a:pt x="9" y="10"/>
                    <a:pt x="10" y="6"/>
                    <a:pt x="9" y="5"/>
                  </a:cubicBezTo>
                  <a:cubicBezTo>
                    <a:pt x="9" y="5"/>
                    <a:pt x="8" y="1"/>
                    <a:pt x="8" y="1"/>
                  </a:cubicBezTo>
                  <a:cubicBezTo>
                    <a:pt x="8" y="1"/>
                    <a:pt x="7" y="1"/>
                    <a:pt x="7" y="1"/>
                  </a:cubicBezTo>
                  <a:cubicBezTo>
                    <a:pt x="7" y="1"/>
                    <a:pt x="7" y="1"/>
                    <a:pt x="7" y="0"/>
                  </a:cubicBezTo>
                  <a:cubicBezTo>
                    <a:pt x="7" y="3"/>
                    <a:pt x="7" y="3"/>
                    <a:pt x="7" y="3"/>
                  </a:cubicBezTo>
                  <a:cubicBezTo>
                    <a:pt x="8" y="6"/>
                    <a:pt x="8" y="6"/>
                    <a:pt x="8" y="6"/>
                  </a:cubicBezTo>
                  <a:cubicBezTo>
                    <a:pt x="8" y="6"/>
                    <a:pt x="9" y="7"/>
                    <a:pt x="9" y="7"/>
                  </a:cubicBezTo>
                  <a:cubicBezTo>
                    <a:pt x="7" y="7"/>
                    <a:pt x="7" y="7"/>
                    <a:pt x="7" y="7"/>
                  </a:cubicBezTo>
                  <a:cubicBezTo>
                    <a:pt x="7" y="7"/>
                    <a:pt x="9" y="9"/>
                    <a:pt x="9" y="9"/>
                  </a:cubicBezTo>
                  <a:cubicBezTo>
                    <a:pt x="9" y="9"/>
                    <a:pt x="5" y="7"/>
                    <a:pt x="3" y="9"/>
                  </a:cubicBezTo>
                  <a:cubicBezTo>
                    <a:pt x="3" y="9"/>
                    <a:pt x="5" y="9"/>
                    <a:pt x="6" y="10"/>
                  </a:cubicBezTo>
                  <a:cubicBezTo>
                    <a:pt x="5" y="11"/>
                    <a:pt x="3" y="12"/>
                    <a:pt x="2" y="12"/>
                  </a:cubicBezTo>
                  <a:cubicBezTo>
                    <a:pt x="3" y="12"/>
                    <a:pt x="5" y="12"/>
                    <a:pt x="6" y="12"/>
                  </a:cubicBezTo>
                  <a:cubicBezTo>
                    <a:pt x="6" y="12"/>
                    <a:pt x="5" y="13"/>
                    <a:pt x="4" y="14"/>
                  </a:cubicBezTo>
                  <a:cubicBezTo>
                    <a:pt x="2" y="15"/>
                    <a:pt x="1" y="17"/>
                    <a:pt x="1" y="17"/>
                  </a:cubicBezTo>
                  <a:cubicBezTo>
                    <a:pt x="1" y="17"/>
                    <a:pt x="4" y="13"/>
                    <a:pt x="7" y="14"/>
                  </a:cubicBezTo>
                  <a:cubicBezTo>
                    <a:pt x="7" y="15"/>
                    <a:pt x="7" y="17"/>
                    <a:pt x="7" y="17"/>
                  </a:cubicBezTo>
                  <a:cubicBezTo>
                    <a:pt x="8" y="18"/>
                    <a:pt x="8" y="20"/>
                    <a:pt x="9" y="21"/>
                  </a:cubicBezTo>
                  <a:cubicBezTo>
                    <a:pt x="9" y="22"/>
                    <a:pt x="7" y="23"/>
                    <a:pt x="7" y="23"/>
                  </a:cubicBezTo>
                  <a:cubicBezTo>
                    <a:pt x="6" y="22"/>
                    <a:pt x="3" y="21"/>
                    <a:pt x="3" y="21"/>
                  </a:cubicBezTo>
                  <a:cubicBezTo>
                    <a:pt x="3" y="21"/>
                    <a:pt x="5" y="24"/>
                    <a:pt x="8" y="24"/>
                  </a:cubicBezTo>
                  <a:cubicBezTo>
                    <a:pt x="10" y="23"/>
                    <a:pt x="9" y="24"/>
                    <a:pt x="9" y="24"/>
                  </a:cubicBezTo>
                  <a:cubicBezTo>
                    <a:pt x="9" y="24"/>
                    <a:pt x="7" y="34"/>
                    <a:pt x="6" y="34"/>
                  </a:cubicBezTo>
                  <a:cubicBezTo>
                    <a:pt x="5" y="35"/>
                    <a:pt x="3" y="41"/>
                    <a:pt x="3" y="41"/>
                  </a:cubicBezTo>
                  <a:close/>
                  <a:moveTo>
                    <a:pt x="8" y="8"/>
                  </a:moveTo>
                  <a:cubicBezTo>
                    <a:pt x="8" y="8"/>
                    <a:pt x="8" y="8"/>
                    <a:pt x="8" y="8"/>
                  </a:cubicBezTo>
                  <a:cubicBezTo>
                    <a:pt x="8" y="8"/>
                    <a:pt x="8" y="8"/>
                    <a:pt x="8"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8" tIns="45703" rIns="91408" bIns="45703" numCol="1" anchor="t" anchorCtr="0" compatLnSpc="1"/>
            <a:lstStyle/>
            <a:p>
              <a:endParaRPr lang="zh-CN" altLang="en-US">
                <a:cs typeface="+mn-ea"/>
              </a:endParaRPr>
            </a:p>
          </p:txBody>
        </p:sp>
        <p:sp>
          <p:nvSpPr>
            <p:cNvPr id="61" name="Freeform 115"/>
            <p:cNvSpPr/>
            <p:nvPr/>
          </p:nvSpPr>
          <p:spPr bwMode="auto">
            <a:xfrm>
              <a:off x="2676525" y="2197100"/>
              <a:ext cx="14288" cy="14287"/>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1"/>
                    <a:pt x="1" y="0"/>
                  </a:cubicBezTo>
                  <a:cubicBezTo>
                    <a:pt x="0" y="1"/>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8" tIns="45703" rIns="91408" bIns="45703" numCol="1" anchor="t" anchorCtr="0" compatLnSpc="1"/>
            <a:lstStyle/>
            <a:p>
              <a:endParaRPr lang="zh-CN" altLang="en-US">
                <a:cs typeface="+mn-ea"/>
              </a:endParaRPr>
            </a:p>
          </p:txBody>
        </p:sp>
        <p:sp>
          <p:nvSpPr>
            <p:cNvPr id="62" name="Freeform 116"/>
            <p:cNvSpPr/>
            <p:nvPr/>
          </p:nvSpPr>
          <p:spPr bwMode="auto">
            <a:xfrm>
              <a:off x="2439988" y="1768475"/>
              <a:ext cx="195263" cy="234950"/>
            </a:xfrm>
            <a:custGeom>
              <a:avLst/>
              <a:gdLst>
                <a:gd name="T0" fmla="*/ 7 w 14"/>
                <a:gd name="T1" fmla="*/ 17 h 17"/>
                <a:gd name="T2" fmla="*/ 4 w 14"/>
                <a:gd name="T3" fmla="*/ 16 h 17"/>
                <a:gd name="T4" fmla="*/ 2 w 14"/>
                <a:gd name="T5" fmla="*/ 11 h 17"/>
                <a:gd name="T6" fmla="*/ 1 w 14"/>
                <a:gd name="T7" fmla="*/ 11 h 17"/>
                <a:gd name="T8" fmla="*/ 1 w 14"/>
                <a:gd name="T9" fmla="*/ 9 h 17"/>
                <a:gd name="T10" fmla="*/ 1 w 14"/>
                <a:gd name="T11" fmla="*/ 7 h 17"/>
                <a:gd name="T12" fmla="*/ 1 w 14"/>
                <a:gd name="T13" fmla="*/ 1 h 17"/>
                <a:gd name="T14" fmla="*/ 8 w 14"/>
                <a:gd name="T15" fmla="*/ 0 h 17"/>
                <a:gd name="T16" fmla="*/ 12 w 14"/>
                <a:gd name="T17" fmla="*/ 2 h 17"/>
                <a:gd name="T18" fmla="*/ 12 w 14"/>
                <a:gd name="T19" fmla="*/ 7 h 17"/>
                <a:gd name="T20" fmla="*/ 13 w 14"/>
                <a:gd name="T21" fmla="*/ 7 h 17"/>
                <a:gd name="T22" fmla="*/ 12 w 14"/>
                <a:gd name="T23" fmla="*/ 11 h 17"/>
                <a:gd name="T24" fmla="*/ 11 w 14"/>
                <a:gd name="T25" fmla="*/ 15 h 17"/>
                <a:gd name="T26" fmla="*/ 7 w 14"/>
                <a:gd name="T2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7">
                  <a:moveTo>
                    <a:pt x="7" y="17"/>
                  </a:moveTo>
                  <a:cubicBezTo>
                    <a:pt x="5" y="17"/>
                    <a:pt x="4" y="16"/>
                    <a:pt x="4" y="16"/>
                  </a:cubicBezTo>
                  <a:cubicBezTo>
                    <a:pt x="4" y="15"/>
                    <a:pt x="2" y="12"/>
                    <a:pt x="2" y="11"/>
                  </a:cubicBezTo>
                  <a:cubicBezTo>
                    <a:pt x="2" y="11"/>
                    <a:pt x="1" y="11"/>
                    <a:pt x="1" y="11"/>
                  </a:cubicBezTo>
                  <a:cubicBezTo>
                    <a:pt x="1" y="11"/>
                    <a:pt x="1" y="9"/>
                    <a:pt x="1" y="9"/>
                  </a:cubicBezTo>
                  <a:cubicBezTo>
                    <a:pt x="0" y="8"/>
                    <a:pt x="0" y="7"/>
                    <a:pt x="1" y="7"/>
                  </a:cubicBezTo>
                  <a:cubicBezTo>
                    <a:pt x="1" y="1"/>
                    <a:pt x="1" y="1"/>
                    <a:pt x="1" y="1"/>
                  </a:cubicBezTo>
                  <a:cubicBezTo>
                    <a:pt x="8" y="0"/>
                    <a:pt x="8" y="0"/>
                    <a:pt x="8" y="0"/>
                  </a:cubicBezTo>
                  <a:cubicBezTo>
                    <a:pt x="12" y="2"/>
                    <a:pt x="12" y="2"/>
                    <a:pt x="12" y="2"/>
                  </a:cubicBezTo>
                  <a:cubicBezTo>
                    <a:pt x="12" y="7"/>
                    <a:pt x="12" y="7"/>
                    <a:pt x="12" y="7"/>
                  </a:cubicBezTo>
                  <a:cubicBezTo>
                    <a:pt x="12" y="7"/>
                    <a:pt x="13" y="6"/>
                    <a:pt x="13" y="7"/>
                  </a:cubicBezTo>
                  <a:cubicBezTo>
                    <a:pt x="13" y="7"/>
                    <a:pt x="14" y="11"/>
                    <a:pt x="12" y="11"/>
                  </a:cubicBezTo>
                  <a:cubicBezTo>
                    <a:pt x="12" y="11"/>
                    <a:pt x="11" y="14"/>
                    <a:pt x="11" y="15"/>
                  </a:cubicBezTo>
                  <a:cubicBezTo>
                    <a:pt x="10" y="16"/>
                    <a:pt x="8" y="17"/>
                    <a:pt x="7" y="17"/>
                  </a:cubicBezTo>
                  <a:close/>
                </a:path>
              </a:pathLst>
            </a:custGeom>
            <a:solidFill>
              <a:srgbClr val="F2C279"/>
            </a:solidFill>
            <a:ln>
              <a:noFill/>
            </a:ln>
            <a:extLst>
              <a:ext uri="{91240B29-F687-4F45-9708-019B960494DF}">
                <a14:hiddenLine xmlns:a14="http://schemas.microsoft.com/office/drawing/2010/main" w="9525">
                  <a:solidFill>
                    <a:srgbClr val="000000"/>
                  </a:solidFill>
                  <a:round/>
                </a14:hiddenLine>
              </a:ext>
            </a:extLst>
          </p:spPr>
          <p:txBody>
            <a:bodyPr vert="horz" wrap="square" lIns="91408" tIns="45703" rIns="91408" bIns="45703" numCol="1" anchor="t" anchorCtr="0" compatLnSpc="1"/>
            <a:lstStyle/>
            <a:p>
              <a:endParaRPr lang="zh-CN" altLang="en-US">
                <a:cs typeface="+mn-ea"/>
              </a:endParaRPr>
            </a:p>
          </p:txBody>
        </p:sp>
        <p:sp>
          <p:nvSpPr>
            <p:cNvPr id="63" name="Freeform 117"/>
            <p:cNvSpPr/>
            <p:nvPr/>
          </p:nvSpPr>
          <p:spPr bwMode="auto">
            <a:xfrm>
              <a:off x="2536825" y="1768475"/>
              <a:ext cx="98425" cy="234950"/>
            </a:xfrm>
            <a:custGeom>
              <a:avLst/>
              <a:gdLst>
                <a:gd name="T0" fmla="*/ 1 w 7"/>
                <a:gd name="T1" fmla="*/ 17 h 17"/>
                <a:gd name="T2" fmla="*/ 3 w 7"/>
                <a:gd name="T3" fmla="*/ 12 h 17"/>
                <a:gd name="T4" fmla="*/ 2 w 7"/>
                <a:gd name="T5" fmla="*/ 10 h 17"/>
                <a:gd name="T6" fmla="*/ 3 w 7"/>
                <a:gd name="T7" fmla="*/ 8 h 17"/>
                <a:gd name="T8" fmla="*/ 2 w 7"/>
                <a:gd name="T9" fmla="*/ 7 h 17"/>
                <a:gd name="T10" fmla="*/ 1 w 7"/>
                <a:gd name="T11" fmla="*/ 4 h 17"/>
                <a:gd name="T12" fmla="*/ 0 w 7"/>
                <a:gd name="T13" fmla="*/ 0 h 17"/>
                <a:gd name="T14" fmla="*/ 1 w 7"/>
                <a:gd name="T15" fmla="*/ 0 h 17"/>
                <a:gd name="T16" fmla="*/ 5 w 7"/>
                <a:gd name="T17" fmla="*/ 2 h 17"/>
                <a:gd name="T18" fmla="*/ 5 w 7"/>
                <a:gd name="T19" fmla="*/ 7 h 17"/>
                <a:gd name="T20" fmla="*/ 6 w 7"/>
                <a:gd name="T21" fmla="*/ 7 h 17"/>
                <a:gd name="T22" fmla="*/ 5 w 7"/>
                <a:gd name="T23" fmla="*/ 11 h 17"/>
                <a:gd name="T24" fmla="*/ 4 w 7"/>
                <a:gd name="T25" fmla="*/ 15 h 17"/>
                <a:gd name="T26" fmla="*/ 1 w 7"/>
                <a:gd name="T2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17">
                  <a:moveTo>
                    <a:pt x="1" y="17"/>
                  </a:moveTo>
                  <a:cubicBezTo>
                    <a:pt x="2" y="16"/>
                    <a:pt x="3" y="12"/>
                    <a:pt x="3" y="12"/>
                  </a:cubicBezTo>
                  <a:cubicBezTo>
                    <a:pt x="3" y="11"/>
                    <a:pt x="2" y="10"/>
                    <a:pt x="2" y="10"/>
                  </a:cubicBezTo>
                  <a:cubicBezTo>
                    <a:pt x="3" y="8"/>
                    <a:pt x="3" y="8"/>
                    <a:pt x="3" y="8"/>
                  </a:cubicBezTo>
                  <a:cubicBezTo>
                    <a:pt x="3" y="8"/>
                    <a:pt x="2" y="7"/>
                    <a:pt x="2" y="7"/>
                  </a:cubicBezTo>
                  <a:cubicBezTo>
                    <a:pt x="2" y="7"/>
                    <a:pt x="1" y="5"/>
                    <a:pt x="1" y="4"/>
                  </a:cubicBezTo>
                  <a:cubicBezTo>
                    <a:pt x="1" y="4"/>
                    <a:pt x="1" y="2"/>
                    <a:pt x="0" y="0"/>
                  </a:cubicBezTo>
                  <a:cubicBezTo>
                    <a:pt x="1" y="0"/>
                    <a:pt x="1" y="0"/>
                    <a:pt x="1" y="0"/>
                  </a:cubicBezTo>
                  <a:cubicBezTo>
                    <a:pt x="5" y="2"/>
                    <a:pt x="5" y="2"/>
                    <a:pt x="5" y="2"/>
                  </a:cubicBezTo>
                  <a:cubicBezTo>
                    <a:pt x="5" y="7"/>
                    <a:pt x="5" y="7"/>
                    <a:pt x="5" y="7"/>
                  </a:cubicBezTo>
                  <a:cubicBezTo>
                    <a:pt x="5" y="7"/>
                    <a:pt x="6" y="6"/>
                    <a:pt x="6" y="7"/>
                  </a:cubicBezTo>
                  <a:cubicBezTo>
                    <a:pt x="6" y="7"/>
                    <a:pt x="7" y="11"/>
                    <a:pt x="5" y="11"/>
                  </a:cubicBezTo>
                  <a:cubicBezTo>
                    <a:pt x="5" y="11"/>
                    <a:pt x="4" y="14"/>
                    <a:pt x="4" y="15"/>
                  </a:cubicBezTo>
                  <a:cubicBezTo>
                    <a:pt x="3" y="16"/>
                    <a:pt x="2" y="17"/>
                    <a:pt x="1" y="17"/>
                  </a:cubicBezTo>
                  <a:close/>
                </a:path>
              </a:pathLst>
            </a:custGeom>
            <a:solidFill>
              <a:srgbClr val="EBB273"/>
            </a:solidFill>
            <a:ln>
              <a:noFill/>
            </a:ln>
            <a:extLst>
              <a:ext uri="{91240B29-F687-4F45-9708-019B960494DF}">
                <a14:hiddenLine xmlns:a14="http://schemas.microsoft.com/office/drawing/2010/main" w="9525">
                  <a:solidFill>
                    <a:srgbClr val="000000"/>
                  </a:solidFill>
                  <a:round/>
                </a14:hiddenLine>
              </a:ext>
            </a:extLst>
          </p:spPr>
          <p:txBody>
            <a:bodyPr vert="horz" wrap="square" lIns="91408" tIns="45703" rIns="91408" bIns="45703" numCol="1" anchor="t" anchorCtr="0" compatLnSpc="1"/>
            <a:lstStyle/>
            <a:p>
              <a:endParaRPr lang="zh-CN" altLang="en-US">
                <a:cs typeface="+mn-ea"/>
              </a:endParaRPr>
            </a:p>
          </p:txBody>
        </p:sp>
        <p:sp>
          <p:nvSpPr>
            <p:cNvPr id="64" name="Freeform 118"/>
            <p:cNvSpPr/>
            <p:nvPr/>
          </p:nvSpPr>
          <p:spPr bwMode="auto">
            <a:xfrm>
              <a:off x="2439988" y="1865313"/>
              <a:ext cx="55563" cy="111125"/>
            </a:xfrm>
            <a:custGeom>
              <a:avLst/>
              <a:gdLst>
                <a:gd name="T0" fmla="*/ 2 w 4"/>
                <a:gd name="T1" fmla="*/ 4 h 8"/>
                <a:gd name="T2" fmla="*/ 1 w 4"/>
                <a:gd name="T3" fmla="*/ 4 h 8"/>
                <a:gd name="T4" fmla="*/ 0 w 4"/>
                <a:gd name="T5" fmla="*/ 1 h 8"/>
                <a:gd name="T6" fmla="*/ 1 w 4"/>
                <a:gd name="T7" fmla="*/ 0 h 8"/>
                <a:gd name="T8" fmla="*/ 2 w 4"/>
                <a:gd name="T9" fmla="*/ 4 h 8"/>
                <a:gd name="T10" fmla="*/ 4 w 4"/>
                <a:gd name="T11" fmla="*/ 5 h 8"/>
                <a:gd name="T12" fmla="*/ 3 w 4"/>
                <a:gd name="T13" fmla="*/ 8 h 8"/>
                <a:gd name="T14" fmla="*/ 2 w 4"/>
                <a:gd name="T15" fmla="*/ 4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8">
                  <a:moveTo>
                    <a:pt x="2" y="4"/>
                  </a:moveTo>
                  <a:cubicBezTo>
                    <a:pt x="2" y="4"/>
                    <a:pt x="1" y="4"/>
                    <a:pt x="1" y="4"/>
                  </a:cubicBezTo>
                  <a:cubicBezTo>
                    <a:pt x="1" y="4"/>
                    <a:pt x="0" y="2"/>
                    <a:pt x="0" y="1"/>
                  </a:cubicBezTo>
                  <a:cubicBezTo>
                    <a:pt x="0" y="1"/>
                    <a:pt x="0" y="0"/>
                    <a:pt x="1" y="0"/>
                  </a:cubicBezTo>
                  <a:cubicBezTo>
                    <a:pt x="1" y="0"/>
                    <a:pt x="2" y="3"/>
                    <a:pt x="2" y="4"/>
                  </a:cubicBezTo>
                  <a:cubicBezTo>
                    <a:pt x="2" y="4"/>
                    <a:pt x="4" y="5"/>
                    <a:pt x="4" y="5"/>
                  </a:cubicBezTo>
                  <a:cubicBezTo>
                    <a:pt x="3" y="5"/>
                    <a:pt x="3" y="6"/>
                    <a:pt x="3" y="8"/>
                  </a:cubicBezTo>
                  <a:cubicBezTo>
                    <a:pt x="3" y="7"/>
                    <a:pt x="2" y="5"/>
                    <a:pt x="2" y="4"/>
                  </a:cubicBezTo>
                  <a:close/>
                </a:path>
              </a:pathLst>
            </a:custGeom>
            <a:solidFill>
              <a:srgbClr val="EBB273"/>
            </a:solidFill>
            <a:ln>
              <a:noFill/>
            </a:ln>
            <a:extLst>
              <a:ext uri="{91240B29-F687-4F45-9708-019B960494DF}">
                <a14:hiddenLine xmlns:a14="http://schemas.microsoft.com/office/drawing/2010/main" w="9525">
                  <a:solidFill>
                    <a:srgbClr val="000000"/>
                  </a:solidFill>
                  <a:round/>
                </a14:hiddenLine>
              </a:ext>
            </a:extLst>
          </p:spPr>
          <p:txBody>
            <a:bodyPr vert="horz" wrap="square" lIns="91408" tIns="45703" rIns="91408" bIns="45703" numCol="1" anchor="t" anchorCtr="0" compatLnSpc="1"/>
            <a:lstStyle/>
            <a:p>
              <a:endParaRPr lang="zh-CN" altLang="en-US">
                <a:cs typeface="+mn-ea"/>
              </a:endParaRPr>
            </a:p>
          </p:txBody>
        </p:sp>
        <p:sp>
          <p:nvSpPr>
            <p:cNvPr id="65" name="Freeform 119"/>
            <p:cNvSpPr/>
            <p:nvPr/>
          </p:nvSpPr>
          <p:spPr bwMode="auto">
            <a:xfrm>
              <a:off x="2439988" y="1727200"/>
              <a:ext cx="180975" cy="165100"/>
            </a:xfrm>
            <a:custGeom>
              <a:avLst/>
              <a:gdLst>
                <a:gd name="T0" fmla="*/ 0 w 13"/>
                <a:gd name="T1" fmla="*/ 5 h 12"/>
                <a:gd name="T2" fmla="*/ 4 w 13"/>
                <a:gd name="T3" fmla="*/ 0 h 12"/>
                <a:gd name="T4" fmla="*/ 6 w 13"/>
                <a:gd name="T5" fmla="*/ 0 h 12"/>
                <a:gd name="T6" fmla="*/ 9 w 13"/>
                <a:gd name="T7" fmla="*/ 0 h 12"/>
                <a:gd name="T8" fmla="*/ 10 w 13"/>
                <a:gd name="T9" fmla="*/ 1 h 12"/>
                <a:gd name="T10" fmla="*/ 13 w 13"/>
                <a:gd name="T11" fmla="*/ 5 h 12"/>
                <a:gd name="T12" fmla="*/ 13 w 13"/>
                <a:gd name="T13" fmla="*/ 9 h 12"/>
                <a:gd name="T14" fmla="*/ 12 w 13"/>
                <a:gd name="T15" fmla="*/ 10 h 12"/>
                <a:gd name="T16" fmla="*/ 12 w 13"/>
                <a:gd name="T17" fmla="*/ 11 h 12"/>
                <a:gd name="T18" fmla="*/ 11 w 13"/>
                <a:gd name="T19" fmla="*/ 11 h 12"/>
                <a:gd name="T20" fmla="*/ 11 w 13"/>
                <a:gd name="T21" fmla="*/ 8 h 12"/>
                <a:gd name="T22" fmla="*/ 11 w 13"/>
                <a:gd name="T23" fmla="*/ 6 h 12"/>
                <a:gd name="T24" fmla="*/ 10 w 13"/>
                <a:gd name="T25" fmla="*/ 5 h 12"/>
                <a:gd name="T26" fmla="*/ 7 w 13"/>
                <a:gd name="T27" fmla="*/ 6 h 12"/>
                <a:gd name="T28" fmla="*/ 5 w 13"/>
                <a:gd name="T29" fmla="*/ 7 h 12"/>
                <a:gd name="T30" fmla="*/ 5 w 13"/>
                <a:gd name="T31" fmla="*/ 7 h 12"/>
                <a:gd name="T32" fmla="*/ 4 w 13"/>
                <a:gd name="T33" fmla="*/ 7 h 12"/>
                <a:gd name="T34" fmla="*/ 2 w 13"/>
                <a:gd name="T35" fmla="*/ 8 h 12"/>
                <a:gd name="T36" fmla="*/ 3 w 13"/>
                <a:gd name="T37" fmla="*/ 6 h 12"/>
                <a:gd name="T38" fmla="*/ 2 w 13"/>
                <a:gd name="T39" fmla="*/ 6 h 12"/>
                <a:gd name="T40" fmla="*/ 2 w 13"/>
                <a:gd name="T41" fmla="*/ 7 h 12"/>
                <a:gd name="T42" fmla="*/ 2 w 13"/>
                <a:gd name="T43" fmla="*/ 10 h 12"/>
                <a:gd name="T44" fmla="*/ 2 w 13"/>
                <a:gd name="T45" fmla="*/ 12 h 12"/>
                <a:gd name="T46" fmla="*/ 2 w 13"/>
                <a:gd name="T47" fmla="*/ 12 h 12"/>
                <a:gd name="T48" fmla="*/ 1 w 13"/>
                <a:gd name="T49" fmla="*/ 10 h 12"/>
                <a:gd name="T50" fmla="*/ 1 w 13"/>
                <a:gd name="T51" fmla="*/ 10 h 12"/>
                <a:gd name="T52" fmla="*/ 0 w 13"/>
                <a:gd name="T53" fmla="*/ 8 h 12"/>
                <a:gd name="T54" fmla="*/ 0 w 13"/>
                <a:gd name="T55"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 h="12">
                  <a:moveTo>
                    <a:pt x="0" y="5"/>
                  </a:moveTo>
                  <a:cubicBezTo>
                    <a:pt x="0" y="4"/>
                    <a:pt x="0" y="1"/>
                    <a:pt x="4" y="0"/>
                  </a:cubicBezTo>
                  <a:cubicBezTo>
                    <a:pt x="4" y="0"/>
                    <a:pt x="5" y="0"/>
                    <a:pt x="6" y="0"/>
                  </a:cubicBezTo>
                  <a:cubicBezTo>
                    <a:pt x="6" y="0"/>
                    <a:pt x="8" y="0"/>
                    <a:pt x="9" y="0"/>
                  </a:cubicBezTo>
                  <a:cubicBezTo>
                    <a:pt x="9" y="1"/>
                    <a:pt x="10" y="1"/>
                    <a:pt x="10" y="1"/>
                  </a:cubicBezTo>
                  <a:cubicBezTo>
                    <a:pt x="10" y="1"/>
                    <a:pt x="13" y="2"/>
                    <a:pt x="13" y="5"/>
                  </a:cubicBezTo>
                  <a:cubicBezTo>
                    <a:pt x="13" y="5"/>
                    <a:pt x="13" y="8"/>
                    <a:pt x="13" y="9"/>
                  </a:cubicBezTo>
                  <a:cubicBezTo>
                    <a:pt x="13" y="9"/>
                    <a:pt x="12" y="9"/>
                    <a:pt x="12" y="10"/>
                  </a:cubicBezTo>
                  <a:cubicBezTo>
                    <a:pt x="12" y="11"/>
                    <a:pt x="12" y="11"/>
                    <a:pt x="12" y="11"/>
                  </a:cubicBezTo>
                  <a:cubicBezTo>
                    <a:pt x="11" y="11"/>
                    <a:pt x="11" y="11"/>
                    <a:pt x="11" y="11"/>
                  </a:cubicBezTo>
                  <a:cubicBezTo>
                    <a:pt x="11" y="11"/>
                    <a:pt x="12" y="9"/>
                    <a:pt x="11" y="8"/>
                  </a:cubicBezTo>
                  <a:cubicBezTo>
                    <a:pt x="11" y="8"/>
                    <a:pt x="11" y="6"/>
                    <a:pt x="11" y="6"/>
                  </a:cubicBezTo>
                  <a:cubicBezTo>
                    <a:pt x="11" y="6"/>
                    <a:pt x="10" y="5"/>
                    <a:pt x="10" y="5"/>
                  </a:cubicBezTo>
                  <a:cubicBezTo>
                    <a:pt x="10" y="5"/>
                    <a:pt x="8" y="6"/>
                    <a:pt x="7" y="6"/>
                  </a:cubicBezTo>
                  <a:cubicBezTo>
                    <a:pt x="7" y="6"/>
                    <a:pt x="7" y="7"/>
                    <a:pt x="5" y="7"/>
                  </a:cubicBezTo>
                  <a:cubicBezTo>
                    <a:pt x="5" y="7"/>
                    <a:pt x="5" y="7"/>
                    <a:pt x="5" y="7"/>
                  </a:cubicBezTo>
                  <a:cubicBezTo>
                    <a:pt x="5" y="7"/>
                    <a:pt x="4" y="7"/>
                    <a:pt x="4" y="7"/>
                  </a:cubicBezTo>
                  <a:cubicBezTo>
                    <a:pt x="2" y="6"/>
                    <a:pt x="2" y="8"/>
                    <a:pt x="2" y="8"/>
                  </a:cubicBezTo>
                  <a:cubicBezTo>
                    <a:pt x="2" y="7"/>
                    <a:pt x="2" y="7"/>
                    <a:pt x="3" y="6"/>
                  </a:cubicBezTo>
                  <a:cubicBezTo>
                    <a:pt x="2" y="6"/>
                    <a:pt x="2" y="6"/>
                    <a:pt x="2" y="6"/>
                  </a:cubicBezTo>
                  <a:cubicBezTo>
                    <a:pt x="2" y="6"/>
                    <a:pt x="2" y="7"/>
                    <a:pt x="2" y="7"/>
                  </a:cubicBezTo>
                  <a:cubicBezTo>
                    <a:pt x="2" y="8"/>
                    <a:pt x="2" y="9"/>
                    <a:pt x="2" y="10"/>
                  </a:cubicBezTo>
                  <a:cubicBezTo>
                    <a:pt x="1" y="10"/>
                    <a:pt x="2" y="12"/>
                    <a:pt x="2" y="12"/>
                  </a:cubicBezTo>
                  <a:cubicBezTo>
                    <a:pt x="2" y="12"/>
                    <a:pt x="2" y="12"/>
                    <a:pt x="2" y="12"/>
                  </a:cubicBezTo>
                  <a:cubicBezTo>
                    <a:pt x="1" y="10"/>
                    <a:pt x="1" y="10"/>
                    <a:pt x="1" y="10"/>
                  </a:cubicBezTo>
                  <a:cubicBezTo>
                    <a:pt x="1" y="10"/>
                    <a:pt x="1" y="10"/>
                    <a:pt x="1" y="10"/>
                  </a:cubicBezTo>
                  <a:cubicBezTo>
                    <a:pt x="0" y="8"/>
                    <a:pt x="0" y="8"/>
                    <a:pt x="0" y="8"/>
                  </a:cubicBezTo>
                  <a:cubicBezTo>
                    <a:pt x="0" y="8"/>
                    <a:pt x="0" y="5"/>
                    <a:pt x="0" y="5"/>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08" tIns="45703" rIns="91408" bIns="45703" numCol="1" anchor="t" anchorCtr="0" compatLnSpc="1"/>
            <a:lstStyle/>
            <a:p>
              <a:endParaRPr lang="zh-CN" altLang="en-US">
                <a:cs typeface="+mn-ea"/>
              </a:endParaRPr>
            </a:p>
          </p:txBody>
        </p:sp>
        <p:sp>
          <p:nvSpPr>
            <p:cNvPr id="66" name="Freeform 120"/>
            <p:cNvSpPr/>
            <p:nvPr/>
          </p:nvSpPr>
          <p:spPr bwMode="auto">
            <a:xfrm>
              <a:off x="2384425" y="2211388"/>
              <a:ext cx="41275" cy="193675"/>
            </a:xfrm>
            <a:custGeom>
              <a:avLst/>
              <a:gdLst>
                <a:gd name="T0" fmla="*/ 1 w 3"/>
                <a:gd name="T1" fmla="*/ 8 h 14"/>
                <a:gd name="T2" fmla="*/ 2 w 3"/>
                <a:gd name="T3" fmla="*/ 0 h 14"/>
                <a:gd name="T4" fmla="*/ 2 w 3"/>
                <a:gd name="T5" fmla="*/ 0 h 14"/>
                <a:gd name="T6" fmla="*/ 3 w 3"/>
                <a:gd name="T7" fmla="*/ 12 h 14"/>
                <a:gd name="T8" fmla="*/ 2 w 3"/>
                <a:gd name="T9" fmla="*/ 14 h 14"/>
                <a:gd name="T10" fmla="*/ 1 w 3"/>
                <a:gd name="T11" fmla="*/ 14 h 14"/>
                <a:gd name="T12" fmla="*/ 1 w 3"/>
                <a:gd name="T13" fmla="*/ 8 h 14"/>
              </a:gdLst>
              <a:ahLst/>
              <a:cxnLst>
                <a:cxn ang="0">
                  <a:pos x="T0" y="T1"/>
                </a:cxn>
                <a:cxn ang="0">
                  <a:pos x="T2" y="T3"/>
                </a:cxn>
                <a:cxn ang="0">
                  <a:pos x="T4" y="T5"/>
                </a:cxn>
                <a:cxn ang="0">
                  <a:pos x="T6" y="T7"/>
                </a:cxn>
                <a:cxn ang="0">
                  <a:pos x="T8" y="T9"/>
                </a:cxn>
                <a:cxn ang="0">
                  <a:pos x="T10" y="T11"/>
                </a:cxn>
                <a:cxn ang="0">
                  <a:pos x="T12" y="T13"/>
                </a:cxn>
              </a:cxnLst>
              <a:rect l="0" t="0" r="r" b="b"/>
              <a:pathLst>
                <a:path w="3" h="14">
                  <a:moveTo>
                    <a:pt x="1" y="8"/>
                  </a:moveTo>
                  <a:cubicBezTo>
                    <a:pt x="0" y="6"/>
                    <a:pt x="2" y="2"/>
                    <a:pt x="2" y="0"/>
                  </a:cubicBezTo>
                  <a:cubicBezTo>
                    <a:pt x="2" y="0"/>
                    <a:pt x="2" y="0"/>
                    <a:pt x="2" y="0"/>
                  </a:cubicBezTo>
                  <a:cubicBezTo>
                    <a:pt x="3" y="12"/>
                    <a:pt x="3" y="12"/>
                    <a:pt x="3" y="12"/>
                  </a:cubicBezTo>
                  <a:cubicBezTo>
                    <a:pt x="2" y="14"/>
                    <a:pt x="2" y="14"/>
                    <a:pt x="2" y="14"/>
                  </a:cubicBezTo>
                  <a:cubicBezTo>
                    <a:pt x="2" y="14"/>
                    <a:pt x="2" y="14"/>
                    <a:pt x="1" y="14"/>
                  </a:cubicBezTo>
                  <a:cubicBezTo>
                    <a:pt x="1" y="12"/>
                    <a:pt x="1" y="9"/>
                    <a:pt x="1"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8" tIns="45703" rIns="91408" bIns="45703" numCol="1" anchor="t" anchorCtr="0" compatLnSpc="1"/>
            <a:lstStyle/>
            <a:p>
              <a:endParaRPr lang="zh-CN" altLang="en-US">
                <a:cs typeface="+mn-ea"/>
              </a:endParaRPr>
            </a:p>
          </p:txBody>
        </p:sp>
        <p:sp>
          <p:nvSpPr>
            <p:cNvPr id="67" name="Freeform 121"/>
            <p:cNvSpPr/>
            <p:nvPr/>
          </p:nvSpPr>
          <p:spPr bwMode="auto">
            <a:xfrm>
              <a:off x="2370138" y="2044700"/>
              <a:ext cx="125413" cy="679450"/>
            </a:xfrm>
            <a:custGeom>
              <a:avLst/>
              <a:gdLst>
                <a:gd name="T0" fmla="*/ 5 w 9"/>
                <a:gd name="T1" fmla="*/ 48 h 49"/>
                <a:gd name="T2" fmla="*/ 1 w 9"/>
                <a:gd name="T3" fmla="*/ 49 h 49"/>
                <a:gd name="T4" fmla="*/ 0 w 9"/>
                <a:gd name="T5" fmla="*/ 49 h 49"/>
                <a:gd name="T6" fmla="*/ 3 w 9"/>
                <a:gd name="T7" fmla="*/ 25 h 49"/>
                <a:gd name="T8" fmla="*/ 3 w 9"/>
                <a:gd name="T9" fmla="*/ 15 h 49"/>
                <a:gd name="T10" fmla="*/ 3 w 9"/>
                <a:gd name="T11" fmla="*/ 8 h 49"/>
                <a:gd name="T12" fmla="*/ 5 w 9"/>
                <a:gd name="T13" fmla="*/ 3 h 49"/>
                <a:gd name="T14" fmla="*/ 9 w 9"/>
                <a:gd name="T15" fmla="*/ 0 h 49"/>
                <a:gd name="T16" fmla="*/ 9 w 9"/>
                <a:gd name="T17" fmla="*/ 3 h 49"/>
                <a:gd name="T18" fmla="*/ 5 w 9"/>
                <a:gd name="T19" fmla="*/ 13 h 49"/>
                <a:gd name="T20" fmla="*/ 6 w 9"/>
                <a:gd name="T21" fmla="*/ 20 h 49"/>
                <a:gd name="T22" fmla="*/ 4 w 9"/>
                <a:gd name="T23" fmla="*/ 35 h 49"/>
                <a:gd name="T24" fmla="*/ 5 w 9"/>
                <a:gd name="T25" fmla="*/ 4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49">
                  <a:moveTo>
                    <a:pt x="5" y="48"/>
                  </a:moveTo>
                  <a:cubicBezTo>
                    <a:pt x="1" y="49"/>
                    <a:pt x="1" y="49"/>
                    <a:pt x="1" y="49"/>
                  </a:cubicBezTo>
                  <a:cubicBezTo>
                    <a:pt x="0" y="49"/>
                    <a:pt x="0" y="49"/>
                    <a:pt x="0" y="49"/>
                  </a:cubicBezTo>
                  <a:cubicBezTo>
                    <a:pt x="0" y="49"/>
                    <a:pt x="1" y="30"/>
                    <a:pt x="3" y="25"/>
                  </a:cubicBezTo>
                  <a:cubicBezTo>
                    <a:pt x="3" y="25"/>
                    <a:pt x="3" y="17"/>
                    <a:pt x="3" y="15"/>
                  </a:cubicBezTo>
                  <a:cubicBezTo>
                    <a:pt x="3" y="13"/>
                    <a:pt x="3" y="9"/>
                    <a:pt x="3" y="8"/>
                  </a:cubicBezTo>
                  <a:cubicBezTo>
                    <a:pt x="3" y="8"/>
                    <a:pt x="4" y="4"/>
                    <a:pt x="5" y="3"/>
                  </a:cubicBezTo>
                  <a:cubicBezTo>
                    <a:pt x="9" y="0"/>
                    <a:pt x="9" y="0"/>
                    <a:pt x="9" y="0"/>
                  </a:cubicBezTo>
                  <a:cubicBezTo>
                    <a:pt x="9" y="3"/>
                    <a:pt x="9" y="3"/>
                    <a:pt x="9" y="3"/>
                  </a:cubicBezTo>
                  <a:cubicBezTo>
                    <a:pt x="9" y="3"/>
                    <a:pt x="5" y="11"/>
                    <a:pt x="5" y="13"/>
                  </a:cubicBezTo>
                  <a:cubicBezTo>
                    <a:pt x="5" y="13"/>
                    <a:pt x="6" y="20"/>
                    <a:pt x="6" y="20"/>
                  </a:cubicBezTo>
                  <a:cubicBezTo>
                    <a:pt x="6" y="21"/>
                    <a:pt x="4" y="34"/>
                    <a:pt x="4" y="35"/>
                  </a:cubicBezTo>
                  <a:cubicBezTo>
                    <a:pt x="4" y="36"/>
                    <a:pt x="5" y="48"/>
                    <a:pt x="5" y="48"/>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08" tIns="45703" rIns="91408" bIns="45703" numCol="1" anchor="t" anchorCtr="0" compatLnSpc="1"/>
            <a:lstStyle/>
            <a:p>
              <a:endParaRPr lang="zh-CN" altLang="en-US">
                <a:cs typeface="+mn-ea"/>
              </a:endParaRPr>
            </a:p>
          </p:txBody>
        </p:sp>
      </p:grpSp>
      <p:sp>
        <p:nvSpPr>
          <p:cNvPr id="92" name="PA_文本框 3"/>
          <p:cNvSpPr txBox="1"/>
          <p:nvPr>
            <p:custDataLst>
              <p:tags r:id="rId1"/>
            </p:custDataLst>
          </p:nvPr>
        </p:nvSpPr>
        <p:spPr>
          <a:xfrm>
            <a:off x="2270405" y="874159"/>
            <a:ext cx="9253679" cy="583565"/>
          </a:xfrm>
          <a:prstGeom prst="rect">
            <a:avLst/>
          </a:prstGeom>
          <a:noFill/>
        </p:spPr>
        <p:txBody>
          <a:bodyPr wrap="square" rtlCol="0">
            <a:spAutoFit/>
          </a:bodyPr>
          <a:lstStyle/>
          <a:p>
            <a:pPr algn="l"/>
            <a:r>
              <a:rPr lang="zh-CN" altLang="en-US" sz="3200" b="1" dirty="0">
                <a:latin typeface="微软雅黑" panose="020B0503020204020204" pitchFamily="34" charset="-122"/>
                <a:ea typeface="微软雅黑" panose="020B0503020204020204" pitchFamily="34" charset="-122"/>
                <a:cs typeface="微软雅黑" panose="020B0503020204020204" pitchFamily="34" charset="-122"/>
                <a:sym typeface="+mn-ea"/>
              </a:rPr>
              <a:t>很多朋友不能有效的推荐新人这里有三个原因：</a:t>
            </a:r>
            <a:endParaRPr lang="zh-CN" altLang="en-US" sz="3200" b="1" dirty="0">
              <a:solidFill>
                <a:srgbClr val="157EA3"/>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050216" name="文本框 6"/>
          <p:cNvSpPr txBox="1"/>
          <p:nvPr/>
        </p:nvSpPr>
        <p:spPr>
          <a:xfrm>
            <a:off x="2730708" y="1928095"/>
            <a:ext cx="8333073" cy="3969385"/>
          </a:xfrm>
          <a:prstGeom prst="rect">
            <a:avLst/>
          </a:prstGeom>
          <a:noFill/>
        </p:spPr>
        <p:txBody>
          <a:bodyPr wrap="square" rtlCol="0">
            <a:spAutoFit/>
          </a:bodyPr>
          <a:lstStyle/>
          <a:p>
            <a:pPr algn="l" fontAlgn="auto">
              <a:lnSpc>
                <a:spcPct val="150000"/>
              </a:lnSpc>
            </a:pPr>
            <a:r>
              <a:rPr lang="zh-CN" altLang="en-US" sz="2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(1)废话太多，你说的不是对方想听的。</a:t>
            </a:r>
            <a:endParaRPr lang="zh-CN" altLang="en-US" sz="2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gn="l" fontAlgn="auto">
              <a:lnSpc>
                <a:spcPct val="150000"/>
              </a:lnSpc>
            </a:pPr>
            <a:r>
              <a:rPr lang="zh-CN" altLang="en-US" sz="2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(2)回答疑义的功力不够，就是他问你的问题，你回答不了或说不清楚。</a:t>
            </a:r>
            <a:endParaRPr lang="zh-CN" altLang="en-US" sz="2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gn="l" fontAlgn="auto">
              <a:lnSpc>
                <a:spcPct val="150000"/>
              </a:lnSpc>
            </a:pPr>
            <a:r>
              <a:rPr lang="zh-CN" altLang="en-US" sz="2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(3)没有被正确启动过，就是你不能专业化地运作这个生意，要么是你老师没教你，要么你没有认真学习。</a:t>
            </a:r>
            <a:endParaRPr lang="zh-CN" altLang="en-US" sz="2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92"/>
                                        </p:tgtEl>
                                        <p:attrNameLst>
                                          <p:attrName>style.visibility</p:attrName>
                                        </p:attrNameLst>
                                      </p:cBhvr>
                                      <p:to>
                                        <p:strVal val="visible"/>
                                      </p:to>
                                    </p:set>
                                    <p:anim by="(-#ppt_w*2)" calcmode="lin" valueType="num">
                                      <p:cBhvr rctx="PPT">
                                        <p:cTn id="13" dur="500" autoRev="1" fill="hold">
                                          <p:stCondLst>
                                            <p:cond delay="0"/>
                                          </p:stCondLst>
                                        </p:cTn>
                                        <p:tgtEl>
                                          <p:spTgt spid="92"/>
                                        </p:tgtEl>
                                        <p:attrNameLst>
                                          <p:attrName>ppt_w</p:attrName>
                                        </p:attrNameLst>
                                      </p:cBhvr>
                                    </p:anim>
                                    <p:anim by="(#ppt_w*0.50)" calcmode="lin" valueType="num">
                                      <p:cBhvr>
                                        <p:cTn id="14" dur="500" decel="50000" autoRev="1" fill="hold">
                                          <p:stCondLst>
                                            <p:cond delay="0"/>
                                          </p:stCondLst>
                                        </p:cTn>
                                        <p:tgtEl>
                                          <p:spTgt spid="92"/>
                                        </p:tgtEl>
                                        <p:attrNameLst>
                                          <p:attrName>ppt_x</p:attrName>
                                        </p:attrNameLst>
                                      </p:cBhvr>
                                    </p:anim>
                                    <p:anim from="(-#ppt_h/2)" to="(#ppt_y)" calcmode="lin" valueType="num">
                                      <p:cBhvr>
                                        <p:cTn id="15" dur="1000" fill="hold">
                                          <p:stCondLst>
                                            <p:cond delay="0"/>
                                          </p:stCondLst>
                                        </p:cTn>
                                        <p:tgtEl>
                                          <p:spTgt spid="92"/>
                                        </p:tgtEl>
                                        <p:attrNameLst>
                                          <p:attrName>ppt_y</p:attrName>
                                        </p:attrNameLst>
                                      </p:cBhvr>
                                    </p:anim>
                                    <p:animRot by="21600000">
                                      <p:cBhvr>
                                        <p:cTn id="16" dur="1000" fill="hold">
                                          <p:stCondLst>
                                            <p:cond delay="0"/>
                                          </p:stCondLst>
                                        </p:cTn>
                                        <p:tgtEl>
                                          <p:spTgt spid="9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stretch>
            <a:fillRect/>
          </a:stretch>
        </p:blipFill>
        <p:spPr>
          <a:xfrm>
            <a:off x="-57141" y="0"/>
            <a:ext cx="12287895" cy="4077866"/>
          </a:xfrm>
          <a:prstGeom prst="rect">
            <a:avLst/>
          </a:prstGeom>
          <a:ln>
            <a:noFill/>
          </a:ln>
          <a:effectLst/>
        </p:spPr>
      </p:pic>
      <p:sp>
        <p:nvSpPr>
          <p:cNvPr id="11" name="矩形 10"/>
          <p:cNvSpPr/>
          <p:nvPr/>
        </p:nvSpPr>
        <p:spPr>
          <a:xfrm>
            <a:off x="-97482" y="3944863"/>
            <a:ext cx="12287895" cy="1366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4546600" y="3600450"/>
            <a:ext cx="3098800" cy="825500"/>
          </a:xfrm>
          <a:prstGeom prst="roundRect">
            <a:avLst/>
          </a:prstGeom>
          <a:gradFill flip="none" rotWithShape="1">
            <a:gsLst>
              <a:gs pos="20000">
                <a:srgbClr val="BFBFBF"/>
              </a:gs>
              <a:gs pos="80000">
                <a:srgbClr val="FFFFFF"/>
              </a:gs>
              <a:gs pos="100000">
                <a:schemeClr val="accent1">
                  <a:tint val="0"/>
                </a:schemeClr>
              </a:gs>
            </a:gsLst>
            <a:lin ang="2700000" scaled="1"/>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b="1">
                <a:solidFill>
                  <a:schemeClr val="tx2"/>
                </a:solidFill>
                <a:latin typeface="微软雅黑" panose="020B0503020204020204" pitchFamily="34" charset="-122"/>
                <a:ea typeface="微软雅黑" panose="020B0503020204020204" pitchFamily="34" charset="-122"/>
              </a:rPr>
              <a:t>寄语</a:t>
            </a:r>
            <a:endParaRPr lang="zh-CN" altLang="en-US" sz="4400" b="1">
              <a:solidFill>
                <a:schemeClr val="tx2"/>
              </a:solidFill>
              <a:latin typeface="微软雅黑" panose="020B0503020204020204" pitchFamily="34" charset="-122"/>
              <a:ea typeface="微软雅黑" panose="020B0503020204020204" pitchFamily="34" charset="-122"/>
            </a:endParaRPr>
          </a:p>
        </p:txBody>
      </p:sp>
      <p:sp>
        <p:nvSpPr>
          <p:cNvPr id="7" name="燕尾形 6"/>
          <p:cNvSpPr/>
          <p:nvPr/>
        </p:nvSpPr>
        <p:spPr>
          <a:xfrm rot="5400000">
            <a:off x="5937250" y="6262256"/>
            <a:ext cx="317500" cy="457200"/>
          </a:xfrm>
          <a:prstGeom prst="chevron">
            <a:avLst/>
          </a:prstGeom>
          <a:solidFill>
            <a:schemeClr val="accent1"/>
          </a:solidFill>
          <a:ln w="28575">
            <a:no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a:solidFill>
                <a:srgbClr val="FF6668"/>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8" name="椭圆 7"/>
          <p:cNvSpPr/>
          <p:nvPr/>
        </p:nvSpPr>
        <p:spPr>
          <a:xfrm>
            <a:off x="6073141" y="5975154"/>
            <a:ext cx="45719" cy="45719"/>
          </a:xfrm>
          <a:prstGeom prst="ellipse">
            <a:avLst/>
          </a:prstGeom>
          <a:solidFill>
            <a:schemeClr val="accent1"/>
          </a:solidFill>
          <a:ln w="28575">
            <a:no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a:solidFill>
                <a:srgbClr val="FF6668"/>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9" name="椭圆 8"/>
          <p:cNvSpPr/>
          <p:nvPr/>
        </p:nvSpPr>
        <p:spPr>
          <a:xfrm>
            <a:off x="6034566" y="6221828"/>
            <a:ext cx="122869" cy="122869"/>
          </a:xfrm>
          <a:prstGeom prst="ellipse">
            <a:avLst/>
          </a:prstGeom>
          <a:solidFill>
            <a:schemeClr val="accent1"/>
          </a:solidFill>
          <a:ln w="28575">
            <a:no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a:solidFill>
                <a:srgbClr val="FF6668"/>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0" name="椭圆 9"/>
          <p:cNvSpPr/>
          <p:nvPr/>
        </p:nvSpPr>
        <p:spPr>
          <a:xfrm>
            <a:off x="6045362" y="6069428"/>
            <a:ext cx="101277" cy="101277"/>
          </a:xfrm>
          <a:prstGeom prst="ellipse">
            <a:avLst/>
          </a:prstGeom>
          <a:solidFill>
            <a:schemeClr val="accent1"/>
          </a:solidFill>
          <a:ln w="28575">
            <a:no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a:solidFill>
                <a:srgbClr val="FF6668"/>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2" cstate="email"/>
          <a:stretch>
            <a:fillRect/>
          </a:stretch>
        </p:blipFill>
        <p:spPr>
          <a:xfrm>
            <a:off x="7414077" y="249911"/>
            <a:ext cx="4308594" cy="4418894"/>
          </a:xfrm>
          <a:prstGeom prst="rect">
            <a:avLst/>
          </a:prstGeom>
        </p:spPr>
      </p:pic>
      <p:pic>
        <p:nvPicPr>
          <p:cNvPr id="12" name="图片 11"/>
          <p:cNvPicPr>
            <a:picLocks noChangeAspect="1"/>
          </p:cNvPicPr>
          <p:nvPr/>
        </p:nvPicPr>
        <p:blipFill>
          <a:blip r:embed="rId3" cstate="email"/>
          <a:stretch>
            <a:fillRect/>
          </a:stretch>
        </p:blipFill>
        <p:spPr>
          <a:xfrm rot="17608600">
            <a:off x="2736925" y="1292457"/>
            <a:ext cx="983831" cy="413209"/>
          </a:xfrm>
          <a:prstGeom prst="rect">
            <a:avLst/>
          </a:prstGeom>
        </p:spPr>
      </p:pic>
      <p:sp>
        <p:nvSpPr>
          <p:cNvPr id="2" name="PA_文本框 7"/>
          <p:cNvSpPr txBox="1"/>
          <p:nvPr>
            <p:custDataLst>
              <p:tags r:id="rId4"/>
            </p:custDataLst>
          </p:nvPr>
        </p:nvSpPr>
        <p:spPr>
          <a:xfrm>
            <a:off x="374015" y="2770505"/>
            <a:ext cx="7559040" cy="829945"/>
          </a:xfrm>
          <a:prstGeom prst="rect">
            <a:avLst/>
          </a:prstGeom>
          <a:noFill/>
          <a:effectLst/>
        </p:spPr>
        <p:txBody>
          <a:bodyPr wrap="square" rtlCol="0">
            <a:spAutoFit/>
          </a:bodyPr>
          <a:lstStyle/>
          <a:p>
            <a:pPr algn="ctr"/>
            <a:r>
              <a:rPr lang="en-US" altLang="zh-CN" sz="4800" b="1">
                <a:solidFill>
                  <a:srgbClr val="0000FF"/>
                </a:solidFill>
                <a:effectLst/>
                <a:latin typeface="微软雅黑" panose="020B0503020204020204" pitchFamily="34" charset="-122"/>
                <a:ea typeface="微软雅黑" panose="020B0503020204020204" pitchFamily="34" charset="-122"/>
              </a:rPr>
              <a:t>impossible is nothing</a:t>
            </a:r>
            <a:endParaRPr lang="en-US" altLang="zh-CN" sz="4800" b="1">
              <a:solidFill>
                <a:srgbClr val="0000FF"/>
              </a:solidFill>
              <a:effectLst/>
              <a:latin typeface="微软雅黑" panose="020B0503020204020204" pitchFamily="34" charset="-122"/>
              <a:ea typeface="微软雅黑" panose="020B0503020204020204" pitchFamily="34" charset="-122"/>
            </a:endParaRPr>
          </a:p>
        </p:txBody>
      </p:sp>
      <p:sp>
        <p:nvSpPr>
          <p:cNvPr id="100" name="文本框 99"/>
          <p:cNvSpPr txBox="1"/>
          <p:nvPr/>
        </p:nvSpPr>
        <p:spPr>
          <a:xfrm>
            <a:off x="540385" y="4425950"/>
            <a:ext cx="11182350" cy="1014730"/>
          </a:xfrm>
          <a:prstGeom prst="rect">
            <a:avLst/>
          </a:prstGeom>
          <a:noFill/>
          <a:ln w="9525">
            <a:noFill/>
          </a:ln>
        </p:spPr>
        <p:txBody>
          <a:bodyPr wrap="square">
            <a:spAutoFit/>
          </a:bodyPr>
          <a:p>
            <a:pPr indent="0" algn="ctr" fontAlgn="auto">
              <a:lnSpc>
                <a:spcPct val="150000"/>
              </a:lnSpc>
            </a:pPr>
            <a:r>
              <a:rPr lang="zh-CN" altLang="en-US" sz="4000" b="1">
                <a:solidFill>
                  <a:srgbClr val="0070C0"/>
                </a:solidFill>
                <a:latin typeface="微软雅黑" panose="020B0503020204020204" pitchFamily="34" charset="-122"/>
                <a:ea typeface="微软雅黑" panose="020B0503020204020204" pitchFamily="34" charset="-122"/>
              </a:rPr>
              <a:t>做</a:t>
            </a:r>
            <a:r>
              <a:rPr lang="en-US" altLang="zh-CN" sz="4000" b="1">
                <a:solidFill>
                  <a:srgbClr val="0070C0"/>
                </a:solidFill>
                <a:latin typeface="微软雅黑" panose="020B0503020204020204" pitchFamily="34" charset="-122"/>
                <a:ea typeface="微软雅黑" panose="020B0503020204020204" pitchFamily="34" charset="-122"/>
              </a:rPr>
              <a:t>“</a:t>
            </a:r>
            <a:r>
              <a:rPr lang="zh-CN" altLang="en-US" sz="4000" b="1">
                <a:solidFill>
                  <a:srgbClr val="0070C0"/>
                </a:solidFill>
                <a:latin typeface="微软雅黑" panose="020B0503020204020204" pitchFamily="34" charset="-122"/>
                <a:ea typeface="微软雅黑" panose="020B0503020204020204" pitchFamily="34" charset="-122"/>
                <a:sym typeface="+mn-ea"/>
              </a:rPr>
              <a:t>行动圈</a:t>
            </a:r>
            <a:r>
              <a:rPr lang="en-US" altLang="zh-CN" sz="4000" b="1">
                <a:solidFill>
                  <a:srgbClr val="0070C0"/>
                </a:solidFill>
                <a:latin typeface="微软雅黑" panose="020B0503020204020204" pitchFamily="34" charset="-122"/>
                <a:ea typeface="微软雅黑" panose="020B0503020204020204" pitchFamily="34" charset="-122"/>
              </a:rPr>
              <a:t>”</a:t>
            </a:r>
            <a:r>
              <a:rPr lang="zh-CN" altLang="en-US" sz="4000" b="1">
                <a:solidFill>
                  <a:srgbClr val="0070C0"/>
                </a:solidFill>
                <a:latin typeface="微软雅黑" panose="020B0503020204020204" pitchFamily="34" charset="-122"/>
                <a:ea typeface="微软雅黑" panose="020B0503020204020204" pitchFamily="34" charset="-122"/>
              </a:rPr>
              <a:t>的践行者</a:t>
            </a:r>
            <a:endParaRPr lang="zh-CN" altLang="en-US" sz="4000" b="1">
              <a:solidFill>
                <a:srgbClr val="0070C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44" presetClass="path" presetSubtype="0" accel="50000" decel="50000" fill="hold" nodeType="withEffect">
                                  <p:stCondLst>
                                    <p:cond delay="0"/>
                                  </p:stCondLst>
                                  <p:childTnLst>
                                    <p:animMotion origin="layout" path="M -3.35806E-07 1.48148E-06 L 0.23376 0.06204 C 0.28439 0.075 0.35624 0.10069 0.43212 0.13241 C 0.5179 0.16852 0.58623 0.20162 0.63374 0.22963 L 0.86021 0.36042" pathEditMode="relative" rAng="797400" ptsTypes="FffFF">
                                      <p:cBhvr>
                                        <p:cTn id="8" dur="3300" spd="-100000" fill="hold"/>
                                        <p:tgtEl>
                                          <p:spTgt spid="12"/>
                                        </p:tgtEl>
                                        <p:attrNameLst>
                                          <p:attrName>ppt_x</p:attrName>
                                          <p:attrName>ppt_y</p:attrName>
                                        </p:attrNameLst>
                                      </p:cBhvr>
                                      <p:rCtr x="43316" y="1571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src=http___img95.699pic.com_element_40092_5574.png_860.png&amp;refer=http___img95.699pic_副本"/>
          <p:cNvPicPr>
            <a:picLocks noChangeAspect="1"/>
          </p:cNvPicPr>
          <p:nvPr/>
        </p:nvPicPr>
        <p:blipFill>
          <a:blip r:embed="rId1" cstate="print"/>
          <a:stretch>
            <a:fillRect/>
          </a:stretch>
        </p:blipFill>
        <p:spPr>
          <a:xfrm>
            <a:off x="3879850" y="3325495"/>
            <a:ext cx="4429760" cy="2781300"/>
          </a:xfrm>
          <a:prstGeom prst="rect">
            <a:avLst/>
          </a:prstGeom>
        </p:spPr>
      </p:pic>
      <p:sp>
        <p:nvSpPr>
          <p:cNvPr id="3" name="文本框 2"/>
          <p:cNvSpPr txBox="1"/>
          <p:nvPr/>
        </p:nvSpPr>
        <p:spPr>
          <a:xfrm>
            <a:off x="1628775" y="524510"/>
            <a:ext cx="8764270" cy="2306955"/>
          </a:xfrm>
          <a:prstGeom prst="rect">
            <a:avLst/>
          </a:prstGeom>
          <a:noFill/>
        </p:spPr>
        <p:txBody>
          <a:bodyPr wrap="square" rtlCol="0" anchor="t">
            <a:spAutoFit/>
          </a:bodyPr>
          <a:p>
            <a:r>
              <a:rPr lang="zh-CN" altLang="en-US" sz="3600" b="1"/>
              <a:t>今天是我新生命的开始</a:t>
            </a:r>
            <a:endParaRPr lang="zh-CN" altLang="en-US" sz="3600" b="1"/>
          </a:p>
          <a:p>
            <a:r>
              <a:rPr lang="zh-CN" altLang="en-US" sz="3600" b="1"/>
              <a:t>我立志要改变个人和家族的命运 </a:t>
            </a:r>
            <a:endParaRPr lang="zh-CN" altLang="en-US" sz="3600" b="1"/>
          </a:p>
          <a:p>
            <a:r>
              <a:rPr lang="zh-CN" altLang="en-US" sz="3600" b="1"/>
              <a:t>我说得到就一定做得到 </a:t>
            </a:r>
            <a:endParaRPr lang="zh-CN" altLang="en-US" sz="3600" b="1"/>
          </a:p>
          <a:p>
            <a:r>
              <a:rPr lang="zh-CN" altLang="en-US" sz="3600" b="1"/>
              <a:t>没有人能够想象到我的未来有多么辉煌</a:t>
            </a:r>
            <a:endParaRPr lang="zh-CN" altLang="en-US" sz="3600" b="1"/>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文本框 13"/>
          <p:cNvSpPr txBox="1"/>
          <p:nvPr/>
        </p:nvSpPr>
        <p:spPr>
          <a:xfrm>
            <a:off x="5862955" y="4815840"/>
            <a:ext cx="5768340" cy="1010920"/>
          </a:xfrm>
          <a:prstGeom prst="rect">
            <a:avLst/>
          </a:prstGeom>
          <a:noFill/>
        </p:spPr>
        <p:txBody>
          <a:bodyPr wrap="square" lIns="87751" tIns="43874" rIns="87751" bIns="43874" rtlCol="0">
            <a:spAutoFit/>
          </a:bodyPr>
          <a:lstStyle/>
          <a:p>
            <a:pPr lvl="0">
              <a:defRPr sz="1800">
                <a:solidFill>
                  <a:srgbClr val="000000"/>
                </a:solidFill>
              </a:defRPr>
            </a:pPr>
            <a:r>
              <a:rPr sz="2000" b="1">
                <a:latin typeface="微软雅黑" panose="020B0503020204020204" pitchFamily="34" charset="-122"/>
                <a:ea typeface="微软雅黑" panose="020B0503020204020204" pitchFamily="34" charset="-122"/>
                <a:sym typeface="微软雅黑" panose="020B0503020204020204" pitchFamily="34" charset="-122"/>
              </a:rPr>
              <a:t>梦想板:</a:t>
            </a:r>
            <a:endParaRPr sz="2000" b="1">
              <a:latin typeface="微软雅黑" panose="020B0503020204020204" pitchFamily="34" charset="-122"/>
              <a:ea typeface="微软雅黑" panose="020B0503020204020204" pitchFamily="34" charset="-122"/>
              <a:sym typeface="微软雅黑" panose="020B0503020204020204" pitchFamily="34" charset="-122"/>
            </a:endParaRPr>
          </a:p>
          <a:p>
            <a:pPr lvl="0">
              <a:defRPr sz="1800">
                <a:solidFill>
                  <a:srgbClr val="000000"/>
                </a:solidFill>
              </a:defRPr>
            </a:pPr>
            <a:r>
              <a:rPr sz="2000" b="1">
                <a:latin typeface="微软雅黑" panose="020B0503020204020204" pitchFamily="34" charset="-122"/>
                <a:ea typeface="微软雅黑" panose="020B0503020204020204" pitchFamily="34" charset="-122"/>
                <a:sym typeface="微软雅黑" panose="020B0503020204020204" pitchFamily="34" charset="-122"/>
              </a:rPr>
              <a:t>一定要建立梦想档案。把你的主意目标写在梦想板上，每天不停地看</a:t>
            </a:r>
            <a:r>
              <a:rPr lang="zh-CN" sz="2000" b="1">
                <a:latin typeface="微软雅黑" panose="020B0503020204020204" pitchFamily="34" charset="-122"/>
                <a:ea typeface="微软雅黑" panose="020B0503020204020204" pitchFamily="34" charset="-122"/>
                <a:sym typeface="微软雅黑" panose="020B0503020204020204" pitchFamily="34" charset="-122"/>
              </a:rPr>
              <a:t>，</a:t>
            </a:r>
            <a:r>
              <a:rPr sz="2000" b="1">
                <a:latin typeface="微软雅黑" panose="020B0503020204020204" pitchFamily="34" charset="-122"/>
                <a:ea typeface="微软雅黑" panose="020B0503020204020204" pitchFamily="34" charset="-122"/>
                <a:sym typeface="微软雅黑" panose="020B0503020204020204" pitchFamily="34" charset="-122"/>
              </a:rPr>
              <a:t>至少大声念两遍。</a:t>
            </a:r>
            <a:endParaRPr kumimoji="0" lang="zh-CN" altLang="en-US" sz="2000" b="1" i="0" u="none" strike="noStrike" kern="0" cap="none" spc="0" normalizeH="0" baseline="0" noProof="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8" name="文本框 13"/>
          <p:cNvSpPr txBox="1"/>
          <p:nvPr/>
        </p:nvSpPr>
        <p:spPr>
          <a:xfrm>
            <a:off x="5862955" y="3204845"/>
            <a:ext cx="5768975" cy="1010920"/>
          </a:xfrm>
          <a:prstGeom prst="rect">
            <a:avLst/>
          </a:prstGeom>
          <a:noFill/>
        </p:spPr>
        <p:txBody>
          <a:bodyPr wrap="square" lIns="87751" tIns="43874" rIns="87751" bIns="43874" rtlCol="0">
            <a:spAutoFit/>
          </a:bodyPr>
          <a:lstStyle/>
          <a:p>
            <a:pPr lvl="0">
              <a:defRPr sz="1800">
                <a:solidFill>
                  <a:srgbClr val="000000"/>
                </a:solidFill>
              </a:defRPr>
            </a:pPr>
            <a:r>
              <a:rPr sz="2000" b="1">
                <a:latin typeface="微软雅黑" panose="020B0503020204020204" pitchFamily="34" charset="-122"/>
                <a:ea typeface="微软雅黑" panose="020B0503020204020204" pitchFamily="34" charset="-122"/>
                <a:sym typeface="微软雅黑" panose="020B0503020204020204" pitchFamily="34" charset="-122"/>
              </a:rPr>
              <a:t>写下来:</a:t>
            </a:r>
            <a:endParaRPr sz="2000" b="1">
              <a:latin typeface="微软雅黑" panose="020B0503020204020204" pitchFamily="34" charset="-122"/>
              <a:ea typeface="微软雅黑" panose="020B0503020204020204" pitchFamily="34" charset="-122"/>
              <a:sym typeface="微软雅黑" panose="020B0503020204020204" pitchFamily="34" charset="-122"/>
            </a:endParaRPr>
          </a:p>
          <a:p>
            <a:pPr lvl="0">
              <a:defRPr sz="1800">
                <a:solidFill>
                  <a:srgbClr val="000000"/>
                </a:solidFill>
              </a:defRPr>
            </a:pPr>
            <a:r>
              <a:rPr sz="2000" b="1">
                <a:latin typeface="微软雅黑" panose="020B0503020204020204" pitchFamily="34" charset="-122"/>
                <a:ea typeface="微软雅黑" panose="020B0503020204020204" pitchFamily="34" charset="-122"/>
                <a:sym typeface="微软雅黑" panose="020B0503020204020204" pitchFamily="34" charset="-122"/>
              </a:rPr>
              <a:t>把你想要的东西一定写下来</a:t>
            </a:r>
            <a:r>
              <a:rPr lang="zh-CN" sz="2000" b="1">
                <a:latin typeface="微软雅黑" panose="020B0503020204020204" pitchFamily="34" charset="-122"/>
                <a:ea typeface="微软雅黑" panose="020B0503020204020204" pitchFamily="34" charset="-122"/>
                <a:sym typeface="微软雅黑" panose="020B0503020204020204" pitchFamily="34" charset="-122"/>
              </a:rPr>
              <a:t>。</a:t>
            </a:r>
            <a:endParaRPr sz="2000" b="1">
              <a:latin typeface="微软雅黑" panose="020B0503020204020204" pitchFamily="34" charset="-122"/>
              <a:ea typeface="微软雅黑" panose="020B0503020204020204" pitchFamily="34" charset="-122"/>
              <a:sym typeface="微软雅黑" panose="020B0503020204020204" pitchFamily="34" charset="-122"/>
            </a:endParaRPr>
          </a:p>
          <a:p>
            <a:pPr lvl="0">
              <a:defRPr sz="1800">
                <a:solidFill>
                  <a:srgbClr val="000000"/>
                </a:solidFill>
              </a:defRPr>
            </a:pPr>
            <a:r>
              <a:rPr sz="2000" b="1">
                <a:latin typeface="微软雅黑" panose="020B0503020204020204" pitchFamily="34" charset="-122"/>
                <a:ea typeface="微软雅黑" panose="020B0503020204020204" pitchFamily="34" charset="-122"/>
                <a:sym typeface="微软雅黑" panose="020B0503020204020204" pitchFamily="34" charset="-122"/>
              </a:rPr>
              <a:t>目标要视觉化、数量化，加上最后实现的日期</a:t>
            </a:r>
            <a:r>
              <a:rPr lang="zh-CN" sz="2000" b="1">
                <a:latin typeface="微软雅黑" panose="020B0503020204020204" pitchFamily="34" charset="-122"/>
                <a:ea typeface="微软雅黑" panose="020B0503020204020204" pitchFamily="34" charset="-122"/>
                <a:sym typeface="微软雅黑" panose="020B0503020204020204" pitchFamily="34" charset="-122"/>
              </a:rPr>
              <a:t>。</a:t>
            </a:r>
            <a:endParaRPr kumimoji="0" lang="zh-CN" sz="2000" b="1" i="0" u="none" strike="noStrike" kern="0" cap="none" spc="0" normalizeH="0" baseline="0" noProof="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5" name="文本框 13"/>
          <p:cNvSpPr txBox="1"/>
          <p:nvPr/>
        </p:nvSpPr>
        <p:spPr>
          <a:xfrm>
            <a:off x="5681980" y="1163955"/>
            <a:ext cx="5927725" cy="1626235"/>
          </a:xfrm>
          <a:prstGeom prst="rect">
            <a:avLst/>
          </a:prstGeom>
          <a:noFill/>
        </p:spPr>
        <p:txBody>
          <a:bodyPr wrap="square" lIns="87751" tIns="43874" rIns="87751" bIns="43874" rtlCol="0">
            <a:spAutoFit/>
          </a:bodyPr>
          <a:lstStyle/>
          <a:p>
            <a:pPr lvl="0">
              <a:defRPr sz="1800">
                <a:solidFill>
                  <a:srgbClr val="000000"/>
                </a:solidFill>
              </a:defRPr>
            </a:pPr>
            <a:r>
              <a:rPr sz="2000" b="1">
                <a:latin typeface="微软雅黑" panose="020B0503020204020204" pitchFamily="34" charset="-122"/>
                <a:ea typeface="微软雅黑" panose="020B0503020204020204" pitchFamily="34" charset="-122"/>
                <a:sym typeface="微软雅黑" panose="020B0503020204020204" pitchFamily="34" charset="-122"/>
              </a:rPr>
              <a:t>要什么:</a:t>
            </a:r>
            <a:endParaRPr sz="2000" b="1">
              <a:latin typeface="微软雅黑" panose="020B0503020204020204" pitchFamily="34" charset="-122"/>
              <a:ea typeface="微软雅黑" panose="020B0503020204020204" pitchFamily="34" charset="-122"/>
              <a:sym typeface="微软雅黑" panose="020B0503020204020204" pitchFamily="34" charset="-122"/>
            </a:endParaRPr>
          </a:p>
          <a:p>
            <a:pPr lvl="0">
              <a:defRPr sz="1800">
                <a:solidFill>
                  <a:srgbClr val="000000"/>
                </a:solidFill>
              </a:defRPr>
            </a:pPr>
            <a:r>
              <a:rPr sz="2000" b="1">
                <a:latin typeface="微软雅黑" panose="020B0503020204020204" pitchFamily="34" charset="-122"/>
                <a:ea typeface="微软雅黑" panose="020B0503020204020204" pitchFamily="34" charset="-122"/>
                <a:sym typeface="微软雅黑" panose="020B0503020204020204" pitchFamily="34" charset="-122"/>
              </a:rPr>
              <a:t>你究竟要什么?</a:t>
            </a:r>
            <a:r>
              <a:rPr lang="zh-CN" sz="2000" b="1">
                <a:latin typeface="微软雅黑" panose="020B0503020204020204" pitchFamily="34" charset="-122"/>
                <a:ea typeface="微软雅黑" panose="020B0503020204020204" pitchFamily="34" charset="-122"/>
                <a:sym typeface="微软雅黑" panose="020B0503020204020204" pitchFamily="34" charset="-122"/>
              </a:rPr>
              <a:t>要多少？什么时间要？</a:t>
            </a:r>
            <a:endParaRPr sz="2000" b="1">
              <a:latin typeface="微软雅黑" panose="020B0503020204020204" pitchFamily="34" charset="-122"/>
              <a:ea typeface="微软雅黑" panose="020B0503020204020204" pitchFamily="34" charset="-122"/>
              <a:sym typeface="微软雅黑" panose="020B0503020204020204" pitchFamily="34" charset="-122"/>
            </a:endParaRPr>
          </a:p>
          <a:p>
            <a:pPr lvl="0">
              <a:defRPr sz="1800">
                <a:solidFill>
                  <a:srgbClr val="000000"/>
                </a:solidFill>
              </a:defRPr>
            </a:pPr>
            <a:r>
              <a:rPr sz="2000" b="1">
                <a:latin typeface="微软雅黑" panose="020B0503020204020204" pitchFamily="34" charset="-122"/>
                <a:ea typeface="微软雅黑" panose="020B0503020204020204" pitchFamily="34" charset="-122"/>
                <a:sym typeface="微软雅黑" panose="020B0503020204020204" pitchFamily="34" charset="-122"/>
              </a:rPr>
              <a:t>为什么做一件事永远比怎样做好一件事更加重要</a:t>
            </a:r>
            <a:r>
              <a:rPr lang="zh-CN" sz="2000" b="1">
                <a:latin typeface="微软雅黑" panose="020B0503020204020204" pitchFamily="34" charset="-122"/>
                <a:ea typeface="微软雅黑" panose="020B0503020204020204" pitchFamily="34" charset="-122"/>
                <a:sym typeface="微软雅黑" panose="020B0503020204020204" pitchFamily="34" charset="-122"/>
              </a:rPr>
              <a:t>！</a:t>
            </a:r>
            <a:r>
              <a:rPr sz="2000" b="1">
                <a:latin typeface="微软雅黑" panose="020B0503020204020204" pitchFamily="34" charset="-122"/>
                <a:ea typeface="微软雅黑" panose="020B0503020204020204" pitchFamily="34" charset="-122"/>
                <a:sym typeface="微软雅黑" panose="020B0503020204020204" pitchFamily="34" charset="-122"/>
              </a:rPr>
              <a:t>为什么做占90%，怎样做好只占10%，但很可能很多人并不知道他们在生活中究竟要什么。</a:t>
            </a:r>
            <a:endParaRPr kumimoji="0" lang="zh-CN" altLang="en-US" sz="2000" b="1" i="0" u="none" strike="noStrike" kern="0" cap="none" spc="0" normalizeH="0" baseline="0" noProof="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59" name="组合 58"/>
          <p:cNvGrpSpPr/>
          <p:nvPr/>
        </p:nvGrpSpPr>
        <p:grpSpPr>
          <a:xfrm>
            <a:off x="4430046" y="4686976"/>
            <a:ext cx="1199229" cy="1384986"/>
            <a:chOff x="1135986" y="1137186"/>
            <a:chExt cx="1163482" cy="1343702"/>
          </a:xfrm>
        </p:grpSpPr>
        <p:sp>
          <p:nvSpPr>
            <p:cNvPr id="60" name="Freeform 27"/>
            <p:cNvSpPr/>
            <p:nvPr/>
          </p:nvSpPr>
          <p:spPr bwMode="auto">
            <a:xfrm>
              <a:off x="1254921" y="1262101"/>
              <a:ext cx="925613" cy="1068988"/>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rgbClr val="C00000"/>
            </a:solidFill>
            <a:ln w="28575" cap="flat">
              <a:solidFill>
                <a:srgbClr val="A20000"/>
              </a:solidFill>
              <a:prstDash val="solid"/>
              <a:miter lim="800000"/>
            </a:ln>
            <a:effectLst>
              <a:outerShdw blurRad="152400" dist="76200" dir="2700000" sx="102000" sy="102000" algn="tl" rotWithShape="0">
                <a:prstClr val="black">
                  <a:alpha val="28000"/>
                </a:prstClr>
              </a:outerShdw>
            </a:effectLst>
          </p:spPr>
          <p:txBody>
            <a:bodyPr vert="horz" wrap="square" lIns="121900" tIns="60950" rIns="121900" bIns="60950" numCol="1" anchor="t" anchorCtr="0" compatLnSpc="1"/>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61" name="Freeform 27"/>
            <p:cNvSpPr/>
            <p:nvPr/>
          </p:nvSpPr>
          <p:spPr bwMode="auto">
            <a:xfrm>
              <a:off x="1135986" y="1137186"/>
              <a:ext cx="1163482" cy="1343702"/>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ysClr val="window" lastClr="FFFFFF">
                    <a:alpha val="40000"/>
                  </a:sysClr>
                </a:gs>
                <a:gs pos="50000">
                  <a:srgbClr val="FFFFFF">
                    <a:alpha val="10000"/>
                  </a:srgbClr>
                </a:gs>
                <a:gs pos="50000">
                  <a:sysClr val="window" lastClr="FFFFFF">
                    <a:alpha val="20000"/>
                  </a:sysClr>
                </a:gs>
                <a:gs pos="15000">
                  <a:sysClr val="window" lastClr="FFFFFF">
                    <a:alpha val="87000"/>
                  </a:sysClr>
                </a:gs>
              </a:gsLst>
              <a:lin ang="2700000" scaled="0"/>
            </a:gradFill>
            <a:ln w="28575" cap="flat" cmpd="sng" algn="ctr">
              <a:gradFill>
                <a:gsLst>
                  <a:gs pos="75000">
                    <a:srgbClr val="F0F0F0"/>
                  </a:gs>
                  <a:gs pos="50000">
                    <a:srgbClr val="C8C8C8"/>
                  </a:gs>
                  <a:gs pos="25000">
                    <a:srgbClr val="F0F0F0"/>
                  </a:gs>
                  <a:gs pos="0">
                    <a:sysClr val="window" lastClr="FFFFFF"/>
                  </a:gs>
                  <a:gs pos="100000">
                    <a:sysClr val="window" lastClr="FFFFFF"/>
                  </a:gs>
                </a:gsLst>
                <a:lin ang="2700000" scaled="0"/>
              </a:gradFill>
              <a:prstDash val="solid"/>
            </a:ln>
            <a:effectLst>
              <a:outerShdw blurRad="228600" dist="889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grpSp>
      <p:sp>
        <p:nvSpPr>
          <p:cNvPr id="62" name="矩形 61"/>
          <p:cNvSpPr>
            <a:spLocks noChangeArrowheads="1"/>
          </p:cNvSpPr>
          <p:nvPr/>
        </p:nvSpPr>
        <p:spPr bwMode="auto">
          <a:xfrm>
            <a:off x="4479916" y="5120235"/>
            <a:ext cx="1096022" cy="417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0566" tIns="55282" rIns="110566" bIns="55282">
            <a:spAutoFit/>
          </a:bodyPr>
          <a:lstStyle>
            <a:lvl1pPr>
              <a:spcBef>
                <a:spcPct val="20000"/>
              </a:spcBef>
              <a:buFont typeface="Arial" panose="020B0604020202020204"/>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ct val="0"/>
              </a:spcAft>
              <a:buClrTx/>
              <a:buSzTx/>
              <a:buFont typeface="Arial" panose="020B0604020202020204"/>
              <a:buNone/>
              <a:defRPr/>
            </a:pPr>
            <a:r>
              <a:rPr kumimoji="0" lang="zh-CN" altLang="en-US" sz="2000" b="1" i="0" u="none" strike="noStrike" kern="0" cap="none" spc="0" normalizeH="0" baseline="0" noProof="0">
                <a:ln>
                  <a:noFill/>
                </a:ln>
                <a:solidFill>
                  <a:sysClr val="window" lastClr="FFFFFF"/>
                </a:solidFill>
                <a:effectLst/>
                <a:uLnTx/>
                <a:uFillTx/>
                <a:sym typeface="Calibri" panose="020F0502020204030204" pitchFamily="34" charset="0"/>
              </a:rPr>
              <a:t>三</a:t>
            </a:r>
            <a:endParaRPr kumimoji="0" lang="zh-CN" altLang="en-US" sz="2000" b="1" i="0" u="none" strike="noStrike" kern="0" cap="none" spc="0" normalizeH="0" baseline="0" noProof="0">
              <a:ln>
                <a:noFill/>
              </a:ln>
              <a:solidFill>
                <a:sysClr val="window" lastClr="FFFFFF"/>
              </a:solidFill>
              <a:effectLst/>
              <a:uLnTx/>
              <a:uFillTx/>
              <a:sym typeface="Calibri" panose="020F0502020204030204" pitchFamily="34" charset="0"/>
            </a:endParaRPr>
          </a:p>
        </p:txBody>
      </p:sp>
      <p:grpSp>
        <p:nvGrpSpPr>
          <p:cNvPr id="63" name="组合 62"/>
          <p:cNvGrpSpPr/>
          <p:nvPr/>
        </p:nvGrpSpPr>
        <p:grpSpPr>
          <a:xfrm>
            <a:off x="4451800" y="3017561"/>
            <a:ext cx="1199229" cy="1384986"/>
            <a:chOff x="1135986" y="1137186"/>
            <a:chExt cx="1163482" cy="1343702"/>
          </a:xfrm>
        </p:grpSpPr>
        <p:sp>
          <p:nvSpPr>
            <p:cNvPr id="64" name="Freeform 27"/>
            <p:cNvSpPr/>
            <p:nvPr/>
          </p:nvSpPr>
          <p:spPr bwMode="auto">
            <a:xfrm>
              <a:off x="1254921" y="1262101"/>
              <a:ext cx="925613" cy="1068988"/>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rgbClr val="C00000"/>
            </a:solidFill>
            <a:ln w="28575" cap="flat">
              <a:solidFill>
                <a:srgbClr val="A20000"/>
              </a:solidFill>
              <a:prstDash val="solid"/>
              <a:miter lim="800000"/>
            </a:ln>
            <a:effectLst>
              <a:outerShdw blurRad="152400" dist="76200" dir="2700000" sx="102000" sy="102000" algn="tl" rotWithShape="0">
                <a:prstClr val="black">
                  <a:alpha val="28000"/>
                </a:prstClr>
              </a:outerShdw>
            </a:effectLst>
          </p:spPr>
          <p:txBody>
            <a:bodyPr vert="horz" wrap="square" lIns="121900" tIns="60950" rIns="121900" bIns="60950" numCol="1" anchor="t" anchorCtr="0" compatLnSpc="1"/>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65" name="Freeform 27"/>
            <p:cNvSpPr/>
            <p:nvPr/>
          </p:nvSpPr>
          <p:spPr bwMode="auto">
            <a:xfrm>
              <a:off x="1135986" y="1137186"/>
              <a:ext cx="1163482" cy="1343702"/>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ysClr val="window" lastClr="FFFFFF">
                    <a:alpha val="40000"/>
                  </a:sysClr>
                </a:gs>
                <a:gs pos="50000">
                  <a:srgbClr val="FFFFFF">
                    <a:alpha val="10000"/>
                  </a:srgbClr>
                </a:gs>
                <a:gs pos="50000">
                  <a:sysClr val="window" lastClr="FFFFFF">
                    <a:alpha val="20000"/>
                  </a:sysClr>
                </a:gs>
                <a:gs pos="15000">
                  <a:sysClr val="window" lastClr="FFFFFF">
                    <a:alpha val="87000"/>
                  </a:sysClr>
                </a:gs>
              </a:gsLst>
              <a:lin ang="2700000" scaled="0"/>
            </a:gradFill>
            <a:ln w="28575" cap="flat" cmpd="sng" algn="ctr">
              <a:gradFill>
                <a:gsLst>
                  <a:gs pos="75000">
                    <a:srgbClr val="F0F0F0"/>
                  </a:gs>
                  <a:gs pos="50000">
                    <a:srgbClr val="C8C8C8"/>
                  </a:gs>
                  <a:gs pos="25000">
                    <a:srgbClr val="F0F0F0"/>
                  </a:gs>
                  <a:gs pos="0">
                    <a:sysClr val="window" lastClr="FFFFFF"/>
                  </a:gs>
                  <a:gs pos="100000">
                    <a:sysClr val="window" lastClr="FFFFFF"/>
                  </a:gs>
                </a:gsLst>
                <a:lin ang="2700000" scaled="0"/>
              </a:gradFill>
              <a:prstDash val="solid"/>
            </a:ln>
            <a:effectLst>
              <a:outerShdw blurRad="228600" dist="889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grpSp>
      <p:sp>
        <p:nvSpPr>
          <p:cNvPr id="66" name="矩形 65"/>
          <p:cNvSpPr>
            <a:spLocks noChangeArrowheads="1"/>
          </p:cNvSpPr>
          <p:nvPr/>
        </p:nvSpPr>
        <p:spPr bwMode="auto">
          <a:xfrm>
            <a:off x="4500767" y="3498445"/>
            <a:ext cx="1079109" cy="417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0566" tIns="55282" rIns="110566" bIns="55282">
            <a:spAutoFit/>
          </a:bodyPr>
          <a:lstStyle>
            <a:lvl1pPr>
              <a:spcBef>
                <a:spcPct val="20000"/>
              </a:spcBef>
              <a:buFont typeface="Arial" panose="020B0604020202020204"/>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ct val="0"/>
              </a:spcAft>
              <a:buClrTx/>
              <a:buSzTx/>
              <a:buFont typeface="Arial" panose="020B0604020202020204"/>
              <a:buNone/>
              <a:defRPr/>
            </a:pPr>
            <a:r>
              <a:rPr kumimoji="0" lang="zh-CN" altLang="en-US" sz="2000" b="1" i="0" u="none" strike="noStrike" kern="0" cap="none" spc="0" normalizeH="0" baseline="0" noProof="0">
                <a:ln>
                  <a:noFill/>
                </a:ln>
                <a:solidFill>
                  <a:sysClr val="window" lastClr="FFFFFF"/>
                </a:solidFill>
                <a:effectLst/>
                <a:uLnTx/>
                <a:uFillTx/>
                <a:sym typeface="Calibri" panose="020F0502020204030204" pitchFamily="34" charset="0"/>
              </a:rPr>
              <a:t>二</a:t>
            </a:r>
            <a:endParaRPr kumimoji="0" lang="zh-CN" altLang="en-US" sz="2000" b="1" i="0" u="none" strike="noStrike" kern="0" cap="none" spc="0" normalizeH="0" baseline="0" noProof="0">
              <a:ln>
                <a:noFill/>
              </a:ln>
              <a:solidFill>
                <a:sysClr val="window" lastClr="FFFFFF"/>
              </a:solidFill>
              <a:effectLst/>
              <a:uLnTx/>
              <a:uFillTx/>
              <a:sym typeface="Calibri" panose="020F0502020204030204" pitchFamily="34" charset="0"/>
            </a:endParaRPr>
          </a:p>
        </p:txBody>
      </p:sp>
      <p:grpSp>
        <p:nvGrpSpPr>
          <p:cNvPr id="67" name="组合 66"/>
          <p:cNvGrpSpPr/>
          <p:nvPr/>
        </p:nvGrpSpPr>
        <p:grpSpPr>
          <a:xfrm>
            <a:off x="4482456" y="1297346"/>
            <a:ext cx="1199229" cy="1384986"/>
            <a:chOff x="1135986" y="1137186"/>
            <a:chExt cx="1163482" cy="1343702"/>
          </a:xfrm>
        </p:grpSpPr>
        <p:sp>
          <p:nvSpPr>
            <p:cNvPr id="68" name="Freeform 27"/>
            <p:cNvSpPr/>
            <p:nvPr/>
          </p:nvSpPr>
          <p:spPr bwMode="auto">
            <a:xfrm>
              <a:off x="1254921" y="1262101"/>
              <a:ext cx="925613" cy="1068988"/>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rgbClr val="C00000"/>
            </a:solidFill>
            <a:ln w="28575" cap="flat">
              <a:solidFill>
                <a:srgbClr val="A20000"/>
              </a:solidFill>
              <a:prstDash val="solid"/>
              <a:miter lim="800000"/>
            </a:ln>
            <a:effectLst>
              <a:outerShdw blurRad="152400" dist="76200" dir="2700000" sx="102000" sy="102000" algn="tl" rotWithShape="0">
                <a:prstClr val="black">
                  <a:alpha val="28000"/>
                </a:prstClr>
              </a:outerShdw>
            </a:effectLst>
          </p:spPr>
          <p:txBody>
            <a:bodyPr vert="horz" wrap="square" lIns="121900" tIns="60950" rIns="121900" bIns="60950" numCol="1" anchor="t" anchorCtr="0" compatLnSpc="1"/>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69" name="Freeform 27"/>
            <p:cNvSpPr/>
            <p:nvPr/>
          </p:nvSpPr>
          <p:spPr bwMode="auto">
            <a:xfrm>
              <a:off x="1135986" y="1137186"/>
              <a:ext cx="1163482" cy="1343702"/>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ysClr val="window" lastClr="FFFFFF">
                    <a:alpha val="40000"/>
                  </a:sysClr>
                </a:gs>
                <a:gs pos="50000">
                  <a:srgbClr val="FFFFFF">
                    <a:alpha val="10000"/>
                  </a:srgbClr>
                </a:gs>
                <a:gs pos="50000">
                  <a:sysClr val="window" lastClr="FFFFFF">
                    <a:alpha val="20000"/>
                  </a:sysClr>
                </a:gs>
                <a:gs pos="15000">
                  <a:sysClr val="window" lastClr="FFFFFF">
                    <a:alpha val="87000"/>
                  </a:sysClr>
                </a:gs>
              </a:gsLst>
              <a:lin ang="2700000" scaled="0"/>
            </a:gradFill>
            <a:ln w="28575" cap="flat" cmpd="sng" algn="ctr">
              <a:gradFill>
                <a:gsLst>
                  <a:gs pos="75000">
                    <a:srgbClr val="F0F0F0"/>
                  </a:gs>
                  <a:gs pos="50000">
                    <a:srgbClr val="C8C8C8"/>
                  </a:gs>
                  <a:gs pos="25000">
                    <a:srgbClr val="F0F0F0"/>
                  </a:gs>
                  <a:gs pos="0">
                    <a:sysClr val="window" lastClr="FFFFFF"/>
                  </a:gs>
                  <a:gs pos="100000">
                    <a:sysClr val="window" lastClr="FFFFFF"/>
                  </a:gs>
                </a:gsLst>
                <a:lin ang="2700000" scaled="0"/>
              </a:gradFill>
              <a:prstDash val="solid"/>
            </a:ln>
            <a:effectLst>
              <a:outerShdw blurRad="228600" dist="889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grpSp>
      <p:sp>
        <p:nvSpPr>
          <p:cNvPr id="70" name="矩形 69"/>
          <p:cNvSpPr>
            <a:spLocks noChangeArrowheads="1"/>
          </p:cNvSpPr>
          <p:nvPr/>
        </p:nvSpPr>
        <p:spPr bwMode="auto">
          <a:xfrm>
            <a:off x="4409664" y="1802360"/>
            <a:ext cx="1239696" cy="417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0566" tIns="55282" rIns="110566" bIns="55282">
            <a:spAutoFit/>
          </a:bodyPr>
          <a:lstStyle>
            <a:lvl1pPr>
              <a:spcBef>
                <a:spcPct val="20000"/>
              </a:spcBef>
              <a:buFont typeface="Arial" panose="020B0604020202020204"/>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ct val="0"/>
              </a:spcAft>
              <a:buClrTx/>
              <a:buSzTx/>
              <a:buFont typeface="Arial" panose="020B0604020202020204"/>
              <a:buNone/>
              <a:defRPr/>
            </a:pPr>
            <a:r>
              <a:rPr sz="2000" b="1">
                <a:solidFill>
                  <a:schemeClr val="bg1"/>
                </a:solidFill>
                <a:sym typeface="微软雅黑" panose="020B0503020204020204" pitchFamily="34" charset="-122"/>
              </a:rPr>
              <a:t>一</a:t>
            </a:r>
            <a:endParaRPr kumimoji="0" lang="zh-CN" altLang="en-US" sz="2000" b="1" i="0" u="none" strike="noStrike" kern="0" cap="none" spc="0" normalizeH="0" baseline="0" noProof="0">
              <a:ln>
                <a:noFill/>
              </a:ln>
              <a:solidFill>
                <a:schemeClr val="bg1"/>
              </a:solidFill>
              <a:effectLst/>
              <a:uLnTx/>
              <a:uFillTx/>
              <a:sym typeface="微软雅黑" panose="020B0503020204020204" pitchFamily="34" charset="-122"/>
            </a:endParaRPr>
          </a:p>
        </p:txBody>
      </p:sp>
      <p:sp>
        <p:nvSpPr>
          <p:cNvPr id="2" name="PA_矩形 1"/>
          <p:cNvSpPr/>
          <p:nvPr>
            <p:custDataLst>
              <p:tags r:id="rId1"/>
            </p:custDataLst>
          </p:nvPr>
        </p:nvSpPr>
        <p:spPr>
          <a:xfrm flipH="1">
            <a:off x="732155" y="590550"/>
            <a:ext cx="3197860" cy="1198880"/>
          </a:xfrm>
          <a:prstGeom prst="rect">
            <a:avLst/>
          </a:prstGeom>
          <a:ln>
            <a:noFill/>
          </a:ln>
        </p:spPr>
        <p:txBody>
          <a:bodyPr wrap="square">
            <a:spAutoFit/>
          </a:bodyPr>
          <a:p>
            <a:pPr algn="ctr"/>
            <a:r>
              <a:rPr lang="zh-CN" sz="7200" b="1" dirty="0">
                <a:gradFill>
                  <a:gsLst>
                    <a:gs pos="0">
                      <a:srgbClr val="FE4444"/>
                    </a:gs>
                    <a:gs pos="100000">
                      <a:srgbClr val="832B2B"/>
                    </a:gs>
                  </a:gsLst>
                  <a:lin scaled="0"/>
                </a:gradFill>
                <a:effectLst/>
                <a:latin typeface="微软雅黑" panose="020B0503020204020204" pitchFamily="34" charset="-122"/>
                <a:ea typeface="微软雅黑" panose="020B0503020204020204" pitchFamily="34" charset="-122"/>
                <a:cs typeface="BrowalliaUPC" panose="020B0604020202020204" pitchFamily="34" charset="-34"/>
              </a:rPr>
              <a:t>梦想板</a:t>
            </a:r>
            <a:endParaRPr lang="zh-CN" sz="7200" b="1" dirty="0">
              <a:gradFill>
                <a:gsLst>
                  <a:gs pos="0">
                    <a:srgbClr val="FE4444"/>
                  </a:gs>
                  <a:gs pos="100000">
                    <a:srgbClr val="832B2B"/>
                  </a:gs>
                </a:gsLst>
                <a:lin scaled="0"/>
              </a:gradFill>
              <a:effectLst/>
              <a:latin typeface="微软雅黑" panose="020B0503020204020204" pitchFamily="34" charset="-122"/>
              <a:ea typeface="微软雅黑" panose="020B0503020204020204" pitchFamily="34" charset="-122"/>
              <a:cs typeface="BrowalliaUPC" panose="020B0604020202020204" pitchFamily="34" charset="-34"/>
            </a:endParaRPr>
          </a:p>
        </p:txBody>
      </p:sp>
      <p:pic>
        <p:nvPicPr>
          <p:cNvPr id="4" name="图片 3"/>
          <p:cNvPicPr>
            <a:picLocks noChangeAspect="1"/>
          </p:cNvPicPr>
          <p:nvPr/>
        </p:nvPicPr>
        <p:blipFill>
          <a:blip r:embed="rId2"/>
          <a:stretch>
            <a:fillRect/>
          </a:stretch>
        </p:blipFill>
        <p:spPr>
          <a:xfrm>
            <a:off x="878205" y="1802130"/>
            <a:ext cx="2905760" cy="4139565"/>
          </a:xfrm>
          <a:prstGeom prst="rect">
            <a:avLst/>
          </a:prstGeom>
        </p:spPr>
      </p:pic>
    </p:spTree>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9931964_072010150382_2"/>
          <p:cNvPicPr>
            <a:picLocks noChangeAspect="1"/>
          </p:cNvPicPr>
          <p:nvPr/>
        </p:nvPicPr>
        <p:blipFill>
          <a:blip r:embed="rId1"/>
          <a:stretch>
            <a:fillRect/>
          </a:stretch>
        </p:blipFill>
        <p:spPr>
          <a:xfrm>
            <a:off x="-103505" y="0"/>
            <a:ext cx="5160010" cy="6858635"/>
          </a:xfrm>
          <a:prstGeom prst="rect">
            <a:avLst/>
          </a:prstGeom>
        </p:spPr>
      </p:pic>
      <p:sp>
        <p:nvSpPr>
          <p:cNvPr id="3" name="文本框 2"/>
          <p:cNvSpPr txBox="1"/>
          <p:nvPr/>
        </p:nvSpPr>
        <p:spPr>
          <a:xfrm>
            <a:off x="3406140" y="717550"/>
            <a:ext cx="8693150" cy="3415030"/>
          </a:xfrm>
          <a:prstGeom prst="rect">
            <a:avLst/>
          </a:prstGeom>
          <a:noFill/>
        </p:spPr>
        <p:txBody>
          <a:bodyPr wrap="square" rtlCol="0" anchor="t">
            <a:spAutoFit/>
          </a:bodyPr>
          <a:p>
            <a:pPr fontAlgn="auto">
              <a:lnSpc>
                <a:spcPct val="200000"/>
              </a:lnSpc>
            </a:pPr>
            <a:r>
              <a:rPr lang="zh-CN" altLang="en-US" sz="3600" b="1"/>
              <a:t>一、学习：</a:t>
            </a:r>
            <a:r>
              <a:rPr lang="zh-CN" altLang="en-US" sz="3600" b="1">
                <a:sym typeface="+mn-ea"/>
              </a:rPr>
              <a:t>学习型团队、</a:t>
            </a:r>
            <a:r>
              <a:rPr lang="zh-CN" altLang="en-US" sz="3600" b="1"/>
              <a:t>动车组、</a:t>
            </a:r>
            <a:endParaRPr lang="zh-CN" altLang="en-US" sz="3600" b="1"/>
          </a:p>
          <a:p>
            <a:pPr fontAlgn="auto">
              <a:lnSpc>
                <a:spcPct val="200000"/>
              </a:lnSpc>
            </a:pPr>
            <a:r>
              <a:rPr lang="zh-CN" altLang="en-US" sz="3600" b="1"/>
              <a:t>二、改变</a:t>
            </a:r>
            <a:r>
              <a:rPr lang="zh-CN" altLang="en-US" sz="3600" b="1">
                <a:sym typeface="+mn-ea"/>
              </a:rPr>
              <a:t>：</a:t>
            </a:r>
            <a:r>
              <a:rPr lang="zh-CN" altLang="en-US" sz="3600" b="1"/>
              <a:t>观念、自身、小事、此时</a:t>
            </a:r>
            <a:endParaRPr lang="zh-CN" altLang="en-US" sz="3600" b="1"/>
          </a:p>
          <a:p>
            <a:pPr fontAlgn="auto">
              <a:lnSpc>
                <a:spcPct val="200000"/>
              </a:lnSpc>
            </a:pPr>
            <a:r>
              <a:rPr lang="zh-CN" altLang="en-US" sz="3600" b="1"/>
              <a:t>三、创业：最好的创业良机</a:t>
            </a:r>
            <a:endParaRPr lang="zh-CN" altLang="en-US" sz="3600" b="1"/>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47" name=""/>
        <p:cNvGrpSpPr/>
        <p:nvPr/>
      </p:nvGrpSpPr>
      <p:grpSpPr>
        <a:xfrm>
          <a:off x="0" y="0"/>
          <a:ext cx="0" cy="0"/>
          <a:chOff x="0" y="0"/>
          <a:chExt cx="0" cy="0"/>
        </a:xfrm>
      </p:grpSpPr>
      <p:pic>
        <p:nvPicPr>
          <p:cNvPr id="40" name="图片 39"/>
          <p:cNvPicPr>
            <a:picLocks noChangeAspect="1"/>
          </p:cNvPicPr>
          <p:nvPr/>
        </p:nvPicPr>
        <p:blipFill>
          <a:blip r:embed="rId1"/>
          <a:stretch>
            <a:fillRect/>
          </a:stretch>
        </p:blipFill>
        <p:spPr>
          <a:xfrm>
            <a:off x="-10795" y="0"/>
            <a:ext cx="12200890" cy="6859270"/>
          </a:xfrm>
          <a:prstGeom prst="rect">
            <a:avLst/>
          </a:prstGeom>
        </p:spPr>
      </p:pic>
      <p:sp>
        <p:nvSpPr>
          <p:cNvPr id="45" name="文本框 44"/>
          <p:cNvSpPr txBox="1"/>
          <p:nvPr/>
        </p:nvSpPr>
        <p:spPr>
          <a:xfrm>
            <a:off x="1320165" y="580390"/>
            <a:ext cx="9549765" cy="2306955"/>
          </a:xfrm>
          <a:prstGeom prst="rect">
            <a:avLst/>
          </a:prstGeom>
          <a:solidFill>
            <a:schemeClr val="bg1">
              <a:alpha val="59000"/>
            </a:schemeClr>
          </a:solidFill>
        </p:spPr>
        <p:txBody>
          <a:bodyPr wrap="square" rtlCol="0" anchor="t">
            <a:spAutoFit/>
          </a:bodyPr>
          <a:p>
            <a:pPr fontAlgn="auto">
              <a:lnSpc>
                <a:spcPct val="200000"/>
              </a:lnSpc>
            </a:pPr>
            <a:endParaRPr lang="zh-CN" altLang="en-US" sz="3600" b="1"/>
          </a:p>
          <a:p>
            <a:pPr fontAlgn="auto">
              <a:lnSpc>
                <a:spcPct val="200000"/>
              </a:lnSpc>
            </a:pPr>
            <a:endParaRPr lang="zh-CN" altLang="en-US" sz="3600" b="1"/>
          </a:p>
        </p:txBody>
      </p:sp>
      <p:sp>
        <p:nvSpPr>
          <p:cNvPr id="2" name="文本框 2"/>
          <p:cNvSpPr txBox="1"/>
          <p:nvPr/>
        </p:nvSpPr>
        <p:spPr>
          <a:xfrm>
            <a:off x="4075428" y="1647312"/>
            <a:ext cx="309880" cy="460375"/>
          </a:xfrm>
          <a:prstGeom prst="rect">
            <a:avLst/>
          </a:prstGeom>
          <a:noFill/>
        </p:spPr>
        <p:txBody>
          <a:bodyPr wrap="none" rtlCol="0">
            <a:spAutoFit/>
          </a:bodyPr>
          <a:p>
            <a:endParaRPr lang="zh-CN" altLang="en-US" b="1" dirty="0">
              <a:solidFill>
                <a:srgbClr val="0070C0"/>
              </a:solidFill>
              <a:latin typeface="微软雅黑" panose="020B0503020204020204" pitchFamily="34" charset="-122"/>
              <a:ea typeface="微软雅黑" panose="020B0503020204020204" pitchFamily="34" charset="-122"/>
              <a:sym typeface="+mn-ea"/>
            </a:endParaRPr>
          </a:p>
        </p:txBody>
      </p:sp>
      <p:cxnSp>
        <p:nvCxnSpPr>
          <p:cNvPr id="3" name="直接连接符 268"/>
          <p:cNvCxnSpPr/>
          <p:nvPr>
            <p:custDataLst>
              <p:tags r:id="rId2"/>
            </p:custDataLst>
          </p:nvPr>
        </p:nvCxnSpPr>
        <p:spPr>
          <a:xfrm>
            <a:off x="6018229" y="1793365"/>
            <a:ext cx="0" cy="347640"/>
          </a:xfrm>
          <a:prstGeom prst="line">
            <a:avLst/>
          </a:prstGeom>
          <a:ln>
            <a:solidFill>
              <a:srgbClr val="43537C">
                <a:lumMod val="50000"/>
              </a:srgbClr>
            </a:solidFill>
          </a:ln>
        </p:spPr>
        <p:style>
          <a:lnRef idx="1">
            <a:srgbClr val="0CB5C8"/>
          </a:lnRef>
          <a:fillRef idx="0">
            <a:srgbClr val="0CB5C8"/>
          </a:fillRef>
          <a:effectRef idx="0">
            <a:srgbClr val="0CB5C8"/>
          </a:effectRef>
          <a:fontRef idx="minor">
            <a:sysClr val="windowText" lastClr="000000"/>
          </a:fontRef>
        </p:style>
      </p:cxnSp>
      <p:sp>
        <p:nvSpPr>
          <p:cNvPr id="4" name="空心弧 269"/>
          <p:cNvSpPr/>
          <p:nvPr>
            <p:custDataLst>
              <p:tags r:id="rId3"/>
            </p:custDataLst>
          </p:nvPr>
        </p:nvSpPr>
        <p:spPr>
          <a:xfrm>
            <a:off x="5389880" y="814705"/>
            <a:ext cx="1239520" cy="1020445"/>
          </a:xfrm>
          <a:prstGeom prst="blockArc">
            <a:avLst>
              <a:gd name="adj1" fmla="val 20359382"/>
              <a:gd name="adj2" fmla="val 12040597"/>
              <a:gd name="adj3" fmla="val 18500"/>
            </a:avLst>
          </a:prstGeom>
          <a:solidFill>
            <a:srgbClr val="0070C0"/>
          </a:solidFill>
          <a:ln>
            <a:noFill/>
          </a:ln>
        </p:spPr>
        <p:style>
          <a:lnRef idx="2">
            <a:srgbClr val="0CB5C8">
              <a:shade val="50000"/>
            </a:srgbClr>
          </a:lnRef>
          <a:fillRef idx="1">
            <a:srgbClr val="0CB5C8"/>
          </a:fillRef>
          <a:effectRef idx="0">
            <a:srgbClr val="0CB5C8"/>
          </a:effectRef>
          <a:fontRef idx="minor">
            <a:sysClr val="window" lastClr="FFFFFF"/>
          </a:fontRef>
        </p:style>
        <p:txBody>
          <a:bodyPr rtlCol="0" anchor="ctr"/>
          <a:p>
            <a:pPr algn="ctr"/>
            <a:endParaRPr lang="zh-CN" altLang="en-US" b="1">
              <a:solidFill>
                <a:sysClr val="windowText" lastClr="000000"/>
              </a:solidFill>
              <a:latin typeface="微软雅黑" panose="020B0503020204020204" pitchFamily="34" charset="-122"/>
              <a:ea typeface="微软雅黑" panose="020B0503020204020204" pitchFamily="34" charset="-122"/>
            </a:endParaRPr>
          </a:p>
        </p:txBody>
      </p:sp>
      <p:sp>
        <p:nvSpPr>
          <p:cNvPr id="5" name="椭圆 270"/>
          <p:cNvSpPr/>
          <p:nvPr>
            <p:custDataLst>
              <p:tags r:id="rId4"/>
            </p:custDataLst>
          </p:nvPr>
        </p:nvSpPr>
        <p:spPr>
          <a:xfrm>
            <a:off x="5532755" y="784860"/>
            <a:ext cx="935990" cy="920115"/>
          </a:xfrm>
          <a:prstGeom prst="ellipse">
            <a:avLst/>
          </a:prstGeom>
          <a:solidFill>
            <a:srgbClr val="00B0F0"/>
          </a:solidFill>
          <a:ln>
            <a:noFill/>
          </a:ln>
        </p:spPr>
        <p:style>
          <a:lnRef idx="2">
            <a:sysClr val="window" lastClr="FFFFFF">
              <a:hueOff val="0"/>
              <a:satOff val="0"/>
              <a:lumOff val="0"/>
              <a:alphaOff val="0"/>
            </a:sysClr>
          </a:lnRef>
          <a:fillRef idx="1">
            <a:srgbClr val="0CB5C8">
              <a:hueOff val="0"/>
              <a:satOff val="0"/>
              <a:lumOff val="0"/>
              <a:alphaOff val="0"/>
            </a:srgbClr>
          </a:fillRef>
          <a:effectRef idx="0">
            <a:srgbClr val="0CB5C8">
              <a:hueOff val="0"/>
              <a:satOff val="0"/>
              <a:lumOff val="0"/>
              <a:alphaOff val="0"/>
            </a:srgbClr>
          </a:effectRef>
          <a:fontRef idx="minor">
            <a:sysClr val="window" lastClr="FFFFFF"/>
          </a:fontRef>
        </p:style>
        <p:txBody>
          <a:bodyPr/>
          <a:p>
            <a:pPr algn="ctr"/>
            <a:endParaRPr lang="zh-CN" altLang="en-US" sz="2800" b="1" dirty="0">
              <a:latin typeface="微软雅黑" panose="020B0503020204020204" pitchFamily="34" charset="-122"/>
              <a:ea typeface="微软雅黑" panose="020B0503020204020204" pitchFamily="34" charset="-122"/>
            </a:endParaRPr>
          </a:p>
        </p:txBody>
      </p:sp>
      <p:sp>
        <p:nvSpPr>
          <p:cNvPr id="6" name="空心弧 271"/>
          <p:cNvSpPr/>
          <p:nvPr>
            <p:custDataLst>
              <p:tags r:id="rId5"/>
            </p:custDataLst>
          </p:nvPr>
        </p:nvSpPr>
        <p:spPr>
          <a:xfrm>
            <a:off x="1462727" y="2129874"/>
            <a:ext cx="975486" cy="950148"/>
          </a:xfrm>
          <a:prstGeom prst="blockArc">
            <a:avLst>
              <a:gd name="adj1" fmla="val 20359382"/>
              <a:gd name="adj2" fmla="val 12040597"/>
              <a:gd name="adj3" fmla="val 18500"/>
            </a:avLst>
          </a:prstGeom>
          <a:solidFill>
            <a:srgbClr val="0070C0"/>
          </a:solidFill>
          <a:ln>
            <a:noFill/>
          </a:ln>
        </p:spPr>
        <p:style>
          <a:lnRef idx="2">
            <a:srgbClr val="0CB5C8">
              <a:shade val="50000"/>
            </a:srgbClr>
          </a:lnRef>
          <a:fillRef idx="1">
            <a:srgbClr val="0CB5C8"/>
          </a:fillRef>
          <a:effectRef idx="0">
            <a:srgbClr val="0CB5C8"/>
          </a:effectRef>
          <a:fontRef idx="minor">
            <a:sysClr val="window" lastClr="FFFFFF"/>
          </a:fontRef>
        </p:style>
        <p:txBody>
          <a:bodyPr rtlCol="0" anchor="ctr"/>
          <a:p>
            <a:pPr algn="ctr"/>
            <a:endParaRPr lang="zh-CN" altLang="en-US" b="1">
              <a:solidFill>
                <a:sysClr val="windowText" lastClr="000000"/>
              </a:solidFill>
              <a:latin typeface="微软雅黑" panose="020B0503020204020204" pitchFamily="34" charset="-122"/>
              <a:ea typeface="微软雅黑" panose="020B0503020204020204" pitchFamily="34" charset="-122"/>
            </a:endParaRPr>
          </a:p>
        </p:txBody>
      </p:sp>
      <p:sp>
        <p:nvSpPr>
          <p:cNvPr id="7" name="椭圆 273"/>
          <p:cNvSpPr/>
          <p:nvPr>
            <p:custDataLst>
              <p:tags r:id="rId6"/>
            </p:custDataLst>
          </p:nvPr>
        </p:nvSpPr>
        <p:spPr>
          <a:xfrm>
            <a:off x="1605602" y="2260079"/>
            <a:ext cx="689737" cy="689737"/>
          </a:xfrm>
          <a:prstGeom prst="ellipse">
            <a:avLst/>
          </a:prstGeom>
          <a:solidFill>
            <a:srgbClr val="00B0F0"/>
          </a:solidFill>
          <a:ln>
            <a:noFill/>
          </a:ln>
        </p:spPr>
        <p:style>
          <a:lnRef idx="2">
            <a:sysClr val="window" lastClr="FFFFFF">
              <a:hueOff val="0"/>
              <a:satOff val="0"/>
              <a:lumOff val="0"/>
              <a:alphaOff val="0"/>
            </a:sysClr>
          </a:lnRef>
          <a:fillRef idx="1">
            <a:srgbClr val="0CB5C8">
              <a:hueOff val="0"/>
              <a:satOff val="0"/>
              <a:lumOff val="0"/>
              <a:alphaOff val="0"/>
            </a:srgbClr>
          </a:fillRef>
          <a:effectRef idx="0">
            <a:srgbClr val="0CB5C8">
              <a:hueOff val="0"/>
              <a:satOff val="0"/>
              <a:lumOff val="0"/>
              <a:alphaOff val="0"/>
            </a:srgbClr>
          </a:effectRef>
          <a:fontRef idx="minor">
            <a:sysClr val="window" lastClr="FFFFFF"/>
          </a:fontRef>
        </p:style>
        <p:txBody>
          <a:bodyPr/>
          <a:p>
            <a:endParaRPr lang="zh-CN" altLang="en-US" b="1">
              <a:latin typeface="微软雅黑" panose="020B0503020204020204" pitchFamily="34" charset="-122"/>
              <a:ea typeface="微软雅黑" panose="020B0503020204020204" pitchFamily="34" charset="-122"/>
            </a:endParaRPr>
          </a:p>
        </p:txBody>
      </p:sp>
      <p:sp>
        <p:nvSpPr>
          <p:cNvPr id="8" name="空心弧 274"/>
          <p:cNvSpPr/>
          <p:nvPr>
            <p:custDataLst>
              <p:tags r:id="rId7"/>
            </p:custDataLst>
          </p:nvPr>
        </p:nvSpPr>
        <p:spPr>
          <a:xfrm>
            <a:off x="4980524" y="2129874"/>
            <a:ext cx="975486" cy="950148"/>
          </a:xfrm>
          <a:prstGeom prst="blockArc">
            <a:avLst>
              <a:gd name="adj1" fmla="val 20359382"/>
              <a:gd name="adj2" fmla="val 12040597"/>
              <a:gd name="adj3" fmla="val 18500"/>
            </a:avLst>
          </a:prstGeom>
          <a:solidFill>
            <a:srgbClr val="0070C0"/>
          </a:solidFill>
          <a:ln>
            <a:noFill/>
          </a:ln>
        </p:spPr>
        <p:style>
          <a:lnRef idx="2">
            <a:srgbClr val="0CB5C8">
              <a:shade val="50000"/>
            </a:srgbClr>
          </a:lnRef>
          <a:fillRef idx="1">
            <a:srgbClr val="0CB5C8"/>
          </a:fillRef>
          <a:effectRef idx="0">
            <a:srgbClr val="0CB5C8"/>
          </a:effectRef>
          <a:fontRef idx="minor">
            <a:sysClr val="window" lastClr="FFFFFF"/>
          </a:fontRef>
        </p:style>
        <p:txBody>
          <a:bodyPr rtlCol="0" anchor="ctr"/>
          <a:p>
            <a:pPr algn="ctr"/>
            <a:endParaRPr lang="zh-CN" altLang="en-US" b="1">
              <a:solidFill>
                <a:sysClr val="windowText" lastClr="000000"/>
              </a:solidFill>
              <a:latin typeface="微软雅黑" panose="020B0503020204020204" pitchFamily="34" charset="-122"/>
              <a:ea typeface="微软雅黑" panose="020B0503020204020204" pitchFamily="34" charset="-122"/>
            </a:endParaRPr>
          </a:p>
        </p:txBody>
      </p:sp>
      <p:sp>
        <p:nvSpPr>
          <p:cNvPr id="9" name="椭圆 275"/>
          <p:cNvSpPr/>
          <p:nvPr>
            <p:custDataLst>
              <p:tags r:id="rId8"/>
            </p:custDataLst>
          </p:nvPr>
        </p:nvSpPr>
        <p:spPr>
          <a:xfrm>
            <a:off x="5123398" y="2260079"/>
            <a:ext cx="689737" cy="689737"/>
          </a:xfrm>
          <a:prstGeom prst="ellipse">
            <a:avLst/>
          </a:prstGeom>
          <a:solidFill>
            <a:srgbClr val="00B0F0"/>
          </a:solidFill>
          <a:ln>
            <a:noFill/>
          </a:ln>
        </p:spPr>
        <p:style>
          <a:lnRef idx="2">
            <a:sysClr val="window" lastClr="FFFFFF">
              <a:hueOff val="0"/>
              <a:satOff val="0"/>
              <a:lumOff val="0"/>
              <a:alphaOff val="0"/>
            </a:sysClr>
          </a:lnRef>
          <a:fillRef idx="1">
            <a:srgbClr val="0CB5C8">
              <a:hueOff val="0"/>
              <a:satOff val="0"/>
              <a:lumOff val="0"/>
              <a:alphaOff val="0"/>
            </a:srgbClr>
          </a:fillRef>
          <a:effectRef idx="0">
            <a:srgbClr val="0CB5C8">
              <a:hueOff val="0"/>
              <a:satOff val="0"/>
              <a:lumOff val="0"/>
              <a:alphaOff val="0"/>
            </a:srgbClr>
          </a:effectRef>
          <a:fontRef idx="minor">
            <a:sysClr val="window" lastClr="FFFFFF"/>
          </a:fontRef>
        </p:style>
        <p:txBody>
          <a:bodyPr/>
          <a:p>
            <a:endParaRPr lang="zh-CN" altLang="en-US" b="1">
              <a:latin typeface="微软雅黑" panose="020B0503020204020204" pitchFamily="34" charset="-122"/>
              <a:ea typeface="微软雅黑" panose="020B0503020204020204" pitchFamily="34" charset="-122"/>
            </a:endParaRPr>
          </a:p>
        </p:txBody>
      </p:sp>
      <p:sp>
        <p:nvSpPr>
          <p:cNvPr id="10" name="半闭框 282"/>
          <p:cNvSpPr/>
          <p:nvPr>
            <p:custDataLst>
              <p:tags r:id="rId9"/>
            </p:custDataLst>
          </p:nvPr>
        </p:nvSpPr>
        <p:spPr>
          <a:xfrm>
            <a:off x="1936426" y="2130223"/>
            <a:ext cx="2416079" cy="129508"/>
          </a:xfrm>
          <a:prstGeom prst="halfFrame">
            <a:avLst>
              <a:gd name="adj1" fmla="val 0"/>
              <a:gd name="adj2" fmla="val 0"/>
            </a:avLst>
          </a:prstGeom>
          <a:ln>
            <a:solidFill>
              <a:srgbClr val="43537C">
                <a:lumMod val="50000"/>
              </a:srgbClr>
            </a:solidFill>
          </a:ln>
        </p:spPr>
        <p:style>
          <a:lnRef idx="2">
            <a:srgbClr val="0CB5C8">
              <a:shade val="50000"/>
            </a:srgbClr>
          </a:lnRef>
          <a:fillRef idx="1">
            <a:srgbClr val="0CB5C8"/>
          </a:fillRef>
          <a:effectRef idx="0">
            <a:srgbClr val="0CB5C8"/>
          </a:effectRef>
          <a:fontRef idx="minor">
            <a:sysClr val="window" lastClr="FFFFFF"/>
          </a:fontRef>
        </p:style>
        <p:txBody>
          <a:bodyPr rtlCol="0" anchor="ctr"/>
          <a:p>
            <a:pPr algn="ctr"/>
            <a:endParaRPr lang="zh-CN" altLang="en-US" b="1">
              <a:solidFill>
                <a:sysClr val="windowText" lastClr="000000"/>
              </a:solidFill>
              <a:latin typeface="微软雅黑" panose="020B0503020204020204" pitchFamily="34" charset="-122"/>
              <a:ea typeface="微软雅黑" panose="020B0503020204020204" pitchFamily="34" charset="-122"/>
            </a:endParaRPr>
          </a:p>
        </p:txBody>
      </p:sp>
      <p:sp>
        <p:nvSpPr>
          <p:cNvPr id="11" name="半闭框 283"/>
          <p:cNvSpPr/>
          <p:nvPr>
            <p:custDataLst>
              <p:tags r:id="rId10"/>
            </p:custDataLst>
          </p:nvPr>
        </p:nvSpPr>
        <p:spPr>
          <a:xfrm flipH="1">
            <a:off x="3854483" y="2130471"/>
            <a:ext cx="1563126" cy="129520"/>
          </a:xfrm>
          <a:prstGeom prst="halfFrame">
            <a:avLst>
              <a:gd name="adj1" fmla="val 0"/>
              <a:gd name="adj2" fmla="val 0"/>
            </a:avLst>
          </a:prstGeom>
          <a:ln>
            <a:solidFill>
              <a:srgbClr val="43537C">
                <a:lumMod val="50000"/>
              </a:srgbClr>
            </a:solidFill>
          </a:ln>
        </p:spPr>
        <p:style>
          <a:lnRef idx="2">
            <a:srgbClr val="0CB5C8">
              <a:shade val="50000"/>
            </a:srgbClr>
          </a:lnRef>
          <a:fillRef idx="1">
            <a:srgbClr val="0CB5C8"/>
          </a:fillRef>
          <a:effectRef idx="0">
            <a:srgbClr val="0CB5C8"/>
          </a:effectRef>
          <a:fontRef idx="minor">
            <a:sysClr val="window" lastClr="FFFFFF"/>
          </a:fontRef>
        </p:style>
        <p:txBody>
          <a:bodyPr rtlCol="0" anchor="ctr"/>
          <a:p>
            <a:pPr algn="ctr"/>
            <a:endParaRPr lang="zh-CN" altLang="en-US" b="1">
              <a:solidFill>
                <a:sysClr val="windowText" lastClr="000000"/>
              </a:solidFill>
              <a:latin typeface="微软雅黑" panose="020B0503020204020204" pitchFamily="34" charset="-122"/>
              <a:ea typeface="微软雅黑" panose="020B0503020204020204" pitchFamily="34" charset="-122"/>
            </a:endParaRPr>
          </a:p>
        </p:txBody>
      </p:sp>
      <p:sp>
        <p:nvSpPr>
          <p:cNvPr id="12" name="空心弧 289"/>
          <p:cNvSpPr/>
          <p:nvPr>
            <p:custDataLst>
              <p:tags r:id="rId11"/>
            </p:custDataLst>
          </p:nvPr>
        </p:nvSpPr>
        <p:spPr>
          <a:xfrm>
            <a:off x="3793598" y="2129874"/>
            <a:ext cx="975486" cy="950148"/>
          </a:xfrm>
          <a:prstGeom prst="blockArc">
            <a:avLst>
              <a:gd name="adj1" fmla="val 20359382"/>
              <a:gd name="adj2" fmla="val 12040597"/>
              <a:gd name="adj3" fmla="val 18500"/>
            </a:avLst>
          </a:prstGeom>
          <a:solidFill>
            <a:srgbClr val="0070C0"/>
          </a:solidFill>
          <a:ln>
            <a:noFill/>
          </a:ln>
        </p:spPr>
        <p:style>
          <a:lnRef idx="2">
            <a:srgbClr val="0CB5C8">
              <a:shade val="50000"/>
            </a:srgbClr>
          </a:lnRef>
          <a:fillRef idx="1">
            <a:srgbClr val="0CB5C8"/>
          </a:fillRef>
          <a:effectRef idx="0">
            <a:srgbClr val="0CB5C8"/>
          </a:effectRef>
          <a:fontRef idx="minor">
            <a:sysClr val="window" lastClr="FFFFFF"/>
          </a:fontRef>
        </p:style>
        <p:txBody>
          <a:bodyPr rtlCol="0" anchor="ctr"/>
          <a:p>
            <a:pPr algn="ctr"/>
            <a:endParaRPr lang="zh-CN" altLang="en-US" b="1">
              <a:solidFill>
                <a:sysClr val="windowText" lastClr="000000"/>
              </a:solidFill>
              <a:latin typeface="微软雅黑" panose="020B0503020204020204" pitchFamily="34" charset="-122"/>
              <a:ea typeface="微软雅黑" panose="020B0503020204020204" pitchFamily="34" charset="-122"/>
            </a:endParaRPr>
          </a:p>
        </p:txBody>
      </p:sp>
      <p:sp>
        <p:nvSpPr>
          <p:cNvPr id="13" name="椭圆 290"/>
          <p:cNvSpPr/>
          <p:nvPr>
            <p:custDataLst>
              <p:tags r:id="rId12"/>
            </p:custDataLst>
          </p:nvPr>
        </p:nvSpPr>
        <p:spPr>
          <a:xfrm>
            <a:off x="3936473" y="2260079"/>
            <a:ext cx="689737" cy="689737"/>
          </a:xfrm>
          <a:prstGeom prst="ellipse">
            <a:avLst/>
          </a:prstGeom>
          <a:solidFill>
            <a:srgbClr val="00B0F0"/>
          </a:solidFill>
          <a:ln>
            <a:noFill/>
          </a:ln>
        </p:spPr>
        <p:style>
          <a:lnRef idx="2">
            <a:sysClr val="window" lastClr="FFFFFF">
              <a:hueOff val="0"/>
              <a:satOff val="0"/>
              <a:lumOff val="0"/>
              <a:alphaOff val="0"/>
            </a:sysClr>
          </a:lnRef>
          <a:fillRef idx="1">
            <a:srgbClr val="0CB5C8">
              <a:hueOff val="0"/>
              <a:satOff val="0"/>
              <a:lumOff val="0"/>
              <a:alphaOff val="0"/>
            </a:srgbClr>
          </a:fillRef>
          <a:effectRef idx="0">
            <a:srgbClr val="0CB5C8">
              <a:hueOff val="0"/>
              <a:satOff val="0"/>
              <a:lumOff val="0"/>
              <a:alphaOff val="0"/>
            </a:srgbClr>
          </a:effectRef>
          <a:fontRef idx="minor">
            <a:sysClr val="window" lastClr="FFFFFF"/>
          </a:fontRef>
        </p:style>
        <p:txBody>
          <a:bodyPr/>
          <a:p>
            <a:endParaRPr lang="zh-CN" altLang="en-US" b="1">
              <a:latin typeface="微软雅黑" panose="020B0503020204020204" pitchFamily="34" charset="-122"/>
              <a:ea typeface="微软雅黑" panose="020B0503020204020204" pitchFamily="34" charset="-122"/>
            </a:endParaRPr>
          </a:p>
        </p:txBody>
      </p:sp>
      <p:cxnSp>
        <p:nvCxnSpPr>
          <p:cNvPr id="14" name="直接连接符 292"/>
          <p:cNvCxnSpPr/>
          <p:nvPr>
            <p:custDataLst>
              <p:tags r:id="rId13"/>
            </p:custDataLst>
          </p:nvPr>
        </p:nvCxnSpPr>
        <p:spPr>
          <a:xfrm>
            <a:off x="3124548" y="2129874"/>
            <a:ext cx="0" cy="129857"/>
          </a:xfrm>
          <a:prstGeom prst="line">
            <a:avLst/>
          </a:prstGeom>
          <a:ln>
            <a:solidFill>
              <a:srgbClr val="43537C">
                <a:lumMod val="50000"/>
              </a:srgbClr>
            </a:solidFill>
          </a:ln>
        </p:spPr>
        <p:style>
          <a:lnRef idx="1">
            <a:srgbClr val="0CB5C8"/>
          </a:lnRef>
          <a:fillRef idx="0">
            <a:srgbClr val="0CB5C8"/>
          </a:fillRef>
          <a:effectRef idx="0">
            <a:srgbClr val="0CB5C8"/>
          </a:effectRef>
          <a:fontRef idx="minor">
            <a:sysClr val="windowText" lastClr="000000"/>
          </a:fontRef>
        </p:style>
      </p:cxnSp>
      <p:sp>
        <p:nvSpPr>
          <p:cNvPr id="15" name="空心弧 293"/>
          <p:cNvSpPr/>
          <p:nvPr>
            <p:custDataLst>
              <p:tags r:id="rId14"/>
            </p:custDataLst>
          </p:nvPr>
        </p:nvSpPr>
        <p:spPr>
          <a:xfrm>
            <a:off x="2642085" y="2129874"/>
            <a:ext cx="975486" cy="950148"/>
          </a:xfrm>
          <a:prstGeom prst="blockArc">
            <a:avLst>
              <a:gd name="adj1" fmla="val 20359382"/>
              <a:gd name="adj2" fmla="val 12040597"/>
              <a:gd name="adj3" fmla="val 18500"/>
            </a:avLst>
          </a:prstGeom>
          <a:solidFill>
            <a:srgbClr val="0070C0"/>
          </a:solidFill>
          <a:ln>
            <a:noFill/>
          </a:ln>
        </p:spPr>
        <p:style>
          <a:lnRef idx="2">
            <a:srgbClr val="0CB5C8">
              <a:shade val="50000"/>
            </a:srgbClr>
          </a:lnRef>
          <a:fillRef idx="1">
            <a:srgbClr val="0CB5C8"/>
          </a:fillRef>
          <a:effectRef idx="0">
            <a:srgbClr val="0CB5C8"/>
          </a:effectRef>
          <a:fontRef idx="minor">
            <a:sysClr val="window" lastClr="FFFFFF"/>
          </a:fontRef>
        </p:style>
        <p:txBody>
          <a:bodyPr rtlCol="0" anchor="ctr"/>
          <a:p>
            <a:pPr algn="ctr"/>
            <a:endParaRPr lang="zh-CN" altLang="en-US" b="1">
              <a:solidFill>
                <a:sysClr val="windowText" lastClr="000000"/>
              </a:solidFill>
              <a:latin typeface="微软雅黑" panose="020B0503020204020204" pitchFamily="34" charset="-122"/>
              <a:ea typeface="微软雅黑" panose="020B0503020204020204" pitchFamily="34" charset="-122"/>
            </a:endParaRPr>
          </a:p>
        </p:txBody>
      </p:sp>
      <p:sp>
        <p:nvSpPr>
          <p:cNvPr id="16" name="椭圆 294"/>
          <p:cNvSpPr/>
          <p:nvPr>
            <p:custDataLst>
              <p:tags r:id="rId15"/>
            </p:custDataLst>
          </p:nvPr>
        </p:nvSpPr>
        <p:spPr>
          <a:xfrm>
            <a:off x="2784960" y="2260079"/>
            <a:ext cx="689737" cy="689737"/>
          </a:xfrm>
          <a:prstGeom prst="ellipse">
            <a:avLst/>
          </a:prstGeom>
          <a:solidFill>
            <a:srgbClr val="00B0F0"/>
          </a:solidFill>
          <a:ln>
            <a:noFill/>
          </a:ln>
        </p:spPr>
        <p:style>
          <a:lnRef idx="2">
            <a:sysClr val="window" lastClr="FFFFFF">
              <a:hueOff val="0"/>
              <a:satOff val="0"/>
              <a:lumOff val="0"/>
              <a:alphaOff val="0"/>
            </a:sysClr>
          </a:lnRef>
          <a:fillRef idx="1">
            <a:srgbClr val="0CB5C8">
              <a:hueOff val="0"/>
              <a:satOff val="0"/>
              <a:lumOff val="0"/>
              <a:alphaOff val="0"/>
            </a:srgbClr>
          </a:fillRef>
          <a:effectRef idx="0">
            <a:srgbClr val="0CB5C8">
              <a:hueOff val="0"/>
              <a:satOff val="0"/>
              <a:lumOff val="0"/>
              <a:alphaOff val="0"/>
            </a:srgbClr>
          </a:effectRef>
          <a:fontRef idx="minor">
            <a:sysClr val="window" lastClr="FFFFFF"/>
          </a:fontRef>
        </p:style>
        <p:txBody>
          <a:bodyPr/>
          <a:p>
            <a:endParaRPr lang="zh-CN" altLang="en-US" b="1">
              <a:latin typeface="微软雅黑" panose="020B0503020204020204" pitchFamily="34" charset="-122"/>
              <a:ea typeface="微软雅黑" panose="020B0503020204020204" pitchFamily="34" charset="-122"/>
            </a:endParaRPr>
          </a:p>
        </p:txBody>
      </p:sp>
      <p:sp>
        <p:nvSpPr>
          <p:cNvPr id="17" name="空心弧 300"/>
          <p:cNvSpPr/>
          <p:nvPr>
            <p:custDataLst>
              <p:tags r:id="rId16"/>
            </p:custDataLst>
          </p:nvPr>
        </p:nvSpPr>
        <p:spPr>
          <a:xfrm>
            <a:off x="6162898" y="2127335"/>
            <a:ext cx="975486" cy="950148"/>
          </a:xfrm>
          <a:prstGeom prst="blockArc">
            <a:avLst>
              <a:gd name="adj1" fmla="val 20359382"/>
              <a:gd name="adj2" fmla="val 12040597"/>
              <a:gd name="adj3" fmla="val 18500"/>
            </a:avLst>
          </a:prstGeom>
          <a:solidFill>
            <a:srgbClr val="0070C0"/>
          </a:solidFill>
          <a:ln>
            <a:noFill/>
          </a:ln>
        </p:spPr>
        <p:style>
          <a:lnRef idx="2">
            <a:srgbClr val="0CB5C8">
              <a:shade val="50000"/>
            </a:srgbClr>
          </a:lnRef>
          <a:fillRef idx="1">
            <a:srgbClr val="0CB5C8"/>
          </a:fillRef>
          <a:effectRef idx="0">
            <a:srgbClr val="0CB5C8"/>
          </a:effectRef>
          <a:fontRef idx="minor">
            <a:sysClr val="window" lastClr="FFFFFF"/>
          </a:fontRef>
        </p:style>
        <p:txBody>
          <a:bodyPr rtlCol="0" anchor="ctr"/>
          <a:p>
            <a:pPr algn="ctr"/>
            <a:endParaRPr lang="zh-CN" altLang="en-US" b="1">
              <a:solidFill>
                <a:sysClr val="windowText" lastClr="000000"/>
              </a:solidFill>
              <a:latin typeface="微软雅黑" panose="020B0503020204020204" pitchFamily="34" charset="-122"/>
              <a:ea typeface="微软雅黑" panose="020B0503020204020204" pitchFamily="34" charset="-122"/>
            </a:endParaRPr>
          </a:p>
        </p:txBody>
      </p:sp>
      <p:sp>
        <p:nvSpPr>
          <p:cNvPr id="18" name="椭圆 301"/>
          <p:cNvSpPr/>
          <p:nvPr>
            <p:custDataLst>
              <p:tags r:id="rId17"/>
            </p:custDataLst>
          </p:nvPr>
        </p:nvSpPr>
        <p:spPr>
          <a:xfrm>
            <a:off x="6305773" y="2257539"/>
            <a:ext cx="689737" cy="689737"/>
          </a:xfrm>
          <a:prstGeom prst="ellipse">
            <a:avLst/>
          </a:prstGeom>
          <a:solidFill>
            <a:srgbClr val="00B0F0"/>
          </a:solidFill>
          <a:ln>
            <a:noFill/>
          </a:ln>
        </p:spPr>
        <p:style>
          <a:lnRef idx="2">
            <a:sysClr val="window" lastClr="FFFFFF">
              <a:hueOff val="0"/>
              <a:satOff val="0"/>
              <a:lumOff val="0"/>
              <a:alphaOff val="0"/>
            </a:sysClr>
          </a:lnRef>
          <a:fillRef idx="1">
            <a:srgbClr val="0CB5C8">
              <a:hueOff val="0"/>
              <a:satOff val="0"/>
              <a:lumOff val="0"/>
              <a:alphaOff val="0"/>
            </a:srgbClr>
          </a:fillRef>
          <a:effectRef idx="0">
            <a:srgbClr val="0CB5C8">
              <a:hueOff val="0"/>
              <a:satOff val="0"/>
              <a:lumOff val="0"/>
              <a:alphaOff val="0"/>
            </a:srgbClr>
          </a:effectRef>
          <a:fontRef idx="minor">
            <a:sysClr val="window" lastClr="FFFFFF"/>
          </a:fontRef>
        </p:style>
        <p:txBody>
          <a:bodyPr/>
          <a:p>
            <a:endParaRPr lang="zh-CN" altLang="en-US" b="1">
              <a:latin typeface="微软雅黑" panose="020B0503020204020204" pitchFamily="34" charset="-122"/>
              <a:ea typeface="微软雅黑" panose="020B0503020204020204" pitchFamily="34" charset="-122"/>
            </a:endParaRPr>
          </a:p>
        </p:txBody>
      </p:sp>
      <p:sp>
        <p:nvSpPr>
          <p:cNvPr id="19" name="空心弧 302"/>
          <p:cNvSpPr/>
          <p:nvPr>
            <p:custDataLst>
              <p:tags r:id="rId18"/>
            </p:custDataLst>
          </p:nvPr>
        </p:nvSpPr>
        <p:spPr>
          <a:xfrm>
            <a:off x="9789262" y="2127335"/>
            <a:ext cx="975486" cy="950148"/>
          </a:xfrm>
          <a:prstGeom prst="blockArc">
            <a:avLst>
              <a:gd name="adj1" fmla="val 20359382"/>
              <a:gd name="adj2" fmla="val 12040597"/>
              <a:gd name="adj3" fmla="val 18500"/>
            </a:avLst>
          </a:prstGeom>
          <a:solidFill>
            <a:srgbClr val="0070C0"/>
          </a:solidFill>
          <a:ln>
            <a:noFill/>
          </a:ln>
        </p:spPr>
        <p:style>
          <a:lnRef idx="2">
            <a:srgbClr val="0CB5C8">
              <a:shade val="50000"/>
            </a:srgbClr>
          </a:lnRef>
          <a:fillRef idx="1">
            <a:srgbClr val="0CB5C8"/>
          </a:fillRef>
          <a:effectRef idx="0">
            <a:srgbClr val="0CB5C8"/>
          </a:effectRef>
          <a:fontRef idx="minor">
            <a:sysClr val="window" lastClr="FFFFFF"/>
          </a:fontRef>
        </p:style>
        <p:txBody>
          <a:bodyPr rtlCol="0" anchor="ctr"/>
          <a:p>
            <a:pPr algn="ctr"/>
            <a:endParaRPr lang="zh-CN" altLang="en-US" b="1">
              <a:solidFill>
                <a:sysClr val="windowText" lastClr="000000"/>
              </a:solidFill>
              <a:latin typeface="微软雅黑" panose="020B0503020204020204" pitchFamily="34" charset="-122"/>
              <a:ea typeface="微软雅黑" panose="020B0503020204020204" pitchFamily="34" charset="-122"/>
            </a:endParaRPr>
          </a:p>
        </p:txBody>
      </p:sp>
      <p:sp>
        <p:nvSpPr>
          <p:cNvPr id="20" name="椭圆 303"/>
          <p:cNvSpPr/>
          <p:nvPr>
            <p:custDataLst>
              <p:tags r:id="rId19"/>
            </p:custDataLst>
          </p:nvPr>
        </p:nvSpPr>
        <p:spPr>
          <a:xfrm>
            <a:off x="9932137" y="2257539"/>
            <a:ext cx="689737" cy="689737"/>
          </a:xfrm>
          <a:prstGeom prst="ellipse">
            <a:avLst/>
          </a:prstGeom>
          <a:solidFill>
            <a:srgbClr val="00B0F0"/>
          </a:solidFill>
          <a:ln>
            <a:noFill/>
          </a:ln>
        </p:spPr>
        <p:style>
          <a:lnRef idx="2">
            <a:sysClr val="window" lastClr="FFFFFF">
              <a:hueOff val="0"/>
              <a:satOff val="0"/>
              <a:lumOff val="0"/>
              <a:alphaOff val="0"/>
            </a:sysClr>
          </a:lnRef>
          <a:fillRef idx="1">
            <a:srgbClr val="0CB5C8">
              <a:hueOff val="0"/>
              <a:satOff val="0"/>
              <a:lumOff val="0"/>
              <a:alphaOff val="0"/>
            </a:srgbClr>
          </a:fillRef>
          <a:effectRef idx="0">
            <a:srgbClr val="0CB5C8">
              <a:hueOff val="0"/>
              <a:satOff val="0"/>
              <a:lumOff val="0"/>
              <a:alphaOff val="0"/>
            </a:srgbClr>
          </a:effectRef>
          <a:fontRef idx="minor">
            <a:sysClr val="window" lastClr="FFFFFF"/>
          </a:fontRef>
        </p:style>
        <p:txBody>
          <a:bodyPr/>
          <a:p>
            <a:endParaRPr lang="zh-CN" altLang="en-US" b="1">
              <a:latin typeface="微软雅黑" panose="020B0503020204020204" pitchFamily="34" charset="-122"/>
              <a:ea typeface="微软雅黑" panose="020B0503020204020204" pitchFamily="34" charset="-122"/>
            </a:endParaRPr>
          </a:p>
        </p:txBody>
      </p:sp>
      <p:sp>
        <p:nvSpPr>
          <p:cNvPr id="21" name="半闭框 304"/>
          <p:cNvSpPr/>
          <p:nvPr>
            <p:custDataLst>
              <p:tags r:id="rId20"/>
            </p:custDataLst>
          </p:nvPr>
        </p:nvSpPr>
        <p:spPr>
          <a:xfrm>
            <a:off x="6636597" y="2127683"/>
            <a:ext cx="2416079" cy="129508"/>
          </a:xfrm>
          <a:prstGeom prst="halfFrame">
            <a:avLst>
              <a:gd name="adj1" fmla="val 0"/>
              <a:gd name="adj2" fmla="val 0"/>
            </a:avLst>
          </a:prstGeom>
          <a:ln>
            <a:solidFill>
              <a:srgbClr val="43537C">
                <a:lumMod val="50000"/>
              </a:srgbClr>
            </a:solidFill>
          </a:ln>
        </p:spPr>
        <p:style>
          <a:lnRef idx="2">
            <a:srgbClr val="0CB5C8">
              <a:shade val="50000"/>
            </a:srgbClr>
          </a:lnRef>
          <a:fillRef idx="1">
            <a:srgbClr val="0CB5C8"/>
          </a:fillRef>
          <a:effectRef idx="0">
            <a:srgbClr val="0CB5C8"/>
          </a:effectRef>
          <a:fontRef idx="minor">
            <a:sysClr val="window" lastClr="FFFFFF"/>
          </a:fontRef>
        </p:style>
        <p:txBody>
          <a:bodyPr rtlCol="0" anchor="ctr"/>
          <a:p>
            <a:pPr algn="ctr"/>
            <a:endParaRPr lang="zh-CN" altLang="en-US" b="1">
              <a:solidFill>
                <a:sysClr val="windowText" lastClr="000000"/>
              </a:solidFill>
              <a:latin typeface="微软雅黑" panose="020B0503020204020204" pitchFamily="34" charset="-122"/>
              <a:ea typeface="微软雅黑" panose="020B0503020204020204" pitchFamily="34" charset="-122"/>
            </a:endParaRPr>
          </a:p>
        </p:txBody>
      </p:sp>
      <p:sp>
        <p:nvSpPr>
          <p:cNvPr id="22" name="半闭框 305"/>
          <p:cNvSpPr/>
          <p:nvPr>
            <p:custDataLst>
              <p:tags r:id="rId21"/>
            </p:custDataLst>
          </p:nvPr>
        </p:nvSpPr>
        <p:spPr>
          <a:xfrm flipH="1">
            <a:off x="8424758" y="2127683"/>
            <a:ext cx="1872976" cy="129508"/>
          </a:xfrm>
          <a:prstGeom prst="halfFrame">
            <a:avLst>
              <a:gd name="adj1" fmla="val 0"/>
              <a:gd name="adj2" fmla="val 0"/>
            </a:avLst>
          </a:prstGeom>
          <a:ln>
            <a:solidFill>
              <a:srgbClr val="43537C">
                <a:lumMod val="50000"/>
              </a:srgbClr>
            </a:solidFill>
          </a:ln>
        </p:spPr>
        <p:style>
          <a:lnRef idx="2">
            <a:srgbClr val="0CB5C8">
              <a:shade val="50000"/>
            </a:srgbClr>
          </a:lnRef>
          <a:fillRef idx="1">
            <a:srgbClr val="0CB5C8"/>
          </a:fillRef>
          <a:effectRef idx="0">
            <a:srgbClr val="0CB5C8"/>
          </a:effectRef>
          <a:fontRef idx="minor">
            <a:sysClr val="window" lastClr="FFFFFF"/>
          </a:fontRef>
        </p:style>
        <p:txBody>
          <a:bodyPr rtlCol="0" anchor="ctr"/>
          <a:p>
            <a:pPr algn="ctr"/>
            <a:endParaRPr lang="zh-CN" altLang="en-US" b="1">
              <a:solidFill>
                <a:sysClr val="windowText" lastClr="000000"/>
              </a:solidFill>
              <a:latin typeface="微软雅黑" panose="020B0503020204020204" pitchFamily="34" charset="-122"/>
              <a:ea typeface="微软雅黑" panose="020B0503020204020204" pitchFamily="34" charset="-122"/>
            </a:endParaRPr>
          </a:p>
        </p:txBody>
      </p:sp>
      <p:sp>
        <p:nvSpPr>
          <p:cNvPr id="23" name="空心弧 306"/>
          <p:cNvSpPr/>
          <p:nvPr>
            <p:custDataLst>
              <p:tags r:id="rId22"/>
            </p:custDataLst>
          </p:nvPr>
        </p:nvSpPr>
        <p:spPr>
          <a:xfrm>
            <a:off x="8601067" y="2127335"/>
            <a:ext cx="975486" cy="950148"/>
          </a:xfrm>
          <a:prstGeom prst="blockArc">
            <a:avLst>
              <a:gd name="adj1" fmla="val 20359382"/>
              <a:gd name="adj2" fmla="val 12040597"/>
              <a:gd name="adj3" fmla="val 18500"/>
            </a:avLst>
          </a:prstGeom>
          <a:solidFill>
            <a:srgbClr val="0070C0"/>
          </a:solidFill>
          <a:ln>
            <a:noFill/>
          </a:ln>
        </p:spPr>
        <p:style>
          <a:lnRef idx="2">
            <a:srgbClr val="0CB5C8">
              <a:shade val="50000"/>
            </a:srgbClr>
          </a:lnRef>
          <a:fillRef idx="1">
            <a:srgbClr val="0CB5C8"/>
          </a:fillRef>
          <a:effectRef idx="0">
            <a:srgbClr val="0CB5C8"/>
          </a:effectRef>
          <a:fontRef idx="minor">
            <a:sysClr val="window" lastClr="FFFFFF"/>
          </a:fontRef>
        </p:style>
        <p:txBody>
          <a:bodyPr rtlCol="0" anchor="ctr"/>
          <a:p>
            <a:pPr algn="ctr"/>
            <a:endParaRPr lang="zh-CN" altLang="en-US" b="1">
              <a:solidFill>
                <a:sysClr val="windowText" lastClr="000000"/>
              </a:solidFill>
              <a:latin typeface="微软雅黑" panose="020B0503020204020204" pitchFamily="34" charset="-122"/>
              <a:ea typeface="微软雅黑" panose="020B0503020204020204" pitchFamily="34" charset="-122"/>
            </a:endParaRPr>
          </a:p>
        </p:txBody>
      </p:sp>
      <p:sp>
        <p:nvSpPr>
          <p:cNvPr id="24" name="椭圆 307"/>
          <p:cNvSpPr/>
          <p:nvPr>
            <p:custDataLst>
              <p:tags r:id="rId23"/>
            </p:custDataLst>
          </p:nvPr>
        </p:nvSpPr>
        <p:spPr>
          <a:xfrm>
            <a:off x="8743942" y="2257539"/>
            <a:ext cx="689737" cy="689737"/>
          </a:xfrm>
          <a:prstGeom prst="ellipse">
            <a:avLst/>
          </a:prstGeom>
          <a:solidFill>
            <a:srgbClr val="00B0F0"/>
          </a:solidFill>
          <a:ln>
            <a:noFill/>
          </a:ln>
        </p:spPr>
        <p:style>
          <a:lnRef idx="2">
            <a:sysClr val="window" lastClr="FFFFFF">
              <a:hueOff val="0"/>
              <a:satOff val="0"/>
              <a:lumOff val="0"/>
              <a:alphaOff val="0"/>
            </a:sysClr>
          </a:lnRef>
          <a:fillRef idx="1">
            <a:srgbClr val="0CB5C8">
              <a:hueOff val="0"/>
              <a:satOff val="0"/>
              <a:lumOff val="0"/>
              <a:alphaOff val="0"/>
            </a:srgbClr>
          </a:fillRef>
          <a:effectRef idx="0">
            <a:srgbClr val="0CB5C8">
              <a:hueOff val="0"/>
              <a:satOff val="0"/>
              <a:lumOff val="0"/>
              <a:alphaOff val="0"/>
            </a:srgbClr>
          </a:effectRef>
          <a:fontRef idx="minor">
            <a:sysClr val="window" lastClr="FFFFFF"/>
          </a:fontRef>
        </p:style>
        <p:txBody>
          <a:bodyPr/>
          <a:p>
            <a:endParaRPr lang="zh-CN" altLang="en-US" b="1">
              <a:latin typeface="微软雅黑" panose="020B0503020204020204" pitchFamily="34" charset="-122"/>
              <a:ea typeface="微软雅黑" panose="020B0503020204020204" pitchFamily="34" charset="-122"/>
            </a:endParaRPr>
          </a:p>
        </p:txBody>
      </p:sp>
      <p:cxnSp>
        <p:nvCxnSpPr>
          <p:cNvPr id="25" name="直接连接符 308"/>
          <p:cNvCxnSpPr/>
          <p:nvPr>
            <p:custDataLst>
              <p:tags r:id="rId24"/>
            </p:custDataLst>
          </p:nvPr>
        </p:nvCxnSpPr>
        <p:spPr>
          <a:xfrm>
            <a:off x="7845035" y="2127335"/>
            <a:ext cx="0" cy="129857"/>
          </a:xfrm>
          <a:prstGeom prst="line">
            <a:avLst/>
          </a:prstGeom>
          <a:ln>
            <a:solidFill>
              <a:srgbClr val="43537C">
                <a:lumMod val="50000"/>
              </a:srgbClr>
            </a:solidFill>
          </a:ln>
        </p:spPr>
        <p:style>
          <a:lnRef idx="1">
            <a:srgbClr val="0CB5C8"/>
          </a:lnRef>
          <a:fillRef idx="0">
            <a:srgbClr val="0CB5C8"/>
          </a:fillRef>
          <a:effectRef idx="0">
            <a:srgbClr val="0CB5C8"/>
          </a:effectRef>
          <a:fontRef idx="minor">
            <a:sysClr val="windowText" lastClr="000000"/>
          </a:fontRef>
        </p:style>
      </p:cxnSp>
      <p:sp>
        <p:nvSpPr>
          <p:cNvPr id="26" name="空心弧 309"/>
          <p:cNvSpPr/>
          <p:nvPr>
            <p:custDataLst>
              <p:tags r:id="rId25"/>
            </p:custDataLst>
          </p:nvPr>
        </p:nvSpPr>
        <p:spPr>
          <a:xfrm>
            <a:off x="7362572" y="2127335"/>
            <a:ext cx="975486" cy="950148"/>
          </a:xfrm>
          <a:prstGeom prst="blockArc">
            <a:avLst>
              <a:gd name="adj1" fmla="val 20359382"/>
              <a:gd name="adj2" fmla="val 12040597"/>
              <a:gd name="adj3" fmla="val 18500"/>
            </a:avLst>
          </a:prstGeom>
          <a:solidFill>
            <a:srgbClr val="0070C0"/>
          </a:solidFill>
          <a:ln>
            <a:noFill/>
          </a:ln>
        </p:spPr>
        <p:style>
          <a:lnRef idx="2">
            <a:srgbClr val="0CB5C8">
              <a:shade val="50000"/>
            </a:srgbClr>
          </a:lnRef>
          <a:fillRef idx="1">
            <a:srgbClr val="0CB5C8"/>
          </a:fillRef>
          <a:effectRef idx="0">
            <a:srgbClr val="0CB5C8"/>
          </a:effectRef>
          <a:fontRef idx="minor">
            <a:sysClr val="window" lastClr="FFFFFF"/>
          </a:fontRef>
        </p:style>
        <p:txBody>
          <a:bodyPr rtlCol="0" anchor="ctr"/>
          <a:p>
            <a:pPr algn="ctr"/>
            <a:endParaRPr lang="zh-CN" altLang="en-US" b="1">
              <a:solidFill>
                <a:sysClr val="windowText" lastClr="000000"/>
              </a:solidFill>
              <a:latin typeface="微软雅黑" panose="020B0503020204020204" pitchFamily="34" charset="-122"/>
              <a:ea typeface="微软雅黑" panose="020B0503020204020204" pitchFamily="34" charset="-122"/>
            </a:endParaRPr>
          </a:p>
        </p:txBody>
      </p:sp>
      <p:cxnSp>
        <p:nvCxnSpPr>
          <p:cNvPr id="27" name="直接连接符 312"/>
          <p:cNvCxnSpPr/>
          <p:nvPr/>
        </p:nvCxnSpPr>
        <p:spPr>
          <a:xfrm>
            <a:off x="4274152" y="2125392"/>
            <a:ext cx="2540" cy="125075"/>
          </a:xfrm>
          <a:prstGeom prst="line">
            <a:avLst/>
          </a:prstGeom>
        </p:spPr>
        <p:style>
          <a:lnRef idx="1">
            <a:schemeClr val="dk1"/>
          </a:lnRef>
          <a:fillRef idx="0">
            <a:schemeClr val="dk1"/>
          </a:fillRef>
          <a:effectRef idx="0">
            <a:schemeClr val="dk1"/>
          </a:effectRef>
          <a:fontRef idx="minor">
            <a:schemeClr val="tx1"/>
          </a:fontRef>
        </p:style>
      </p:cxnSp>
      <p:sp>
        <p:nvSpPr>
          <p:cNvPr id="28" name="椭圆 310"/>
          <p:cNvSpPr/>
          <p:nvPr>
            <p:custDataLst>
              <p:tags r:id="rId26"/>
            </p:custDataLst>
          </p:nvPr>
        </p:nvSpPr>
        <p:spPr>
          <a:xfrm>
            <a:off x="7505447" y="2257539"/>
            <a:ext cx="689737" cy="689737"/>
          </a:xfrm>
          <a:prstGeom prst="ellipse">
            <a:avLst/>
          </a:prstGeom>
          <a:solidFill>
            <a:srgbClr val="00B0F0"/>
          </a:solidFill>
          <a:ln>
            <a:noFill/>
          </a:ln>
        </p:spPr>
        <p:style>
          <a:lnRef idx="2">
            <a:sysClr val="window" lastClr="FFFFFF">
              <a:hueOff val="0"/>
              <a:satOff val="0"/>
              <a:lumOff val="0"/>
              <a:alphaOff val="0"/>
            </a:sysClr>
          </a:lnRef>
          <a:fillRef idx="1">
            <a:srgbClr val="0CB5C8">
              <a:hueOff val="0"/>
              <a:satOff val="0"/>
              <a:lumOff val="0"/>
              <a:alphaOff val="0"/>
            </a:srgbClr>
          </a:fillRef>
          <a:effectRef idx="0">
            <a:srgbClr val="0CB5C8">
              <a:hueOff val="0"/>
              <a:satOff val="0"/>
              <a:lumOff val="0"/>
              <a:alphaOff val="0"/>
            </a:srgbClr>
          </a:effectRef>
          <a:fontRef idx="minor">
            <a:sysClr val="window" lastClr="FFFFFF"/>
          </a:fontRef>
        </p:style>
        <p:txBody>
          <a:bodyPr/>
          <a:p>
            <a:endParaRPr lang="zh-CN" altLang="en-US" b="1">
              <a:latin typeface="微软雅黑" panose="020B0503020204020204" pitchFamily="34" charset="-122"/>
              <a:ea typeface="微软雅黑" panose="020B0503020204020204" pitchFamily="34" charset="-122"/>
            </a:endParaRPr>
          </a:p>
        </p:txBody>
      </p:sp>
      <p:sp>
        <p:nvSpPr>
          <p:cNvPr id="29" name="半闭框 311"/>
          <p:cNvSpPr/>
          <p:nvPr>
            <p:custDataLst>
              <p:tags r:id="rId27"/>
            </p:custDataLst>
          </p:nvPr>
        </p:nvSpPr>
        <p:spPr>
          <a:xfrm>
            <a:off x="5425206" y="2125144"/>
            <a:ext cx="2416079" cy="129508"/>
          </a:xfrm>
          <a:prstGeom prst="halfFrame">
            <a:avLst>
              <a:gd name="adj1" fmla="val 0"/>
              <a:gd name="adj2" fmla="val 0"/>
            </a:avLst>
          </a:prstGeom>
          <a:ln>
            <a:solidFill>
              <a:srgbClr val="43537C">
                <a:lumMod val="50000"/>
              </a:srgbClr>
            </a:solidFill>
          </a:ln>
        </p:spPr>
        <p:style>
          <a:lnRef idx="2">
            <a:srgbClr val="0CB5C8">
              <a:shade val="50000"/>
            </a:srgbClr>
          </a:lnRef>
          <a:fillRef idx="1">
            <a:srgbClr val="0CB5C8"/>
          </a:fillRef>
          <a:effectRef idx="0">
            <a:srgbClr val="0CB5C8"/>
          </a:effectRef>
          <a:fontRef idx="minor">
            <a:sysClr val="window" lastClr="FFFFFF"/>
          </a:fontRef>
        </p:style>
        <p:txBody>
          <a:bodyPr rtlCol="0" anchor="ctr"/>
          <a:p>
            <a:pPr algn="ctr"/>
            <a:endParaRPr lang="zh-CN" altLang="en-US" b="1">
              <a:solidFill>
                <a:sysClr val="windowText" lastClr="000000"/>
              </a:solidFill>
              <a:latin typeface="微软雅黑" panose="020B0503020204020204" pitchFamily="34" charset="-122"/>
              <a:ea typeface="微软雅黑" panose="020B0503020204020204" pitchFamily="34" charset="-122"/>
            </a:endParaRPr>
          </a:p>
        </p:txBody>
      </p:sp>
      <p:cxnSp>
        <p:nvCxnSpPr>
          <p:cNvPr id="30" name="直接连接符 313"/>
          <p:cNvCxnSpPr/>
          <p:nvPr/>
        </p:nvCxnSpPr>
        <p:spPr>
          <a:xfrm>
            <a:off x="9099398" y="2128566"/>
            <a:ext cx="2540" cy="125075"/>
          </a:xfrm>
          <a:prstGeom prst="line">
            <a:avLst/>
          </a:prstGeom>
        </p:spPr>
        <p:style>
          <a:lnRef idx="1">
            <a:schemeClr val="dk1"/>
          </a:lnRef>
          <a:fillRef idx="0">
            <a:schemeClr val="dk1"/>
          </a:fillRef>
          <a:effectRef idx="0">
            <a:schemeClr val="dk1"/>
          </a:effectRef>
          <a:fontRef idx="minor">
            <a:schemeClr val="tx1"/>
          </a:fontRef>
        </p:style>
      </p:cxnSp>
      <p:sp>
        <p:nvSpPr>
          <p:cNvPr id="31" name="文本框 316"/>
          <p:cNvSpPr txBox="1"/>
          <p:nvPr/>
        </p:nvSpPr>
        <p:spPr>
          <a:xfrm>
            <a:off x="5488305" y="893445"/>
            <a:ext cx="1213485" cy="645160"/>
          </a:xfrm>
          <a:prstGeom prst="rect">
            <a:avLst/>
          </a:prstGeom>
          <a:noFill/>
        </p:spPr>
        <p:txBody>
          <a:bodyPr wrap="square" rtlCol="0">
            <a:spAutoFit/>
          </a:bodyPr>
          <a:p>
            <a:r>
              <a:rPr lang="zh-CN" altLang="en-US" sz="3600" b="1">
                <a:solidFill>
                  <a:schemeClr val="bg1"/>
                </a:solidFill>
                <a:latin typeface="微软雅黑" panose="020B0503020204020204" pitchFamily="34" charset="-122"/>
                <a:ea typeface="微软雅黑" panose="020B0503020204020204" pitchFamily="34" charset="-122"/>
              </a:rPr>
              <a:t>名单</a:t>
            </a:r>
            <a:endParaRPr lang="zh-CN" altLang="en-US" sz="3600" b="1">
              <a:solidFill>
                <a:schemeClr val="bg1"/>
              </a:solidFill>
              <a:latin typeface="微软雅黑" panose="020B0503020204020204" pitchFamily="34" charset="-122"/>
              <a:ea typeface="微软雅黑" panose="020B0503020204020204" pitchFamily="34" charset="-122"/>
            </a:endParaRPr>
          </a:p>
        </p:txBody>
      </p:sp>
      <p:sp>
        <p:nvSpPr>
          <p:cNvPr id="32" name="文本框 317"/>
          <p:cNvSpPr txBox="1"/>
          <p:nvPr/>
        </p:nvSpPr>
        <p:spPr>
          <a:xfrm>
            <a:off x="5076655" y="2394590"/>
            <a:ext cx="792480" cy="460375"/>
          </a:xfrm>
          <a:prstGeom prst="rect">
            <a:avLst/>
          </a:prstGeom>
          <a:noFill/>
        </p:spPr>
        <p:txBody>
          <a:bodyPr wrap="none" rtlCol="0">
            <a:spAutoFit/>
          </a:bodyPr>
          <a:p>
            <a:r>
              <a:rPr lang="zh-CN" altLang="en-US" b="1">
                <a:solidFill>
                  <a:schemeClr val="bg1"/>
                </a:solidFill>
                <a:latin typeface="微软雅黑" panose="020B0503020204020204" pitchFamily="34" charset="-122"/>
                <a:ea typeface="微软雅黑" panose="020B0503020204020204" pitchFamily="34" charset="-122"/>
              </a:rPr>
              <a:t>同学</a:t>
            </a: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33" name="文本框 318"/>
          <p:cNvSpPr txBox="1"/>
          <p:nvPr/>
        </p:nvSpPr>
        <p:spPr>
          <a:xfrm>
            <a:off x="3889391" y="2394590"/>
            <a:ext cx="792480" cy="460375"/>
          </a:xfrm>
          <a:prstGeom prst="rect">
            <a:avLst/>
          </a:prstGeom>
          <a:noFill/>
        </p:spPr>
        <p:txBody>
          <a:bodyPr wrap="none" rtlCol="0">
            <a:spAutoFit/>
          </a:bodyPr>
          <a:p>
            <a:r>
              <a:rPr lang="zh-CN" altLang="en-US" b="1">
                <a:solidFill>
                  <a:schemeClr val="bg1"/>
                </a:solidFill>
                <a:latin typeface="微软雅黑" panose="020B0503020204020204" pitchFamily="34" charset="-122"/>
                <a:ea typeface="微软雅黑" panose="020B0503020204020204" pitchFamily="34" charset="-122"/>
              </a:rPr>
              <a:t>同事</a:t>
            </a: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34" name="文本框 319"/>
          <p:cNvSpPr txBox="1"/>
          <p:nvPr/>
        </p:nvSpPr>
        <p:spPr>
          <a:xfrm>
            <a:off x="1561845" y="2394590"/>
            <a:ext cx="792480" cy="460375"/>
          </a:xfrm>
          <a:prstGeom prst="rect">
            <a:avLst/>
          </a:prstGeom>
          <a:noFill/>
        </p:spPr>
        <p:txBody>
          <a:bodyPr wrap="none" rtlCol="0">
            <a:spAutoFit/>
          </a:bodyPr>
          <a:p>
            <a:r>
              <a:rPr lang="zh-CN" altLang="en-US" b="1">
                <a:solidFill>
                  <a:schemeClr val="bg1"/>
                </a:solidFill>
                <a:latin typeface="微软雅黑" panose="020B0503020204020204" pitchFamily="34" charset="-122"/>
                <a:ea typeface="微软雅黑" panose="020B0503020204020204" pitchFamily="34" charset="-122"/>
              </a:rPr>
              <a:t>朋友</a:t>
            </a: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35" name="文本框 320"/>
          <p:cNvSpPr txBox="1"/>
          <p:nvPr/>
        </p:nvSpPr>
        <p:spPr>
          <a:xfrm>
            <a:off x="8719716" y="2394590"/>
            <a:ext cx="792480" cy="460375"/>
          </a:xfrm>
          <a:prstGeom prst="rect">
            <a:avLst/>
          </a:prstGeom>
          <a:noFill/>
        </p:spPr>
        <p:txBody>
          <a:bodyPr wrap="none" rtlCol="0">
            <a:spAutoFit/>
          </a:bodyPr>
          <a:p>
            <a:r>
              <a:rPr lang="zh-CN" altLang="en-US" b="1">
                <a:solidFill>
                  <a:schemeClr val="bg1"/>
                </a:solidFill>
                <a:latin typeface="微软雅黑" panose="020B0503020204020204" pitchFamily="34" charset="-122"/>
                <a:ea typeface="微软雅黑" panose="020B0503020204020204" pitchFamily="34" charset="-122"/>
              </a:rPr>
              <a:t>熟人</a:t>
            </a: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36" name="文本框 321"/>
          <p:cNvSpPr txBox="1"/>
          <p:nvPr/>
        </p:nvSpPr>
        <p:spPr>
          <a:xfrm>
            <a:off x="7453089" y="2394590"/>
            <a:ext cx="792480" cy="460375"/>
          </a:xfrm>
          <a:prstGeom prst="rect">
            <a:avLst/>
          </a:prstGeom>
          <a:noFill/>
        </p:spPr>
        <p:txBody>
          <a:bodyPr wrap="none" rtlCol="0">
            <a:spAutoFit/>
          </a:bodyPr>
          <a:p>
            <a:r>
              <a:rPr lang="zh-CN" altLang="en-US" b="1">
                <a:solidFill>
                  <a:schemeClr val="bg1"/>
                </a:solidFill>
                <a:latin typeface="微软雅黑" panose="020B0503020204020204" pitchFamily="34" charset="-122"/>
                <a:ea typeface="微软雅黑" panose="020B0503020204020204" pitchFamily="34" charset="-122"/>
              </a:rPr>
              <a:t>亲戚</a:t>
            </a: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37" name="文本框 322"/>
          <p:cNvSpPr txBox="1"/>
          <p:nvPr/>
        </p:nvSpPr>
        <p:spPr>
          <a:xfrm>
            <a:off x="6274713" y="2394590"/>
            <a:ext cx="792480" cy="460375"/>
          </a:xfrm>
          <a:prstGeom prst="rect">
            <a:avLst/>
          </a:prstGeom>
          <a:noFill/>
        </p:spPr>
        <p:txBody>
          <a:bodyPr wrap="none" rtlCol="0">
            <a:spAutoFit/>
          </a:bodyPr>
          <a:p>
            <a:r>
              <a:rPr lang="zh-CN" altLang="en-US" b="1">
                <a:solidFill>
                  <a:schemeClr val="bg1"/>
                </a:solidFill>
                <a:latin typeface="微软雅黑" panose="020B0503020204020204" pitchFamily="34" charset="-122"/>
                <a:ea typeface="微软雅黑" panose="020B0503020204020204" pitchFamily="34" charset="-122"/>
              </a:rPr>
              <a:t>客户</a:t>
            </a: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38" name="文本框 323"/>
          <p:cNvSpPr txBox="1"/>
          <p:nvPr/>
        </p:nvSpPr>
        <p:spPr>
          <a:xfrm>
            <a:off x="2732602" y="2394590"/>
            <a:ext cx="792480" cy="460375"/>
          </a:xfrm>
          <a:prstGeom prst="rect">
            <a:avLst/>
          </a:prstGeom>
          <a:noFill/>
        </p:spPr>
        <p:txBody>
          <a:bodyPr wrap="none" rtlCol="0">
            <a:spAutoFit/>
          </a:bodyPr>
          <a:p>
            <a:r>
              <a:rPr lang="zh-CN" altLang="en-US" b="1">
                <a:solidFill>
                  <a:schemeClr val="bg1"/>
                </a:solidFill>
                <a:latin typeface="微软雅黑" panose="020B0503020204020204" pitchFamily="34" charset="-122"/>
                <a:ea typeface="微软雅黑" panose="020B0503020204020204" pitchFamily="34" charset="-122"/>
              </a:rPr>
              <a:t>伙伴</a:t>
            </a: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39" name="文本框 324"/>
          <p:cNvSpPr txBox="1"/>
          <p:nvPr/>
        </p:nvSpPr>
        <p:spPr>
          <a:xfrm>
            <a:off x="9832708" y="2468238"/>
            <a:ext cx="894080" cy="306705"/>
          </a:xfrm>
          <a:prstGeom prst="rect">
            <a:avLst/>
          </a:prstGeom>
          <a:noFill/>
        </p:spPr>
        <p:txBody>
          <a:bodyPr wrap="none" rtlCol="0">
            <a:spAutoFit/>
          </a:bodyPr>
          <a:p>
            <a:r>
              <a:rPr lang="zh-CN" altLang="en-US" sz="1400" b="1">
                <a:solidFill>
                  <a:schemeClr val="bg1"/>
                </a:solidFill>
                <a:latin typeface="微软雅黑" panose="020B0503020204020204" pitchFamily="34" charset="-122"/>
                <a:ea typeface="微软雅黑" panose="020B0503020204020204" pitchFamily="34" charset="-122"/>
              </a:rPr>
              <a:t>一面之交</a:t>
            </a:r>
            <a:endParaRPr lang="zh-CN" altLang="en-US" sz="1400" b="1">
              <a:solidFill>
                <a:schemeClr val="bg1"/>
              </a:solidFill>
              <a:latin typeface="微软雅黑" panose="020B0503020204020204" pitchFamily="34" charset="-122"/>
              <a:ea typeface="微软雅黑" panose="020B0503020204020204" pitchFamily="34" charset="-122"/>
            </a:endParaRPr>
          </a:p>
        </p:txBody>
      </p:sp>
      <p:sp>
        <p:nvSpPr>
          <p:cNvPr id="49" name="文本框 48"/>
          <p:cNvSpPr txBox="1"/>
          <p:nvPr/>
        </p:nvSpPr>
        <p:spPr>
          <a:xfrm>
            <a:off x="1320165" y="3288665"/>
            <a:ext cx="9549765" cy="3415030"/>
          </a:xfrm>
          <a:prstGeom prst="rect">
            <a:avLst/>
          </a:prstGeom>
          <a:solidFill>
            <a:schemeClr val="bg1">
              <a:alpha val="59000"/>
            </a:schemeClr>
          </a:solidFill>
        </p:spPr>
        <p:txBody>
          <a:bodyPr wrap="square" rtlCol="0" anchor="t">
            <a:spAutoFit/>
          </a:bodyPr>
          <a:p>
            <a:pPr fontAlgn="auto">
              <a:lnSpc>
                <a:spcPct val="200000"/>
              </a:lnSpc>
            </a:pPr>
            <a:endParaRPr lang="zh-CN" altLang="en-US" sz="3600" b="1"/>
          </a:p>
          <a:p>
            <a:pPr fontAlgn="auto">
              <a:lnSpc>
                <a:spcPct val="200000"/>
              </a:lnSpc>
            </a:pPr>
            <a:endParaRPr lang="zh-CN" altLang="en-US" sz="3600" b="1"/>
          </a:p>
          <a:p>
            <a:pPr fontAlgn="auto">
              <a:lnSpc>
                <a:spcPct val="200000"/>
              </a:lnSpc>
            </a:pPr>
            <a:endParaRPr lang="zh-CN" altLang="en-US" sz="3600" b="1"/>
          </a:p>
        </p:txBody>
      </p:sp>
      <p:graphicFrame>
        <p:nvGraphicFramePr>
          <p:cNvPr id="46" name="表格 45"/>
          <p:cNvGraphicFramePr/>
          <p:nvPr>
            <p:custDataLst>
              <p:tags r:id="rId28"/>
            </p:custDataLst>
          </p:nvPr>
        </p:nvGraphicFramePr>
        <p:xfrm>
          <a:off x="1797367" y="3827145"/>
          <a:ext cx="8733155" cy="2677160"/>
        </p:xfrm>
        <a:graphic>
          <a:graphicData uri="http://schemas.openxmlformats.org/drawingml/2006/table">
            <a:tbl>
              <a:tblPr firstRow="1" bandRow="1">
                <a:tableStyleId>{5C22544A-7EE6-4342-B048-85BDC9FD1C3A}</a:tableStyleId>
              </a:tblPr>
              <a:tblGrid>
                <a:gridCol w="1458595"/>
                <a:gridCol w="1470025"/>
                <a:gridCol w="2506980"/>
                <a:gridCol w="3297555"/>
              </a:tblGrid>
              <a:tr h="785495">
                <a:tc gridSpan="4">
                  <a:txBody>
                    <a:bodyPr/>
                    <a:p>
                      <a:pPr indent="0" algn="ctr">
                        <a:buNone/>
                      </a:pPr>
                      <a:r>
                        <a:rPr lang="zh-CN" sz="3600" b="1">
                          <a:solidFill>
                            <a:srgbClr val="000000"/>
                          </a:solidFill>
                          <a:latin typeface="Arial" panose="020B0604020202020204" pitchFamily="34" charset="0"/>
                          <a:ea typeface="微软雅黑" panose="020B0503020204020204" pitchFamily="34" charset="-122"/>
                        </a:rPr>
                        <a:t>名单表</a:t>
                      </a:r>
                      <a:endParaRPr lang="en-US" altLang="en-US" sz="3600" b="1">
                        <a:solidFill>
                          <a:srgbClr val="000000"/>
                        </a:solidFill>
                        <a:latin typeface="微软雅黑" panose="020B0503020204020204" pitchFamily="34" charset="-122"/>
                      </a:endParaRPr>
                    </a:p>
                  </a:txBody>
                  <a:tcPr marL="12700" marR="12700" marT="12700" vert="horz" anchor="ctr">
                    <a:lnL>
                      <a:noFill/>
                    </a:lnL>
                    <a:lnR cap="flat">
                      <a:noFill/>
                    </a:lnR>
                    <a:lnT cap="flat">
                      <a:noFill/>
                    </a:lnT>
                    <a:lnB w="6350" cap="flat" cmpd="sng">
                      <a:solidFill>
                        <a:srgbClr val="000000"/>
                      </a:solidFill>
                      <a:prstDash val="solid"/>
                      <a:headEnd type="none" w="med" len="med"/>
                      <a:tailEnd type="none" w="med" len="med"/>
                    </a:lnB>
                    <a:lnTlToBr>
                      <a:noFill/>
                    </a:lnTlToBr>
                    <a:lnBlToTr>
                      <a:noFill/>
                    </a:lnBlToTr>
                    <a:noFill/>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R cap="flat">
                      <a:noFill/>
                    </a:lnR>
                    <a:lnT cap="flat">
                      <a:noFill/>
                    </a:lnT>
                    <a:lnB w="6350" cap="flat" cmpd="sng">
                      <a:solidFill>
                        <a:srgbClr val="000000"/>
                      </a:solidFill>
                      <a:prstDash val="solid"/>
                      <a:headEnd type="none" w="med" len="med"/>
                      <a:tailEnd type="none" w="med" len="med"/>
                    </a:lnB>
                  </a:tcPr>
                </a:tc>
              </a:tr>
              <a:tr h="736600">
                <a:tc>
                  <a:txBody>
                    <a:bodyPr/>
                    <a:p>
                      <a:pPr indent="0" algn="ctr">
                        <a:buNone/>
                      </a:pPr>
                      <a:r>
                        <a:rPr lang="zh-CN" sz="3600" b="1">
                          <a:solidFill>
                            <a:srgbClr val="000000"/>
                          </a:solidFill>
                          <a:latin typeface="Arial" panose="020B0604020202020204" pitchFamily="34" charset="0"/>
                          <a:ea typeface="微软雅黑" panose="020B0503020204020204" pitchFamily="34" charset="-122"/>
                        </a:rPr>
                        <a:t>类别</a:t>
                      </a:r>
                      <a:endParaRPr lang="en-US" altLang="en-US" sz="36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3600" b="1">
                          <a:solidFill>
                            <a:srgbClr val="000000"/>
                          </a:solidFill>
                          <a:latin typeface="Arial" panose="020B0604020202020204" pitchFamily="34" charset="0"/>
                          <a:ea typeface="微软雅黑" panose="020B0503020204020204" pitchFamily="34" charset="-122"/>
                        </a:rPr>
                        <a:t>姓名</a:t>
                      </a:r>
                      <a:endParaRPr lang="en-US" altLang="en-US" sz="36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3600" b="1">
                          <a:solidFill>
                            <a:srgbClr val="000000"/>
                          </a:solidFill>
                          <a:latin typeface="Arial" panose="020B0604020202020204" pitchFamily="34" charset="0"/>
                          <a:ea typeface="微软雅黑" panose="020B0503020204020204" pitchFamily="34" charset="-122"/>
                        </a:rPr>
                        <a:t>电话</a:t>
                      </a:r>
                      <a:endParaRPr lang="en-US" altLang="en-US" sz="36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3600" b="1">
                          <a:solidFill>
                            <a:srgbClr val="000000"/>
                          </a:solidFill>
                          <a:latin typeface="Arial" panose="020B0604020202020204" pitchFamily="34" charset="0"/>
                          <a:ea typeface="微软雅黑" panose="020B0503020204020204" pitchFamily="34" charset="-122"/>
                        </a:rPr>
                        <a:t>备注</a:t>
                      </a:r>
                      <a:endParaRPr lang="en-US" altLang="en-US" sz="36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84810">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85445">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84810">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9310370" y="4951095"/>
            <a:ext cx="2871470" cy="1877060"/>
          </a:xfrm>
          <a:prstGeom prst="rect">
            <a:avLst/>
          </a:prstGeom>
        </p:spPr>
      </p:pic>
      <p:sp>
        <p:nvSpPr>
          <p:cNvPr id="7" name="文本框 6"/>
          <p:cNvSpPr txBox="1"/>
          <p:nvPr/>
        </p:nvSpPr>
        <p:spPr>
          <a:xfrm>
            <a:off x="478790" y="4088765"/>
            <a:ext cx="11379200" cy="2389505"/>
          </a:xfrm>
          <a:prstGeom prst="rect">
            <a:avLst/>
          </a:prstGeom>
          <a:noFill/>
        </p:spPr>
        <p:txBody>
          <a:bodyPr wrap="square" rtlCol="0" anchor="t">
            <a:spAutoFit/>
          </a:bodyPr>
          <a:p>
            <a:pPr fontAlgn="auto">
              <a:lnSpc>
                <a:spcPts val="2560"/>
              </a:lnSpc>
            </a:pPr>
            <a:r>
              <a:rPr lang="zh-CN" altLang="en-US" sz="1800" b="1">
                <a:latin typeface="微软雅黑" panose="020B0503020204020204" pitchFamily="34" charset="-122"/>
                <a:ea typeface="微软雅黑" panose="020B0503020204020204" pitchFamily="34" charset="-122"/>
                <a:cs typeface="微软雅黑" panose="020B0503020204020204" pitchFamily="34" charset="-122"/>
              </a:rPr>
              <a:t>关系：陌生----一面之交---一般----较好朋友----很好</a:t>
            </a:r>
            <a:endParaRPr lang="zh-CN" altLang="en-US" sz="1800" b="1">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ts val="2560"/>
              </a:lnSpc>
            </a:pPr>
            <a:r>
              <a:rPr lang="zh-CN" altLang="en-US" sz="1800" b="1">
                <a:latin typeface="微软雅黑" panose="020B0503020204020204" pitchFamily="34" charset="-122"/>
                <a:ea typeface="微软雅黑" panose="020B0503020204020204" pitchFamily="34" charset="-122"/>
                <a:cs typeface="微软雅黑" panose="020B0503020204020204" pitchFamily="34" charset="-122"/>
              </a:rPr>
              <a:t>需求：滿足----较少---一般----较强----很强</a:t>
            </a:r>
            <a:endParaRPr lang="zh-CN" altLang="en-US" sz="1800" b="1">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ts val="2560"/>
              </a:lnSpc>
            </a:pPr>
            <a:r>
              <a:rPr lang="zh-CN" altLang="en-US" sz="1800" b="1">
                <a:latin typeface="微软雅黑" panose="020B0503020204020204" pitchFamily="34" charset="-122"/>
                <a:ea typeface="微软雅黑" panose="020B0503020204020204" pitchFamily="34" charset="-122"/>
                <a:cs typeface="微软雅黑" panose="020B0503020204020204" pitchFamily="34" charset="-122"/>
              </a:rPr>
              <a:t>经济收入：200</a:t>
            </a:r>
            <a:r>
              <a:rPr lang="en-US" altLang="zh-CN" sz="1800" b="1">
                <a:latin typeface="微软雅黑" panose="020B0503020204020204" pitchFamily="34" charset="-122"/>
                <a:ea typeface="微软雅黑" panose="020B0503020204020204" pitchFamily="34" charset="-122"/>
                <a:cs typeface="微软雅黑" panose="020B0503020204020204" pitchFamily="34" charset="-122"/>
              </a:rPr>
              <a:t>0</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rPr>
              <a:t>以下_--200</a:t>
            </a:r>
            <a:r>
              <a:rPr lang="en-US" altLang="zh-CN" sz="1800" b="1">
                <a:latin typeface="微软雅黑" panose="020B0503020204020204" pitchFamily="34" charset="-122"/>
                <a:ea typeface="微软雅黑" panose="020B0503020204020204" pitchFamily="34" charset="-122"/>
                <a:cs typeface="微软雅黑" panose="020B0503020204020204" pitchFamily="34" charset="-122"/>
              </a:rPr>
              <a:t>0</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rPr>
              <a:t>~500</a:t>
            </a:r>
            <a:r>
              <a:rPr lang="en-US" altLang="zh-CN" sz="1800" b="1">
                <a:latin typeface="微软雅黑" panose="020B0503020204020204" pitchFamily="34" charset="-122"/>
                <a:ea typeface="微软雅黑" panose="020B0503020204020204" pitchFamily="34" charset="-122"/>
                <a:cs typeface="微软雅黑" panose="020B0503020204020204" pitchFamily="34" charset="-122"/>
              </a:rPr>
              <a:t>0</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rPr>
              <a:t>---50</a:t>
            </a:r>
            <a:r>
              <a:rPr lang="en-US" altLang="zh-CN" sz="1800" b="1">
                <a:latin typeface="微软雅黑" panose="020B0503020204020204" pitchFamily="34" charset="-122"/>
                <a:ea typeface="微软雅黑" panose="020B0503020204020204" pitchFamily="34" charset="-122"/>
                <a:cs typeface="微软雅黑" panose="020B0503020204020204" pitchFamily="34" charset="-122"/>
              </a:rPr>
              <a:t>0</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rPr>
              <a:t>0~100</a:t>
            </a:r>
            <a:r>
              <a:rPr lang="en-US" altLang="zh-CN" sz="1800" b="1">
                <a:latin typeface="微软雅黑" panose="020B0503020204020204" pitchFamily="34" charset="-122"/>
                <a:ea typeface="微软雅黑" panose="020B0503020204020204" pitchFamily="34" charset="-122"/>
                <a:cs typeface="微软雅黑" panose="020B0503020204020204" pitchFamily="34" charset="-122"/>
              </a:rPr>
              <a:t>0</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rPr>
              <a:t>0---100</a:t>
            </a:r>
            <a:r>
              <a:rPr lang="en-US" altLang="zh-CN" sz="1800" b="1">
                <a:latin typeface="微软雅黑" panose="020B0503020204020204" pitchFamily="34" charset="-122"/>
                <a:ea typeface="微软雅黑" panose="020B0503020204020204" pitchFamily="34" charset="-122"/>
                <a:cs typeface="微软雅黑" panose="020B0503020204020204" pitchFamily="34" charset="-122"/>
              </a:rPr>
              <a:t>0</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rPr>
              <a:t>0~2</a:t>
            </a:r>
            <a:r>
              <a:rPr lang="en-US" altLang="zh-CN" sz="1800" b="1">
                <a:latin typeface="微软雅黑" panose="020B0503020204020204" pitchFamily="34" charset="-122"/>
                <a:ea typeface="微软雅黑" panose="020B0503020204020204" pitchFamily="34" charset="-122"/>
                <a:cs typeface="微软雅黑" panose="020B0503020204020204" pitchFamily="34" charset="-122"/>
              </a:rPr>
              <a:t>0</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rPr>
              <a:t>000---2</a:t>
            </a:r>
            <a:r>
              <a:rPr lang="en-US" altLang="zh-CN" sz="1800" b="1">
                <a:latin typeface="微软雅黑" panose="020B0503020204020204" pitchFamily="34" charset="-122"/>
                <a:ea typeface="微软雅黑" panose="020B0503020204020204" pitchFamily="34" charset="-122"/>
                <a:cs typeface="微软雅黑" panose="020B0503020204020204" pitchFamily="34" charset="-122"/>
              </a:rPr>
              <a:t>0</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rPr>
              <a:t>000以上</a:t>
            </a:r>
            <a:endParaRPr lang="zh-CN" altLang="en-US" sz="1800" b="1">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ts val="2560"/>
              </a:lnSpc>
            </a:pPr>
            <a:r>
              <a:rPr lang="zh-CN" altLang="en-US" sz="1800" b="1">
                <a:latin typeface="微软雅黑" panose="020B0503020204020204" pitchFamily="34" charset="-122"/>
                <a:ea typeface="微软雅黑" panose="020B0503020204020204" pitchFamily="34" charset="-122"/>
                <a:cs typeface="微软雅黑" panose="020B0503020204020204" pitchFamily="34" charset="-122"/>
              </a:rPr>
              <a:t>人际关系：20人---20~50---50~100---100~200---200以上</a:t>
            </a:r>
            <a:endParaRPr lang="zh-CN" altLang="en-US" sz="1800" b="1">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ts val="2560"/>
              </a:lnSpc>
            </a:pPr>
            <a:r>
              <a:rPr lang="zh-CN" altLang="en-US" sz="1800" b="1">
                <a:latin typeface="微软雅黑" panose="020B0503020204020204" pitchFamily="34" charset="-122"/>
                <a:ea typeface="微软雅黑" panose="020B0503020204020204" pitchFamily="34" charset="-122"/>
                <a:cs typeface="微软雅黑" panose="020B0503020204020204" pitchFamily="34" charset="-122"/>
              </a:rPr>
              <a:t>综合能力：没有---较低--一般---较强---很强</a:t>
            </a:r>
            <a:endParaRPr lang="zh-CN" altLang="en-US" sz="1800" b="1">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ts val="2560"/>
              </a:lnSpc>
            </a:pPr>
            <a:r>
              <a:rPr lang="zh-CN" altLang="en-US" sz="1800" b="1">
                <a:latin typeface="微软雅黑" panose="020B0503020204020204" pitchFamily="34" charset="-122"/>
                <a:ea typeface="微软雅黑" panose="020B0503020204020204" pitchFamily="34" charset="-122"/>
                <a:cs typeface="微软雅黑" panose="020B0503020204020204" pitchFamily="34" charset="-122"/>
              </a:rPr>
              <a:t>类别：A类---7分以上(比自己高)； B类---4~6分(与自己相近) ；C类---3分以下(比自己低)， </a:t>
            </a:r>
            <a:endParaRPr lang="zh-CN" altLang="en-US" sz="1800" b="1">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ts val="2560"/>
              </a:lnSpc>
            </a:pPr>
            <a:r>
              <a:rPr lang="zh-CN" altLang="en-US" sz="1800" b="1">
                <a:latin typeface="微软雅黑" panose="020B0503020204020204" pitchFamily="34" charset="-122"/>
                <a:ea typeface="微软雅黑" panose="020B0503020204020204" pitchFamily="34" charset="-122"/>
                <a:cs typeface="微软雅黑" panose="020B0503020204020204" pitchFamily="34" charset="-122"/>
              </a:rPr>
              <a:t>          A、B类---请老師讲计划， C类---主要自己讲计划。</a:t>
            </a:r>
            <a:endParaRPr lang="zh-CN" altLang="en-US" sz="1800" b="1">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10" name="表格 9"/>
          <p:cNvGraphicFramePr/>
          <p:nvPr>
            <p:custDataLst>
              <p:tags r:id="rId2"/>
            </p:custDataLst>
          </p:nvPr>
        </p:nvGraphicFramePr>
        <p:xfrm>
          <a:off x="479742" y="102235"/>
          <a:ext cx="11185525" cy="3726815"/>
        </p:xfrm>
        <a:graphic>
          <a:graphicData uri="http://schemas.openxmlformats.org/drawingml/2006/table">
            <a:tbl>
              <a:tblPr firstRow="1" bandRow="1">
                <a:tableStyleId>{5C22544A-7EE6-4342-B048-85BDC9FD1C3A}</a:tableStyleId>
              </a:tblPr>
              <a:tblGrid>
                <a:gridCol w="835660"/>
                <a:gridCol w="835025"/>
                <a:gridCol w="835660"/>
                <a:gridCol w="835660"/>
                <a:gridCol w="835025"/>
                <a:gridCol w="835660"/>
                <a:gridCol w="835660"/>
                <a:gridCol w="835025"/>
                <a:gridCol w="835660"/>
                <a:gridCol w="1229995"/>
                <a:gridCol w="1229995"/>
                <a:gridCol w="1206500"/>
              </a:tblGrid>
              <a:tr h="469900">
                <a:tc gridSpan="12">
                  <a:txBody>
                    <a:bodyPr/>
                    <a:p>
                      <a:pPr indent="0" algn="ctr">
                        <a:buNone/>
                      </a:pPr>
                      <a:r>
                        <a:rPr lang="zh-CN" sz="2200" b="1">
                          <a:solidFill>
                            <a:srgbClr val="000000"/>
                          </a:solidFill>
                          <a:latin typeface="Arial" panose="020B0604020202020204" pitchFamily="34" charset="0"/>
                          <a:ea typeface="微软雅黑" panose="020B0503020204020204" pitchFamily="34" charset="-122"/>
                        </a:rPr>
                        <a:t>名单分析表</a:t>
                      </a:r>
                      <a:endParaRPr lang="en-US" altLang="en-US" sz="2200" b="1">
                        <a:solidFill>
                          <a:srgbClr val="000000"/>
                        </a:solidFill>
                        <a:latin typeface="微软雅黑" panose="020B0503020204020204" pitchFamily="34" charset="-122"/>
                      </a:endParaRPr>
                    </a:p>
                  </a:txBody>
                  <a:tcPr marL="12700" marR="12700" marT="12700" vert="horz" anchor="ctr">
                    <a:lnL>
                      <a:noFill/>
                    </a:lnL>
                    <a:lnR cap="flat">
                      <a:noFill/>
                    </a:lnR>
                    <a:lnT cap="flat">
                      <a:noFill/>
                    </a:lnT>
                    <a:lnB w="6350" cap="flat" cmpd="sng">
                      <a:solidFill>
                        <a:srgbClr val="000000"/>
                      </a:solidFill>
                      <a:prstDash val="solid"/>
                      <a:headEnd type="none" w="med" len="med"/>
                      <a:tailEnd type="none" w="med" len="med"/>
                    </a:lnB>
                    <a:lnTlToBr>
                      <a:noFill/>
                    </a:lnTlToBr>
                    <a:lnBlToTr>
                      <a:noFill/>
                    </a:lnBlToTr>
                    <a:noFill/>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R cap="flat">
                      <a:noFill/>
                    </a:lnR>
                    <a:lnT cap="flat">
                      <a:noFill/>
                    </a:lnT>
                    <a:lnB w="6350" cap="flat" cmpd="sng">
                      <a:solidFill>
                        <a:srgbClr val="000000"/>
                      </a:solidFill>
                      <a:prstDash val="solid"/>
                      <a:headEnd type="none" w="med" len="med"/>
                      <a:tailEnd type="none" w="med" len="med"/>
                    </a:lnB>
                  </a:tcPr>
                </a:tc>
              </a:tr>
              <a:tr h="590550">
                <a:tc>
                  <a:txBody>
                    <a:bodyPr/>
                    <a:p>
                      <a:pPr indent="0" algn="ctr">
                        <a:buNone/>
                      </a:pPr>
                      <a:r>
                        <a:rPr lang="zh-CN" sz="1800" b="1">
                          <a:solidFill>
                            <a:srgbClr val="000000"/>
                          </a:solidFill>
                          <a:latin typeface="Arial" panose="020B0604020202020204" pitchFamily="34" charset="0"/>
                          <a:ea typeface="微软雅黑" panose="020B0503020204020204" pitchFamily="34" charset="-122"/>
                        </a:rPr>
                        <a:t>姓名</a:t>
                      </a:r>
                      <a:endParaRPr lang="en-US" altLang="en-US" sz="18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800" b="1">
                          <a:solidFill>
                            <a:srgbClr val="000000"/>
                          </a:solidFill>
                          <a:latin typeface="Arial" panose="020B0604020202020204" pitchFamily="34" charset="0"/>
                          <a:ea typeface="微软雅黑" panose="020B0503020204020204" pitchFamily="34" charset="-122"/>
                        </a:rPr>
                        <a:t>性别</a:t>
                      </a:r>
                      <a:endParaRPr lang="en-US" altLang="en-US" sz="18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800" b="1">
                          <a:solidFill>
                            <a:srgbClr val="000000"/>
                          </a:solidFill>
                          <a:latin typeface="Arial" panose="020B0604020202020204" pitchFamily="34" charset="0"/>
                          <a:ea typeface="微软雅黑" panose="020B0503020204020204" pitchFamily="34" charset="-122"/>
                        </a:rPr>
                        <a:t>年龄</a:t>
                      </a:r>
                      <a:endParaRPr lang="en-US" altLang="en-US" sz="18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800" b="1">
                          <a:solidFill>
                            <a:srgbClr val="000000"/>
                          </a:solidFill>
                          <a:latin typeface="Arial" panose="020B0604020202020204" pitchFamily="34" charset="0"/>
                          <a:ea typeface="微软雅黑" panose="020B0503020204020204" pitchFamily="34" charset="-122"/>
                        </a:rPr>
                        <a:t>婚否</a:t>
                      </a:r>
                      <a:endParaRPr lang="en-US" altLang="en-US" sz="18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800" b="1">
                          <a:solidFill>
                            <a:srgbClr val="000000"/>
                          </a:solidFill>
                          <a:latin typeface="Arial" panose="020B0604020202020204" pitchFamily="34" charset="0"/>
                          <a:ea typeface="微软雅黑" panose="020B0503020204020204" pitchFamily="34" charset="-122"/>
                        </a:rPr>
                        <a:t>职业</a:t>
                      </a:r>
                      <a:endParaRPr lang="en-US" altLang="en-US" sz="18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800" b="1">
                          <a:solidFill>
                            <a:srgbClr val="000000"/>
                          </a:solidFill>
                          <a:latin typeface="Arial" panose="020B0604020202020204" pitchFamily="34" charset="0"/>
                          <a:ea typeface="微软雅黑" panose="020B0503020204020204" pitchFamily="34" charset="-122"/>
                        </a:rPr>
                        <a:t>电话</a:t>
                      </a:r>
                      <a:endParaRPr lang="en-US" altLang="en-US" sz="18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800" b="1">
                          <a:solidFill>
                            <a:srgbClr val="000000"/>
                          </a:solidFill>
                          <a:latin typeface="Arial" panose="020B0604020202020204" pitchFamily="34" charset="0"/>
                          <a:ea typeface="微软雅黑" panose="020B0503020204020204" pitchFamily="34" charset="-122"/>
                        </a:rPr>
                        <a:t>关系</a:t>
                      </a:r>
                      <a:endParaRPr lang="en-US" altLang="en-US" sz="18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800" b="1">
                          <a:solidFill>
                            <a:srgbClr val="000000"/>
                          </a:solidFill>
                          <a:latin typeface="Arial" panose="020B0604020202020204" pitchFamily="34" charset="0"/>
                          <a:ea typeface="微软雅黑" panose="020B0503020204020204" pitchFamily="34" charset="-122"/>
                        </a:rPr>
                        <a:t>需要</a:t>
                      </a:r>
                      <a:endParaRPr lang="en-US" altLang="en-US" sz="18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800" b="1">
                          <a:solidFill>
                            <a:srgbClr val="000000"/>
                          </a:solidFill>
                          <a:latin typeface="Arial" panose="020B0604020202020204" pitchFamily="34" charset="0"/>
                          <a:ea typeface="微软雅黑" panose="020B0503020204020204" pitchFamily="34" charset="-122"/>
                        </a:rPr>
                        <a:t>经济</a:t>
                      </a:r>
                      <a:endParaRPr lang="en-US" altLang="en-US" sz="18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800" b="1">
                          <a:solidFill>
                            <a:srgbClr val="000000"/>
                          </a:solidFill>
                          <a:latin typeface="Arial" panose="020B0604020202020204" pitchFamily="34" charset="0"/>
                          <a:ea typeface="微软雅黑" panose="020B0503020204020204" pitchFamily="34" charset="-122"/>
                        </a:rPr>
                        <a:t>人际关系</a:t>
                      </a:r>
                      <a:endParaRPr lang="en-US" altLang="en-US" sz="18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800" b="1">
                          <a:solidFill>
                            <a:srgbClr val="000000"/>
                          </a:solidFill>
                          <a:latin typeface="Arial" panose="020B0604020202020204" pitchFamily="34" charset="0"/>
                          <a:ea typeface="微软雅黑" panose="020B0503020204020204" pitchFamily="34" charset="-122"/>
                        </a:rPr>
                        <a:t>综合能力</a:t>
                      </a:r>
                      <a:endParaRPr lang="en-US" altLang="en-US" sz="18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800" b="1">
                          <a:solidFill>
                            <a:srgbClr val="000000"/>
                          </a:solidFill>
                          <a:latin typeface="Arial" panose="020B0604020202020204" pitchFamily="34" charset="0"/>
                          <a:ea typeface="微软雅黑" panose="020B0503020204020204" pitchFamily="34" charset="-122"/>
                        </a:rPr>
                        <a:t>总分类</a:t>
                      </a:r>
                      <a:endParaRPr lang="en-US" altLang="en-US" sz="18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69240">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69875">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69240">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69875">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69240">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69875">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53390">
                <a:tc gridSpan="12">
                  <a:txBody>
                    <a:bodyPr/>
                    <a:p>
                      <a:pPr indent="0">
                        <a:buNone/>
                      </a:pPr>
                      <a:r>
                        <a:rPr lang="zh-CN" sz="1400" b="1">
                          <a:solidFill>
                            <a:srgbClr val="000000"/>
                          </a:solidFill>
                          <a:latin typeface="Arial" panose="020B0604020202020204" pitchFamily="34" charset="0"/>
                          <a:ea typeface="微软雅黑" panose="020B0503020204020204" pitchFamily="34" charset="-122"/>
                        </a:rPr>
                        <a:t>注一：分数:0---0.5---1---1.5---2</a:t>
                      </a:r>
                      <a:endParaRPr lang="en-US" altLang="en-US" sz="1400" b="1">
                        <a:solidFill>
                          <a:srgbClr val="000000"/>
                        </a:solidFill>
                        <a:latin typeface="微软雅黑" panose="020B0503020204020204" pitchFamily="34" charset="-122"/>
                      </a:endParaRPr>
                    </a:p>
                  </a:txBody>
                  <a:tcPr marL="12700" marR="12700" marT="12700" vert="horz" anchor="ctr">
                    <a:lnL>
                      <a:noFill/>
                    </a:lnL>
                    <a:lnR cap="flat">
                      <a:noFill/>
                    </a:lnR>
                    <a:lnT w="6350" cap="flat" cmpd="sng">
                      <a:solidFill>
                        <a:srgbClr val="000000"/>
                      </a:solidFill>
                      <a:prstDash val="solid"/>
                      <a:headEnd type="none" w="med" len="med"/>
                      <a:tailEnd type="none" w="med" len="med"/>
                    </a:lnT>
                    <a:lnB cap="flat">
                      <a:noFill/>
                    </a:lnB>
                    <a:lnTlToBr>
                      <a:noFill/>
                    </a:lnTlToBr>
                    <a:lnBlToTr>
                      <a:noFill/>
                    </a:lnBlToTr>
                    <a:noFill/>
                  </a:tcPr>
                </a:tc>
                <a:tc hMerge="1">
                  <a:tcPr>
                    <a:lnT w="6350" cap="flat" cmpd="sng">
                      <a:solidFill>
                        <a:srgbClr val="000000"/>
                      </a:solidFill>
                      <a:prstDash val="solid"/>
                      <a:headEnd type="none" w="med" len="med"/>
                      <a:tailEnd type="none" w="med" len="med"/>
                    </a:lnT>
                    <a:lnB cap="flat">
                      <a:noFill/>
                    </a:lnB>
                  </a:tcPr>
                </a:tc>
                <a:tc hMerge="1">
                  <a:tcPr>
                    <a:lnT w="6350" cap="flat" cmpd="sng">
                      <a:solidFill>
                        <a:srgbClr val="000000"/>
                      </a:solidFill>
                      <a:prstDash val="solid"/>
                      <a:headEnd type="none" w="med" len="med"/>
                      <a:tailEnd type="none" w="med" len="med"/>
                    </a:lnT>
                    <a:lnB cap="flat">
                      <a:noFill/>
                    </a:lnB>
                  </a:tcPr>
                </a:tc>
                <a:tc hMerge="1">
                  <a:tcPr>
                    <a:lnT w="6350" cap="flat" cmpd="sng">
                      <a:solidFill>
                        <a:srgbClr val="000000"/>
                      </a:solidFill>
                      <a:prstDash val="solid"/>
                      <a:headEnd type="none" w="med" len="med"/>
                      <a:tailEnd type="none" w="med" len="med"/>
                    </a:lnT>
                    <a:lnB cap="flat">
                      <a:noFill/>
                    </a:lnB>
                  </a:tcPr>
                </a:tc>
                <a:tc hMerge="1">
                  <a:tcPr>
                    <a:lnT w="6350" cap="flat" cmpd="sng">
                      <a:solidFill>
                        <a:srgbClr val="000000"/>
                      </a:solidFill>
                      <a:prstDash val="solid"/>
                      <a:headEnd type="none" w="med" len="med"/>
                      <a:tailEnd type="none" w="med" len="med"/>
                    </a:lnT>
                    <a:lnB cap="flat">
                      <a:noFill/>
                    </a:lnB>
                  </a:tcPr>
                </a:tc>
                <a:tc hMerge="1">
                  <a:tcPr>
                    <a:lnT w="6350" cap="flat" cmpd="sng">
                      <a:solidFill>
                        <a:srgbClr val="000000"/>
                      </a:solidFill>
                      <a:prstDash val="solid"/>
                      <a:headEnd type="none" w="med" len="med"/>
                      <a:tailEnd type="none" w="med" len="med"/>
                    </a:lnT>
                    <a:lnB cap="flat">
                      <a:noFill/>
                    </a:lnB>
                  </a:tcPr>
                </a:tc>
                <a:tc hMerge="1">
                  <a:tcPr>
                    <a:lnT w="6350" cap="flat" cmpd="sng">
                      <a:solidFill>
                        <a:srgbClr val="000000"/>
                      </a:solidFill>
                      <a:prstDash val="solid"/>
                      <a:headEnd type="none" w="med" len="med"/>
                      <a:tailEnd type="none" w="med" len="med"/>
                    </a:lnT>
                    <a:lnB cap="flat">
                      <a:noFill/>
                    </a:lnB>
                  </a:tcPr>
                </a:tc>
                <a:tc hMerge="1">
                  <a:tcPr>
                    <a:lnT w="6350" cap="flat" cmpd="sng">
                      <a:solidFill>
                        <a:srgbClr val="000000"/>
                      </a:solidFill>
                      <a:prstDash val="solid"/>
                      <a:headEnd type="none" w="med" len="med"/>
                      <a:tailEnd type="none" w="med" len="med"/>
                    </a:lnT>
                    <a:lnB cap="flat">
                      <a:noFill/>
                    </a:lnB>
                  </a:tcPr>
                </a:tc>
                <a:tc hMerge="1">
                  <a:tcPr>
                    <a:lnT w="6350" cap="flat" cmpd="sng">
                      <a:solidFill>
                        <a:srgbClr val="000000"/>
                      </a:solidFill>
                      <a:prstDash val="solid"/>
                      <a:headEnd type="none" w="med" len="med"/>
                      <a:tailEnd type="none" w="med" len="med"/>
                    </a:lnT>
                    <a:lnB cap="flat">
                      <a:noFill/>
                    </a:lnB>
                  </a:tcPr>
                </a:tc>
                <a:tc hMerge="1">
                  <a:tcPr>
                    <a:lnT w="6350" cap="flat" cmpd="sng">
                      <a:solidFill>
                        <a:srgbClr val="000000"/>
                      </a:solidFill>
                      <a:prstDash val="solid"/>
                      <a:headEnd type="none" w="med" len="med"/>
                      <a:tailEnd type="none" w="med" len="med"/>
                    </a:lnT>
                    <a:lnB cap="flat">
                      <a:noFill/>
                    </a:lnB>
                  </a:tcPr>
                </a:tc>
                <a:tc hMerge="1">
                  <a:tcPr>
                    <a:lnT w="6350" cap="flat" cmpd="sng">
                      <a:solidFill>
                        <a:srgbClr val="000000"/>
                      </a:solidFill>
                      <a:prstDash val="solid"/>
                      <a:headEnd type="none" w="med" len="med"/>
                      <a:tailEnd type="none" w="med" len="med"/>
                    </a:lnT>
                    <a:lnB cap="flat">
                      <a:noFill/>
                    </a:lnB>
                  </a:tcPr>
                </a:tc>
                <a:tc hMerge="1">
                  <a:tcPr>
                    <a:lnR cap="flat">
                      <a:noFill/>
                    </a:lnR>
                    <a:lnT w="6350" cap="flat" cmpd="sng">
                      <a:solidFill>
                        <a:srgbClr val="000000"/>
                      </a:solidFill>
                      <a:prstDash val="solid"/>
                      <a:headEnd type="none" w="med" len="med"/>
                      <a:tailEnd type="none" w="med" len="med"/>
                    </a:lnT>
                    <a:lnB cap="flat">
                      <a:noFill/>
                    </a:lnB>
                  </a:tcPr>
                </a:tc>
              </a:tr>
              <a:tr h="271780">
                <a:tc gridSpan="12">
                  <a:txBody>
                    <a:bodyPr/>
                    <a:p>
                      <a:pPr indent="0">
                        <a:buNone/>
                      </a:pPr>
                      <a:r>
                        <a:rPr lang="zh-CN" sz="1400" b="1">
                          <a:solidFill>
                            <a:srgbClr val="000000"/>
                          </a:solidFill>
                          <a:latin typeface="Arial" panose="020B0604020202020204" pitchFamily="34" charset="0"/>
                          <a:ea typeface="微软雅黑" panose="020B0503020204020204" pitchFamily="34" charset="-122"/>
                        </a:rPr>
                        <a:t>注二：名单上第一个要填上你自己，并要为自己打分，为自己打分分数高低要适中，因为你做参照体，分数适中比较容易与新人做分析。</a:t>
                      </a:r>
                      <a:endParaRPr lang="en-US" altLang="en-US" sz="1400" b="1">
                        <a:solidFill>
                          <a:srgbClr val="000000"/>
                        </a:solidFill>
                        <a:latin typeface="微软雅黑" panose="020B0503020204020204" pitchFamily="34" charset="-122"/>
                      </a:endParaRPr>
                    </a:p>
                  </a:txBody>
                  <a:tcPr marL="12700" marR="12700" marT="12700" vert="horz" anchor="ctr">
                    <a:lnL>
                      <a:noFill/>
                    </a:lnL>
                    <a:lnR cap="flat">
                      <a:noFill/>
                    </a:lnR>
                    <a:lnT cap="flat">
                      <a:noFill/>
                    </a:lnT>
                    <a:lnB cap="flat">
                      <a:noFill/>
                    </a:lnB>
                    <a:lnTlToBr>
                      <a:noFill/>
                    </a:lnTlToBr>
                    <a:lnBlToTr>
                      <a:noFill/>
                    </a:lnBlToTr>
                    <a:noFill/>
                  </a:tcPr>
                </a:tc>
                <a:tc hMerge="1">
                  <a:tcPr>
                    <a:lnT cap="flat">
                      <a:noFill/>
                    </a:lnT>
                    <a:lnB cap="flat">
                      <a:noFill/>
                    </a:lnB>
                  </a:tcPr>
                </a:tc>
                <a:tc hMerge="1">
                  <a:tcPr>
                    <a:lnT cap="flat">
                      <a:noFill/>
                    </a:lnT>
                    <a:lnB cap="flat">
                      <a:noFill/>
                    </a:lnB>
                  </a:tcPr>
                </a:tc>
                <a:tc hMerge="1">
                  <a:tcPr>
                    <a:lnT cap="flat">
                      <a:noFill/>
                    </a:lnT>
                    <a:lnB cap="flat">
                      <a:noFill/>
                    </a:lnB>
                  </a:tcPr>
                </a:tc>
                <a:tc hMerge="1">
                  <a:tcPr>
                    <a:lnT cap="flat">
                      <a:noFill/>
                    </a:lnT>
                    <a:lnB cap="flat">
                      <a:noFill/>
                    </a:lnB>
                  </a:tcPr>
                </a:tc>
                <a:tc hMerge="1">
                  <a:tcPr>
                    <a:lnT cap="flat">
                      <a:noFill/>
                    </a:lnT>
                    <a:lnB cap="flat">
                      <a:noFill/>
                    </a:lnB>
                  </a:tcPr>
                </a:tc>
                <a:tc hMerge="1">
                  <a:tcPr>
                    <a:lnT cap="flat">
                      <a:noFill/>
                    </a:lnT>
                    <a:lnB cap="flat">
                      <a:noFill/>
                    </a:lnB>
                  </a:tcPr>
                </a:tc>
                <a:tc hMerge="1">
                  <a:tcPr>
                    <a:lnT cap="flat">
                      <a:noFill/>
                    </a:lnT>
                    <a:lnB cap="flat">
                      <a:noFill/>
                    </a:lnB>
                  </a:tcPr>
                </a:tc>
                <a:tc hMerge="1">
                  <a:tcPr>
                    <a:lnT cap="flat">
                      <a:noFill/>
                    </a:lnT>
                    <a:lnB cap="flat">
                      <a:noFill/>
                    </a:lnB>
                  </a:tcPr>
                </a:tc>
                <a:tc hMerge="1">
                  <a:tcPr>
                    <a:lnT cap="flat">
                      <a:noFill/>
                    </a:lnT>
                    <a:lnB cap="flat">
                      <a:noFill/>
                    </a:lnB>
                  </a:tcPr>
                </a:tc>
                <a:tc hMerge="1">
                  <a:tcPr>
                    <a:lnT cap="flat">
                      <a:noFill/>
                    </a:lnT>
                    <a:lnB cap="flat">
                      <a:noFill/>
                    </a:lnB>
                  </a:tcPr>
                </a:tc>
                <a:tc hMerge="1">
                  <a:tcPr>
                    <a:lnR cap="flat">
                      <a:noFill/>
                    </a:lnR>
                    <a:lnT cap="flat">
                      <a:noFill/>
                    </a:lnT>
                    <a:lnB cap="flat">
                      <a:noFill/>
                    </a:lnB>
                  </a:tcPr>
                </a:tc>
              </a:tr>
              <a:tr h="323850">
                <a:tc gridSpan="12">
                  <a:txBody>
                    <a:bodyPr/>
                    <a:p>
                      <a:pPr indent="0">
                        <a:buNone/>
                      </a:pPr>
                      <a:r>
                        <a:rPr lang="zh-CN" sz="1400" b="1">
                          <a:solidFill>
                            <a:srgbClr val="000000"/>
                          </a:solidFill>
                          <a:latin typeface="Arial" panose="020B0604020202020204" pitchFamily="34" charset="0"/>
                          <a:ea typeface="微软雅黑" panose="020B0503020204020204" pitchFamily="34" charset="-122"/>
                        </a:rPr>
                        <a:t>注三：名单中的类别要求填好，这样采取什么样的策略和方案容易一目了然</a:t>
                      </a:r>
                      <a:endParaRPr lang="en-US" altLang="en-US" sz="1400" b="1">
                        <a:solidFill>
                          <a:srgbClr val="000000"/>
                        </a:solidFill>
                        <a:latin typeface="微软雅黑" panose="020B0503020204020204" pitchFamily="34" charset="-122"/>
                      </a:endParaRPr>
                    </a:p>
                  </a:txBody>
                  <a:tcPr marL="12700" marR="12700" marT="12700" vert="horz" anchor="ctr">
                    <a:lnL>
                      <a:noFill/>
                    </a:lnL>
                    <a:lnR cap="flat">
                      <a:noFill/>
                    </a:lnR>
                    <a:lnT cap="flat">
                      <a:noFill/>
                    </a:lnT>
                    <a:lnB cap="flat">
                      <a:noFill/>
                    </a:lnB>
                    <a:lnTlToBr>
                      <a:noFill/>
                    </a:lnTlToBr>
                    <a:lnBlToTr>
                      <a:noFill/>
                    </a:lnBlToTr>
                    <a:noFill/>
                  </a:tcPr>
                </a:tc>
                <a:tc hMerge="1">
                  <a:tcPr>
                    <a:lnT cap="flat">
                      <a:noFill/>
                    </a:lnT>
                    <a:lnB cap="flat">
                      <a:noFill/>
                    </a:lnB>
                  </a:tcPr>
                </a:tc>
                <a:tc hMerge="1">
                  <a:tcPr>
                    <a:lnT cap="flat">
                      <a:noFill/>
                    </a:lnT>
                    <a:lnB cap="flat">
                      <a:noFill/>
                    </a:lnB>
                  </a:tcPr>
                </a:tc>
                <a:tc hMerge="1">
                  <a:tcPr>
                    <a:lnT cap="flat">
                      <a:noFill/>
                    </a:lnT>
                    <a:lnB cap="flat">
                      <a:noFill/>
                    </a:lnB>
                  </a:tcPr>
                </a:tc>
                <a:tc hMerge="1">
                  <a:tcPr>
                    <a:lnT cap="flat">
                      <a:noFill/>
                    </a:lnT>
                    <a:lnB cap="flat">
                      <a:noFill/>
                    </a:lnB>
                  </a:tcPr>
                </a:tc>
                <a:tc hMerge="1">
                  <a:tcPr>
                    <a:lnT cap="flat">
                      <a:noFill/>
                    </a:lnT>
                    <a:lnB cap="flat">
                      <a:noFill/>
                    </a:lnB>
                  </a:tcPr>
                </a:tc>
                <a:tc hMerge="1">
                  <a:tcPr>
                    <a:lnT cap="flat">
                      <a:noFill/>
                    </a:lnT>
                    <a:lnB cap="flat">
                      <a:noFill/>
                    </a:lnB>
                  </a:tcPr>
                </a:tc>
                <a:tc hMerge="1">
                  <a:tcPr>
                    <a:lnT cap="flat">
                      <a:noFill/>
                    </a:lnT>
                    <a:lnB cap="flat">
                      <a:noFill/>
                    </a:lnB>
                  </a:tcPr>
                </a:tc>
                <a:tc hMerge="1">
                  <a:tcPr>
                    <a:lnT cap="flat">
                      <a:noFill/>
                    </a:lnT>
                    <a:lnB cap="flat">
                      <a:noFill/>
                    </a:lnB>
                  </a:tcPr>
                </a:tc>
                <a:tc hMerge="1">
                  <a:tcPr>
                    <a:lnT cap="flat">
                      <a:noFill/>
                    </a:lnT>
                    <a:lnB cap="flat">
                      <a:noFill/>
                    </a:lnB>
                  </a:tcPr>
                </a:tc>
                <a:tc hMerge="1">
                  <a:tcPr>
                    <a:lnT cap="flat">
                      <a:noFill/>
                    </a:lnT>
                    <a:lnB cap="flat">
                      <a:noFill/>
                    </a:lnB>
                  </a:tcPr>
                </a:tc>
                <a:tc hMerge="1">
                  <a:tcPr>
                    <a:lnR cap="flat">
                      <a:noFill/>
                    </a:lnR>
                    <a:lnT cap="flat">
                      <a:noFill/>
                    </a:lnT>
                    <a:lnB cap="flat">
                      <a:noFill/>
                    </a:lnB>
                  </a:tcPr>
                </a:tc>
              </a:tr>
            </a:tbl>
          </a:graphicData>
        </a:graphic>
      </p:graphicFrame>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 name="Rectangle 2"/>
          <p:cNvSpPr/>
          <p:nvPr/>
        </p:nvSpPr>
        <p:spPr>
          <a:xfrm>
            <a:off x="6095207" y="1647805"/>
            <a:ext cx="4882514" cy="2333328"/>
          </a:xfrm>
          <a:prstGeom prst="rect">
            <a:avLst/>
          </a:prstGeom>
          <a:blipFill>
            <a:blip r:embed="rId1" cstate="email"/>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ct val="0"/>
              </a:spcBef>
              <a:spcAft>
                <a:spcPct val="0"/>
              </a:spcAft>
              <a:defRPr/>
            </a:pPr>
            <a:endParaRPr lang="en-US"/>
          </a:p>
        </p:txBody>
      </p:sp>
      <p:sp>
        <p:nvSpPr>
          <p:cNvPr id="57" name="Rectangle 3"/>
          <p:cNvSpPr/>
          <p:nvPr/>
        </p:nvSpPr>
        <p:spPr>
          <a:xfrm>
            <a:off x="1219042" y="1647805"/>
            <a:ext cx="4876165" cy="2337341"/>
          </a:xfrm>
          <a:prstGeom prst="rect">
            <a:avLst/>
          </a:prstGeom>
          <a:solidFill>
            <a:schemeClr val="accent4"/>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ct val="0"/>
              </a:spcBef>
              <a:spcAft>
                <a:spcPct val="0"/>
              </a:spcAft>
              <a:defRPr/>
            </a:pPr>
            <a:endParaRPr lang="en-US"/>
          </a:p>
        </p:txBody>
      </p:sp>
      <p:sp>
        <p:nvSpPr>
          <p:cNvPr id="105" name="矩形 104"/>
          <p:cNvSpPr/>
          <p:nvPr/>
        </p:nvSpPr>
        <p:spPr>
          <a:xfrm>
            <a:off x="1679163" y="2033191"/>
            <a:ext cx="3839210" cy="1567180"/>
          </a:xfrm>
          <a:prstGeom prst="rect">
            <a:avLst/>
          </a:prstGeom>
        </p:spPr>
        <p:txBody>
          <a:bodyPr wrap="none" lIns="91431" tIns="45716" rIns="91431" bIns="45716">
            <a:spAutoFit/>
          </a:bodyPr>
          <a:p>
            <a:pPr algn="r"/>
            <a:r>
              <a:rPr lang="zh-CN" altLang="en-US" sz="9600" b="1">
                <a:solidFill>
                  <a:schemeClr val="bg1"/>
                </a:solidFill>
                <a:latin typeface="微软雅黑" panose="020B0503020204020204" pitchFamily="34" charset="-122"/>
                <a:ea typeface="微软雅黑" panose="020B0503020204020204" pitchFamily="34" charset="-122"/>
              </a:rPr>
              <a:t>台词卡</a:t>
            </a:r>
            <a:endParaRPr lang="zh-CN" altLang="en-US" sz="9600" b="1">
              <a:solidFill>
                <a:schemeClr val="bg1"/>
              </a:solidFill>
              <a:latin typeface="微软雅黑" panose="020B0503020204020204" pitchFamily="34" charset="-122"/>
              <a:ea typeface="微软雅黑" panose="020B0503020204020204" pitchFamily="34" charset="-122"/>
            </a:endParaRPr>
          </a:p>
        </p:txBody>
      </p:sp>
      <p:sp>
        <p:nvSpPr>
          <p:cNvPr id="107" name="矩形 106"/>
          <p:cNvSpPr/>
          <p:nvPr/>
        </p:nvSpPr>
        <p:spPr>
          <a:xfrm>
            <a:off x="934720" y="4518025"/>
            <a:ext cx="2881630" cy="643890"/>
          </a:xfrm>
          <a:prstGeom prst="rect">
            <a:avLst/>
          </a:prstGeom>
        </p:spPr>
        <p:txBody>
          <a:bodyPr wrap="square" lIns="91431" tIns="45716" rIns="91431" bIns="45716">
            <a:spAutoFit/>
          </a:bodyPr>
          <a:p>
            <a:pPr algn="ctr"/>
            <a:r>
              <a:rPr lang="en-US" altLang="zh-CN" sz="3600" b="1">
                <a:solidFill>
                  <a:srgbClr val="323E32"/>
                </a:solidFill>
                <a:latin typeface="微软雅黑" panose="020B0503020204020204" pitchFamily="34" charset="-122"/>
                <a:ea typeface="微软雅黑" panose="020B0503020204020204" pitchFamily="34" charset="-122"/>
                <a:sym typeface="+mn-ea"/>
              </a:rPr>
              <a:t>1</a:t>
            </a:r>
            <a:r>
              <a:rPr lang="zh-CN" altLang="en-US" sz="3600" b="1">
                <a:solidFill>
                  <a:srgbClr val="323E32"/>
                </a:solidFill>
                <a:latin typeface="微软雅黑" panose="020B0503020204020204" pitchFamily="34" charset="-122"/>
                <a:ea typeface="微软雅黑" panose="020B0503020204020204" pitchFamily="34" charset="-122"/>
                <a:sym typeface="+mn-ea"/>
              </a:rPr>
              <a:t>、</a:t>
            </a:r>
            <a:r>
              <a:rPr lang="zh-CN" sz="3600" b="1">
                <a:solidFill>
                  <a:srgbClr val="323E32"/>
                </a:solidFill>
                <a:latin typeface="微软雅黑" panose="020B0503020204020204" pitchFamily="34" charset="-122"/>
                <a:ea typeface="微软雅黑" panose="020B0503020204020204" pitchFamily="34" charset="-122"/>
                <a:sym typeface="+mn-ea"/>
              </a:rPr>
              <a:t>熟人邀约</a:t>
            </a:r>
            <a:endParaRPr lang="zh-CN" altLang="zh-CN" sz="3600" b="1">
              <a:solidFill>
                <a:srgbClr val="323E32"/>
              </a:solidFill>
              <a:latin typeface="微软雅黑" panose="020B0503020204020204" pitchFamily="34" charset="-122"/>
              <a:ea typeface="微软雅黑" panose="020B0503020204020204" pitchFamily="34" charset="-122"/>
              <a:sym typeface="+mn-ea"/>
            </a:endParaRPr>
          </a:p>
        </p:txBody>
      </p:sp>
      <p:sp>
        <p:nvSpPr>
          <p:cNvPr id="109" name="矩形 108"/>
          <p:cNvSpPr/>
          <p:nvPr/>
        </p:nvSpPr>
        <p:spPr>
          <a:xfrm>
            <a:off x="3990340" y="4518025"/>
            <a:ext cx="3358515" cy="643890"/>
          </a:xfrm>
          <a:prstGeom prst="rect">
            <a:avLst/>
          </a:prstGeom>
        </p:spPr>
        <p:txBody>
          <a:bodyPr wrap="square" lIns="91431" tIns="45716" rIns="91431" bIns="45716">
            <a:spAutoFit/>
          </a:bodyPr>
          <a:p>
            <a:pPr algn="ctr"/>
            <a:r>
              <a:rPr lang="en-US" altLang="zh-CN" sz="3600" b="1">
                <a:solidFill>
                  <a:srgbClr val="323E32"/>
                </a:solidFill>
                <a:latin typeface="微软雅黑" panose="020B0503020204020204" pitchFamily="34" charset="-122"/>
                <a:ea typeface="微软雅黑" panose="020B0503020204020204" pitchFamily="34" charset="-122"/>
                <a:sym typeface="+mn-ea"/>
              </a:rPr>
              <a:t>2</a:t>
            </a:r>
            <a:r>
              <a:rPr lang="zh-CN" altLang="en-US" sz="3600" b="1">
                <a:solidFill>
                  <a:srgbClr val="323E32"/>
                </a:solidFill>
                <a:latin typeface="微软雅黑" panose="020B0503020204020204" pitchFamily="34" charset="-122"/>
                <a:ea typeface="微软雅黑" panose="020B0503020204020204" pitchFamily="34" charset="-122"/>
                <a:sym typeface="+mn-ea"/>
              </a:rPr>
              <a:t>、</a:t>
            </a:r>
            <a:r>
              <a:rPr lang="zh-CN" sz="3600" b="1">
                <a:solidFill>
                  <a:srgbClr val="323E32"/>
                </a:solidFill>
                <a:latin typeface="微软雅黑" panose="020B0503020204020204" pitchFamily="34" charset="-122"/>
                <a:ea typeface="微软雅黑" panose="020B0503020204020204" pitchFamily="34" charset="-122"/>
                <a:sym typeface="+mn-ea"/>
              </a:rPr>
              <a:t>第三者邀约</a:t>
            </a:r>
            <a:endParaRPr lang="zh-CN" altLang="zh-CN" sz="3600" b="1">
              <a:solidFill>
                <a:srgbClr val="323E32"/>
              </a:solidFill>
              <a:latin typeface="微软雅黑" panose="020B0503020204020204" pitchFamily="34" charset="-122"/>
              <a:ea typeface="微软雅黑" panose="020B0503020204020204" pitchFamily="34" charset="-122"/>
              <a:sym typeface="+mn-ea"/>
            </a:endParaRPr>
          </a:p>
        </p:txBody>
      </p:sp>
      <p:sp>
        <p:nvSpPr>
          <p:cNvPr id="113" name="矩形 112"/>
          <p:cNvSpPr/>
          <p:nvPr/>
        </p:nvSpPr>
        <p:spPr>
          <a:xfrm>
            <a:off x="7397750" y="4518025"/>
            <a:ext cx="3772535" cy="643890"/>
          </a:xfrm>
          <a:prstGeom prst="rect">
            <a:avLst/>
          </a:prstGeom>
        </p:spPr>
        <p:txBody>
          <a:bodyPr wrap="square" lIns="91431" tIns="45716" rIns="91431" bIns="45716">
            <a:spAutoFit/>
          </a:bodyPr>
          <a:p>
            <a:pPr algn="ctr"/>
            <a:r>
              <a:rPr lang="en-US" altLang="zh-CN" sz="3600" b="1">
                <a:solidFill>
                  <a:srgbClr val="323E32"/>
                </a:solidFill>
                <a:latin typeface="微软雅黑" panose="020B0503020204020204" pitchFamily="34" charset="-122"/>
                <a:ea typeface="微软雅黑" panose="020B0503020204020204" pitchFamily="34" charset="-122"/>
                <a:sym typeface="+mn-ea"/>
              </a:rPr>
              <a:t>3</a:t>
            </a:r>
            <a:r>
              <a:rPr lang="zh-CN" altLang="en-US" sz="3600" b="1">
                <a:solidFill>
                  <a:srgbClr val="323E32"/>
                </a:solidFill>
                <a:latin typeface="微软雅黑" panose="020B0503020204020204" pitchFamily="34" charset="-122"/>
                <a:ea typeface="微软雅黑" panose="020B0503020204020204" pitchFamily="34" charset="-122"/>
                <a:sym typeface="+mn-ea"/>
              </a:rPr>
              <a:t>、</a:t>
            </a:r>
            <a:r>
              <a:rPr lang="zh-CN" sz="3600" b="1">
                <a:solidFill>
                  <a:srgbClr val="323E32"/>
                </a:solidFill>
                <a:latin typeface="微软雅黑" panose="020B0503020204020204" pitchFamily="34" charset="-122"/>
                <a:ea typeface="微软雅黑" panose="020B0503020204020204" pitchFamily="34" charset="-122"/>
                <a:sym typeface="+mn-ea"/>
              </a:rPr>
              <a:t>一面之交邀约</a:t>
            </a:r>
            <a:endParaRPr lang="zh-CN" altLang="zh-CN" sz="3600" b="1">
              <a:solidFill>
                <a:srgbClr val="323E32"/>
              </a:solidFill>
              <a:latin typeface="微软雅黑" panose="020B0503020204020204" pitchFamily="34" charset="-122"/>
              <a:ea typeface="微软雅黑" panose="020B0503020204020204" pitchFamily="34" charset="-122"/>
              <a:sym typeface="+mn-ea"/>
            </a:endParaRPr>
          </a:p>
        </p:txBody>
      </p:sp>
      <p:sp>
        <p:nvSpPr>
          <p:cNvPr id="5" name="文本框 4"/>
          <p:cNvSpPr txBox="1"/>
          <p:nvPr/>
        </p:nvSpPr>
        <p:spPr>
          <a:xfrm>
            <a:off x="443865" y="5434965"/>
            <a:ext cx="11302365" cy="583565"/>
          </a:xfrm>
          <a:prstGeom prst="rect">
            <a:avLst/>
          </a:prstGeom>
          <a:noFill/>
          <a:ln w="9525">
            <a:noFill/>
          </a:ln>
        </p:spPr>
        <p:txBody>
          <a:bodyPr wrap="square">
            <a:spAutoFit/>
          </a:bodyPr>
          <a:p>
            <a:pPr indent="0" algn="ctr"/>
            <a:r>
              <a:rPr lang="zh-CN" sz="3200" b="1">
                <a:solidFill>
                  <a:srgbClr val="323E32"/>
                </a:solidFill>
                <a:latin typeface="微软雅黑" panose="020B0503020204020204" pitchFamily="34" charset="-122"/>
                <a:ea typeface="微软雅黑" panose="020B0503020204020204" pitchFamily="34" charset="-122"/>
              </a:rPr>
              <a:t>使用台词卡的三个建议：</a:t>
            </a:r>
            <a:r>
              <a:rPr lang="zh-CN" sz="3200"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sym typeface="+mn-ea"/>
              </a:rPr>
              <a:t>1、先使用  2、照着念   3、反复练</a:t>
            </a:r>
            <a:endParaRPr lang="zh-CN" altLang="en-US" sz="3200"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文本框 1"/>
          <p:cNvSpPr txBox="1"/>
          <p:nvPr/>
        </p:nvSpPr>
        <p:spPr>
          <a:xfrm>
            <a:off x="1078230" y="640080"/>
            <a:ext cx="10236200" cy="583565"/>
          </a:xfrm>
          <a:prstGeom prst="rect">
            <a:avLst/>
          </a:prstGeom>
          <a:noFill/>
          <a:ln w="9525">
            <a:noFill/>
          </a:ln>
        </p:spPr>
        <p:txBody>
          <a:bodyPr wrap="square">
            <a:spAutoFit/>
          </a:bodyPr>
          <a:p>
            <a:pPr indent="0" algn="ctr"/>
            <a:r>
              <a:rPr lang="zh-CN" sz="3200"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rPr>
              <a:t>三原则：1、高姿态    2、三不谈    3、专业化</a:t>
            </a:r>
            <a:endParaRPr lang="zh-CN" altLang="en-US" sz="3200"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500" fill="hold"/>
                                        <p:tgtEl>
                                          <p:spTgt spid="56"/>
                                        </p:tgtEl>
                                        <p:attrNameLst>
                                          <p:attrName>ppt_x</p:attrName>
                                        </p:attrNameLst>
                                      </p:cBhvr>
                                      <p:tavLst>
                                        <p:tav tm="0">
                                          <p:val>
                                            <p:strVal val="0-#ppt_w/2"/>
                                          </p:val>
                                        </p:tav>
                                        <p:tav tm="100000">
                                          <p:val>
                                            <p:strVal val="#ppt_x"/>
                                          </p:val>
                                        </p:tav>
                                      </p:tavLst>
                                    </p:anim>
                                    <p:anim calcmode="lin" valueType="num">
                                      <p:cBhvr additive="base">
                                        <p:cTn id="8" dur="5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wipe(right)">
                                      <p:cBhvr>
                                        <p:cTn id="12" dur="500"/>
                                        <p:tgtEl>
                                          <p:spTgt spid="57"/>
                                        </p:tgtEl>
                                      </p:cBhvr>
                                    </p:animEffect>
                                  </p:childTnLst>
                                </p:cTn>
                              </p:par>
                              <p:par>
                                <p:cTn id="13" presetID="22" presetClass="entr" presetSubtype="2" fill="hold" grpId="0" nodeType="withEffect">
                                  <p:stCondLst>
                                    <p:cond delay="250"/>
                                  </p:stCondLst>
                                  <p:childTnLst>
                                    <p:set>
                                      <p:cBhvr>
                                        <p:cTn id="14" dur="1" fill="hold">
                                          <p:stCondLst>
                                            <p:cond delay="0"/>
                                          </p:stCondLst>
                                        </p:cTn>
                                        <p:tgtEl>
                                          <p:spTgt spid="105"/>
                                        </p:tgtEl>
                                        <p:attrNameLst>
                                          <p:attrName>style.visibility</p:attrName>
                                        </p:attrNameLst>
                                      </p:cBhvr>
                                      <p:to>
                                        <p:strVal val="visible"/>
                                      </p:to>
                                    </p:set>
                                    <p:animEffect transition="in" filter="wipe(right)">
                                      <p:cBhvr>
                                        <p:cTn id="15" dur="500"/>
                                        <p:tgtEl>
                                          <p:spTgt spid="105"/>
                                        </p:tgtEl>
                                      </p:cBhvr>
                                    </p:animEffect>
                                  </p:childTnLst>
                                </p:cTn>
                              </p:par>
                              <p:par>
                                <p:cTn id="16" presetID="14" presetClass="entr" presetSubtype="10" fill="hold" grpId="0" nodeType="withEffect">
                                  <p:stCondLst>
                                    <p:cond delay="750"/>
                                  </p:stCondLst>
                                  <p:childTnLst>
                                    <p:set>
                                      <p:cBhvr>
                                        <p:cTn id="17" dur="1" fill="hold">
                                          <p:stCondLst>
                                            <p:cond delay="0"/>
                                          </p:stCondLst>
                                        </p:cTn>
                                        <p:tgtEl>
                                          <p:spTgt spid="107"/>
                                        </p:tgtEl>
                                        <p:attrNameLst>
                                          <p:attrName>style.visibility</p:attrName>
                                        </p:attrNameLst>
                                      </p:cBhvr>
                                      <p:to>
                                        <p:strVal val="visible"/>
                                      </p:to>
                                    </p:set>
                                    <p:animEffect transition="in" filter="randombar(horizontal)">
                                      <p:cBhvr>
                                        <p:cTn id="18" dur="400"/>
                                        <p:tgtEl>
                                          <p:spTgt spid="107"/>
                                        </p:tgtEl>
                                      </p:cBhvr>
                                    </p:animEffect>
                                  </p:childTnLst>
                                </p:cTn>
                              </p:par>
                              <p:par>
                                <p:cTn id="19" presetID="14" presetClass="entr" presetSubtype="10" fill="hold" grpId="0" nodeType="withEffect">
                                  <p:stCondLst>
                                    <p:cond delay="750"/>
                                  </p:stCondLst>
                                  <p:childTnLst>
                                    <p:set>
                                      <p:cBhvr>
                                        <p:cTn id="20" dur="1" fill="hold">
                                          <p:stCondLst>
                                            <p:cond delay="0"/>
                                          </p:stCondLst>
                                        </p:cTn>
                                        <p:tgtEl>
                                          <p:spTgt spid="109"/>
                                        </p:tgtEl>
                                        <p:attrNameLst>
                                          <p:attrName>style.visibility</p:attrName>
                                        </p:attrNameLst>
                                      </p:cBhvr>
                                      <p:to>
                                        <p:strVal val="visible"/>
                                      </p:to>
                                    </p:set>
                                    <p:animEffect transition="in" filter="randombar(horizontal)">
                                      <p:cBhvr>
                                        <p:cTn id="21" dur="400"/>
                                        <p:tgtEl>
                                          <p:spTgt spid="109"/>
                                        </p:tgtEl>
                                      </p:cBhvr>
                                    </p:animEffect>
                                  </p:childTnLst>
                                </p:cTn>
                              </p:par>
                              <p:par>
                                <p:cTn id="22" presetID="14" presetClass="entr" presetSubtype="10" fill="hold" grpId="0" nodeType="withEffect">
                                  <p:stCondLst>
                                    <p:cond delay="750"/>
                                  </p:stCondLst>
                                  <p:childTnLst>
                                    <p:set>
                                      <p:cBhvr>
                                        <p:cTn id="23" dur="1" fill="hold">
                                          <p:stCondLst>
                                            <p:cond delay="0"/>
                                          </p:stCondLst>
                                        </p:cTn>
                                        <p:tgtEl>
                                          <p:spTgt spid="113"/>
                                        </p:tgtEl>
                                        <p:attrNameLst>
                                          <p:attrName>style.visibility</p:attrName>
                                        </p:attrNameLst>
                                      </p:cBhvr>
                                      <p:to>
                                        <p:strVal val="visible"/>
                                      </p:to>
                                    </p:set>
                                    <p:animEffect transition="in" filter="randombar(horizontal)">
                                      <p:cBhvr>
                                        <p:cTn id="24" dur="4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bldLvl="0" animBg="1"/>
      <p:bldP spid="57" grpId="0" bldLvl="0" animBg="1"/>
      <p:bldP spid="105" grpId="0"/>
      <p:bldP spid="107" grpId="0"/>
      <p:bldP spid="109" grpId="0"/>
      <p:bldP spid="1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矩形 1"/>
          <p:cNvSpPr/>
          <p:nvPr>
            <p:custDataLst>
              <p:tags r:id="rId1"/>
            </p:custDataLst>
          </p:nvPr>
        </p:nvSpPr>
        <p:spPr>
          <a:xfrm flipH="1">
            <a:off x="2515235" y="2439670"/>
            <a:ext cx="6849745" cy="2214880"/>
          </a:xfrm>
          <a:prstGeom prst="rect">
            <a:avLst/>
          </a:prstGeom>
          <a:ln>
            <a:noFill/>
          </a:ln>
        </p:spPr>
        <p:txBody>
          <a:bodyPr wrap="square">
            <a:spAutoFit/>
          </a:bodyPr>
          <a:lstStyle/>
          <a:p>
            <a:pPr algn="ctr"/>
            <a:r>
              <a:rPr lang="zh-CN" altLang="zh-CN" sz="13800" b="1" dirty="0">
                <a:gradFill>
                  <a:gsLst>
                    <a:gs pos="0">
                      <a:srgbClr val="FE4444"/>
                    </a:gs>
                    <a:gs pos="100000">
                      <a:srgbClr val="832B2B"/>
                    </a:gs>
                  </a:gsLst>
                  <a:lin scaled="0"/>
                </a:gradFill>
                <a:effectLst/>
                <a:latin typeface="微软雅黑" panose="020B0503020204020204" pitchFamily="34" charset="-122"/>
                <a:ea typeface="微软雅黑" panose="020B0503020204020204" pitchFamily="34" charset="-122"/>
                <a:cs typeface="BrowalliaUPC" panose="020B0604020202020204" pitchFamily="34" charset="-34"/>
              </a:rPr>
              <a:t>讲计划</a:t>
            </a:r>
            <a:endParaRPr lang="zh-CN" altLang="zh-CN" sz="13800" b="1" dirty="0">
              <a:gradFill>
                <a:gsLst>
                  <a:gs pos="0">
                    <a:srgbClr val="FE4444"/>
                  </a:gs>
                  <a:gs pos="100000">
                    <a:srgbClr val="832B2B"/>
                  </a:gs>
                </a:gsLst>
                <a:lin scaled="0"/>
              </a:gradFill>
              <a:effectLst/>
              <a:latin typeface="微软雅黑" panose="020B0503020204020204" pitchFamily="34" charset="-122"/>
              <a:ea typeface="微软雅黑" panose="020B0503020204020204" pitchFamily="34" charset="-122"/>
              <a:cs typeface="BrowalliaUPC" panose="020B0604020202020204" pitchFamily="34" charset="-34"/>
            </a:endParaRPr>
          </a:p>
        </p:txBody>
      </p:sp>
      <p:sp>
        <p:nvSpPr>
          <p:cNvPr id="3" name="PA_矩形 2"/>
          <p:cNvSpPr/>
          <p:nvPr>
            <p:custDataLst>
              <p:tags r:id="rId2"/>
            </p:custDataLst>
          </p:nvPr>
        </p:nvSpPr>
        <p:spPr>
          <a:xfrm flipH="1">
            <a:off x="2162175" y="1122680"/>
            <a:ext cx="7660005" cy="922020"/>
          </a:xfrm>
          <a:prstGeom prst="rect">
            <a:avLst/>
          </a:prstGeom>
          <a:ln>
            <a:noFill/>
          </a:ln>
        </p:spPr>
        <p:txBody>
          <a:bodyPr wrap="square">
            <a:spAutoFit/>
          </a:bodyPr>
          <a:lstStyle/>
          <a:p>
            <a:pPr algn="ctr"/>
            <a:r>
              <a:rPr lang="zh-CN" altLang="en-US" sz="4800" b="1">
                <a:solidFill>
                  <a:srgbClr val="463541"/>
                </a:solidFill>
                <a:effectLst/>
                <a:latin typeface="Agency FB" panose="020B0503020202020204" pitchFamily="34" charset="0"/>
                <a:ea typeface="微软雅黑" panose="020B0503020204020204" pitchFamily="34" charset="-122"/>
                <a:cs typeface="BrowalliaUPC" panose="020B0604020202020204" pitchFamily="34" charset="-34"/>
              </a:rPr>
              <a:t>成功八步</a:t>
            </a:r>
            <a:r>
              <a:rPr lang="en-US" altLang="zh-CN" sz="5400" b="1">
                <a:solidFill>
                  <a:srgbClr val="463541"/>
                </a:solidFill>
                <a:effectLst/>
                <a:latin typeface="Agency FB" panose="020B0503020202020204" pitchFamily="34" charset="0"/>
                <a:ea typeface="微软雅黑" panose="020B0503020204020204" pitchFamily="34" charset="-122"/>
                <a:cs typeface="BrowalliaUPC" panose="020B0604020202020204" pitchFamily="34" charset="-34"/>
              </a:rPr>
              <a:t>——</a:t>
            </a:r>
            <a:r>
              <a:rPr lang="zh-CN" altLang="en-US" sz="5400" b="1">
                <a:solidFill>
                  <a:srgbClr val="463541"/>
                </a:solidFill>
                <a:effectLst/>
                <a:latin typeface="Agency FB" panose="020B0503020202020204" pitchFamily="34" charset="0"/>
                <a:ea typeface="微软雅黑" panose="020B0503020204020204" pitchFamily="34" charset="-122"/>
                <a:cs typeface="BrowalliaUPC" panose="020B0604020202020204" pitchFamily="34" charset="-34"/>
              </a:rPr>
              <a:t>第五步</a:t>
            </a:r>
            <a:endParaRPr lang="zh-CN" altLang="en-US" sz="5400" b="1">
              <a:solidFill>
                <a:srgbClr val="463541"/>
              </a:solidFill>
              <a:effectLst/>
              <a:latin typeface="Agency FB" panose="020B0503020202020204" pitchFamily="34" charset="0"/>
              <a:ea typeface="微软雅黑" panose="020B0503020204020204" pitchFamily="34" charset="-122"/>
              <a:cs typeface="BrowalliaUPC" panose="020B0604020202020204" pitchFamily="34" charset="-34"/>
            </a:endParaRPr>
          </a:p>
        </p:txBody>
      </p:sp>
      <p:sp>
        <p:nvSpPr>
          <p:cNvPr id="4" name="PA_文本框 7"/>
          <p:cNvSpPr txBox="1"/>
          <p:nvPr>
            <p:custDataLst>
              <p:tags r:id="rId3"/>
            </p:custDataLst>
          </p:nvPr>
        </p:nvSpPr>
        <p:spPr>
          <a:xfrm>
            <a:off x="2453005" y="5085715"/>
            <a:ext cx="7077710" cy="645160"/>
          </a:xfrm>
          <a:prstGeom prst="rect">
            <a:avLst/>
          </a:prstGeom>
          <a:noFill/>
          <a:effectLst/>
        </p:spPr>
        <p:txBody>
          <a:bodyPr wrap="square" rtlCol="0">
            <a:spAutoFit/>
          </a:bodyPr>
          <a:lstStyle/>
          <a:p>
            <a:pPr algn="ctr"/>
            <a:r>
              <a:rPr lang="en-US" altLang="zh-CN" sz="3600" b="1">
                <a:solidFill>
                  <a:schemeClr val="tx1"/>
                </a:solidFill>
                <a:effectLst/>
                <a:latin typeface="微软雅黑" panose="020B0503020204020204" pitchFamily="34" charset="-122"/>
                <a:ea typeface="微软雅黑" panose="020B0503020204020204" pitchFamily="34" charset="-122"/>
              </a:rPr>
              <a:t>M</a:t>
            </a:r>
            <a:r>
              <a:rPr lang="zh-CN" altLang="en-US" sz="3600" b="1">
                <a:solidFill>
                  <a:schemeClr val="tx1"/>
                </a:solidFill>
                <a:effectLst/>
                <a:latin typeface="微软雅黑" panose="020B0503020204020204" pitchFamily="34" charset="-122"/>
                <a:ea typeface="微软雅黑" panose="020B0503020204020204" pitchFamily="34" charset="-122"/>
              </a:rPr>
              <a:t>系统快速打造成功</a:t>
            </a:r>
            <a:r>
              <a:rPr lang="zh-CN" altLang="zh-CN" sz="3600" b="1">
                <a:solidFill>
                  <a:schemeClr val="tx1"/>
                </a:solidFill>
                <a:effectLst/>
                <a:latin typeface="微软雅黑" panose="020B0503020204020204" pitchFamily="34" charset="-122"/>
                <a:ea typeface="微软雅黑" panose="020B0503020204020204" pitchFamily="34" charset="-122"/>
              </a:rPr>
              <a:t>系统系列培训</a:t>
            </a:r>
            <a:endParaRPr lang="zh-CN" altLang="zh-CN" sz="3600" b="1">
              <a:solidFill>
                <a:schemeClr val="tx1"/>
              </a:solidFill>
              <a:effectLst/>
              <a:latin typeface="微软雅黑" panose="020B0503020204020204" pitchFamily="34" charset="-122"/>
              <a:ea typeface="微软雅黑" panose="020B0503020204020204" pitchFamily="34" charset="-122"/>
            </a:endParaRPr>
          </a:p>
        </p:txBody>
      </p:sp>
      <p:cxnSp>
        <p:nvCxnSpPr>
          <p:cNvPr id="5" name="PA_直接连接符 4"/>
          <p:cNvCxnSpPr/>
          <p:nvPr>
            <p:custDataLst>
              <p:tags r:id="rId4"/>
            </p:custDataLst>
          </p:nvPr>
        </p:nvCxnSpPr>
        <p:spPr>
          <a:xfrm>
            <a:off x="3474589" y="5085898"/>
            <a:ext cx="5471753"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47578" y="1707593"/>
            <a:ext cx="2155981" cy="1258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spcBef>
                <a:spcPct val="20000"/>
              </a:spcBef>
              <a:buFont typeface="Arial" panose="020B0604020202020204" pitchFamily="34" charset="0"/>
              <a:buNone/>
              <a:defRPr sz="3600" b="1" cap="all">
                <a:gradFill>
                  <a:gsLst>
                    <a:gs pos="5000">
                      <a:srgbClr val="BD1032"/>
                    </a:gs>
                    <a:gs pos="36000">
                      <a:srgbClr val="55020D"/>
                    </a:gs>
                    <a:gs pos="68000">
                      <a:srgbClr val="E13377"/>
                    </a:gs>
                    <a:gs pos="100000">
                      <a:srgbClr val="ED8571"/>
                    </a:gs>
                  </a:gsLst>
                  <a:lin ang="5400000" scaled="1"/>
                </a:gradFill>
                <a:latin typeface="微软雅黑" panose="020B0503020204020204" pitchFamily="34" charset="-122"/>
                <a:ea typeface="微软雅黑" panose="020B0503020204020204" pitchFamily="34" charset="-122"/>
                <a:cs typeface="Arial" panose="020B0604020202020204" pitchFamily="34" charset="0"/>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r>
              <a:rPr lang="zh-CN" altLang="en-US" sz="7585">
                <a:solidFill>
                  <a:schemeClr val="tx2"/>
                </a:solidFill>
                <a:sym typeface="+mn-lt"/>
              </a:rPr>
              <a:t>目录</a:t>
            </a:r>
            <a:endParaRPr lang="zh-CN" altLang="en-US" sz="7585">
              <a:solidFill>
                <a:schemeClr val="tx2"/>
              </a:solidFill>
            </a:endParaRPr>
          </a:p>
        </p:txBody>
      </p:sp>
      <p:sp>
        <p:nvSpPr>
          <p:cNvPr id="3" name="文本框 2"/>
          <p:cNvSpPr txBox="1"/>
          <p:nvPr/>
        </p:nvSpPr>
        <p:spPr>
          <a:xfrm>
            <a:off x="242438" y="2733240"/>
            <a:ext cx="2366257" cy="652145"/>
          </a:xfrm>
          <a:prstGeom prst="rect">
            <a:avLst/>
          </a:prstGeom>
          <a:noFill/>
        </p:spPr>
        <p:txBody>
          <a:bodyPr wrap="square" rtlCol="0">
            <a:spAutoFit/>
          </a:bodyPr>
          <a:lstStyle/>
          <a:p>
            <a:pPr algn="ctr">
              <a:lnSpc>
                <a:spcPct val="120000"/>
              </a:lnSpc>
            </a:pPr>
            <a:r>
              <a:rPr lang="en-US" altLang="zh-CN" sz="3035" cap="all">
                <a:solidFill>
                  <a:schemeClr val="tx2"/>
                </a:solidFill>
                <a:latin typeface="Franklin Gothic Book" panose="020B0503020102020204" pitchFamily="34" charset="0"/>
                <a:ea typeface="Cambria Math" panose="02040503050406030204" pitchFamily="18" charset="0"/>
                <a:cs typeface="+mn-ea"/>
                <a:sym typeface="+mn-lt"/>
              </a:rPr>
              <a:t>contents</a:t>
            </a:r>
            <a:endParaRPr lang="zh-CN" altLang="en-US" sz="3035" cap="all">
              <a:solidFill>
                <a:schemeClr val="tx2"/>
              </a:solidFill>
              <a:latin typeface="Franklin Gothic Book" panose="020B0503020102020204" pitchFamily="34" charset="0"/>
              <a:cs typeface="+mn-ea"/>
              <a:sym typeface="+mn-lt"/>
            </a:endParaRPr>
          </a:p>
        </p:txBody>
      </p:sp>
      <p:sp>
        <p:nvSpPr>
          <p:cNvPr id="4" name="圆角矩形 3"/>
          <p:cNvSpPr/>
          <p:nvPr/>
        </p:nvSpPr>
        <p:spPr>
          <a:xfrm>
            <a:off x="3192145" y="1209040"/>
            <a:ext cx="7685405" cy="584200"/>
          </a:xfrm>
          <a:prstGeom prst="roundRect">
            <a:avLst/>
          </a:prstGeom>
          <a:solidFill>
            <a:schemeClr val="tx2"/>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391" tIns="45695" rIns="91391" bIns="45695" rtlCol="0" anchor="ctr"/>
          <a:lstStyle/>
          <a:p>
            <a:pPr algn="ctr"/>
            <a:endParaRPr lang="zh-CN" altLang="en-US" sz="1800" b="1">
              <a:solidFill>
                <a:schemeClr val="bg1"/>
              </a:solidFill>
            </a:endParaRPr>
          </a:p>
        </p:txBody>
      </p:sp>
      <p:sp>
        <p:nvSpPr>
          <p:cNvPr id="5" name="矩形 4"/>
          <p:cNvSpPr/>
          <p:nvPr/>
        </p:nvSpPr>
        <p:spPr>
          <a:xfrm>
            <a:off x="4274185" y="1297305"/>
            <a:ext cx="1969770" cy="953135"/>
          </a:xfrm>
          <a:prstGeom prst="rect">
            <a:avLst/>
          </a:prstGeom>
          <a:effectLst/>
        </p:spPr>
        <p:txBody>
          <a:bodyPr wrap="square">
            <a:spAutoFit/>
          </a:bodyPr>
          <a:lstStyle/>
          <a:p>
            <a:pPr>
              <a:defRPr/>
            </a:pPr>
            <a:r>
              <a:rPr lang="zh-CN" altLang="en-US" sz="2800" b="1">
                <a:solidFill>
                  <a:schemeClr val="bg1"/>
                </a:solidFill>
                <a:latin typeface="Franklin Gothic Medium" panose="020B0603020102020204" pitchFamily="34" charset="0"/>
                <a:ea typeface="微软雅黑" panose="020B0503020204020204" pitchFamily="34" charset="-122"/>
              </a:rPr>
              <a:t>讲计划重要性</a:t>
            </a:r>
            <a:endParaRPr lang="zh-CN" altLang="en-US" sz="2800" b="1">
              <a:solidFill>
                <a:schemeClr val="bg1"/>
              </a:solidFill>
              <a:latin typeface="Franklin Gothic Medium" panose="020B0603020102020204" pitchFamily="34" charset="0"/>
              <a:ea typeface="微软雅黑" panose="020B0503020204020204" pitchFamily="34" charset="-122"/>
            </a:endParaRPr>
          </a:p>
        </p:txBody>
      </p:sp>
      <p:sp>
        <p:nvSpPr>
          <p:cNvPr id="6" name="椭圆 5"/>
          <p:cNvSpPr/>
          <p:nvPr/>
        </p:nvSpPr>
        <p:spPr>
          <a:xfrm>
            <a:off x="3397250" y="1267460"/>
            <a:ext cx="840105" cy="467360"/>
          </a:xfrm>
          <a:prstGeom prst="ellipse">
            <a:avLst/>
          </a:prstGeom>
          <a:solidFill>
            <a:schemeClr val="accent2"/>
          </a:solidFill>
          <a:ln w="38100">
            <a:no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3200" b="1">
                <a:solidFill>
                  <a:schemeClr val="bg1"/>
                </a:solidFill>
                <a:latin typeface="微软雅黑" panose="020B0503020204020204" pitchFamily="34" charset="-122"/>
                <a:ea typeface="微软雅黑" panose="020B0503020204020204" pitchFamily="34" charset="-122"/>
                <a:cs typeface="+mn-ea"/>
              </a:rPr>
              <a:t>1</a:t>
            </a:r>
            <a:endParaRPr lang="en-US" altLang="zh-CN" sz="3200" b="1">
              <a:solidFill>
                <a:schemeClr val="bg1"/>
              </a:solidFill>
              <a:latin typeface="微软雅黑" panose="020B0503020204020204" pitchFamily="34" charset="-122"/>
              <a:ea typeface="微软雅黑" panose="020B0503020204020204" pitchFamily="34" charset="-122"/>
              <a:cs typeface="+mn-ea"/>
            </a:endParaRPr>
          </a:p>
        </p:txBody>
      </p:sp>
      <p:sp>
        <p:nvSpPr>
          <p:cNvPr id="7" name="圆角矩形 6"/>
          <p:cNvSpPr/>
          <p:nvPr/>
        </p:nvSpPr>
        <p:spPr>
          <a:xfrm>
            <a:off x="3192145" y="1940560"/>
            <a:ext cx="7685405" cy="584200"/>
          </a:xfrm>
          <a:prstGeom prst="roundRect">
            <a:avLst/>
          </a:prstGeom>
          <a:solidFill>
            <a:schemeClr val="tx2"/>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391" tIns="45695" rIns="91391" bIns="45695" rtlCol="0" anchor="ctr"/>
          <a:lstStyle/>
          <a:p>
            <a:pPr algn="ctr"/>
            <a:endParaRPr lang="zh-CN" altLang="en-US" sz="1800" b="1">
              <a:solidFill>
                <a:schemeClr val="bg1"/>
              </a:solidFill>
            </a:endParaRPr>
          </a:p>
        </p:txBody>
      </p:sp>
      <p:sp>
        <p:nvSpPr>
          <p:cNvPr id="8" name="矩形 7"/>
          <p:cNvSpPr/>
          <p:nvPr/>
        </p:nvSpPr>
        <p:spPr>
          <a:xfrm>
            <a:off x="4274185" y="2028190"/>
            <a:ext cx="3237865" cy="521970"/>
          </a:xfrm>
          <a:prstGeom prst="rect">
            <a:avLst/>
          </a:prstGeom>
          <a:effectLst/>
        </p:spPr>
        <p:txBody>
          <a:bodyPr wrap="square">
            <a:spAutoFit/>
          </a:bodyPr>
          <a:lstStyle/>
          <a:p>
            <a:pPr algn="l">
              <a:defRPr/>
            </a:pPr>
            <a:r>
              <a:rPr lang="zh-CN" altLang="en-US" sz="2800" b="1">
                <a:solidFill>
                  <a:schemeClr val="bg1"/>
                </a:solidFill>
                <a:latin typeface="Franklin Gothic Medium" panose="020B0603020102020204" pitchFamily="34" charset="0"/>
                <a:ea typeface="微软雅黑" panose="020B0503020204020204" pitchFamily="34" charset="-122"/>
                <a:sym typeface="+mn-ea"/>
              </a:rPr>
              <a:t>讲计划种类</a:t>
            </a:r>
            <a:endParaRPr lang="zh-CN" altLang="en-US" sz="2800" b="1">
              <a:solidFill>
                <a:schemeClr val="bg1"/>
              </a:solidFill>
              <a:latin typeface="Franklin Gothic Medium" panose="020B0603020102020204" pitchFamily="34" charset="0"/>
              <a:ea typeface="微软雅黑" panose="020B0503020204020204" pitchFamily="34" charset="-122"/>
            </a:endParaRPr>
          </a:p>
        </p:txBody>
      </p:sp>
      <p:sp>
        <p:nvSpPr>
          <p:cNvPr id="9" name="椭圆 8"/>
          <p:cNvSpPr/>
          <p:nvPr/>
        </p:nvSpPr>
        <p:spPr>
          <a:xfrm>
            <a:off x="3397250" y="1998980"/>
            <a:ext cx="840105" cy="467360"/>
          </a:xfrm>
          <a:prstGeom prst="ellipse">
            <a:avLst/>
          </a:prstGeom>
          <a:solidFill>
            <a:schemeClr val="accent2"/>
          </a:solidFill>
          <a:ln w="38100">
            <a:no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3200" b="1">
                <a:solidFill>
                  <a:schemeClr val="bg1"/>
                </a:solidFill>
                <a:latin typeface="微软雅黑" panose="020B0503020204020204" pitchFamily="34" charset="-122"/>
                <a:ea typeface="微软雅黑" panose="020B0503020204020204" pitchFamily="34" charset="-122"/>
                <a:cs typeface="+mn-ea"/>
              </a:rPr>
              <a:t>2</a:t>
            </a:r>
            <a:endParaRPr lang="en-US" altLang="zh-CN" sz="3200" b="1">
              <a:solidFill>
                <a:schemeClr val="bg1"/>
              </a:solidFill>
              <a:latin typeface="微软雅黑" panose="020B0503020204020204" pitchFamily="34" charset="-122"/>
              <a:ea typeface="微软雅黑" panose="020B0503020204020204" pitchFamily="34" charset="-122"/>
              <a:cs typeface="+mn-ea"/>
            </a:endParaRPr>
          </a:p>
        </p:txBody>
      </p:sp>
      <p:sp>
        <p:nvSpPr>
          <p:cNvPr id="10" name="圆角矩形 9"/>
          <p:cNvSpPr/>
          <p:nvPr/>
        </p:nvSpPr>
        <p:spPr>
          <a:xfrm>
            <a:off x="3192145" y="2671445"/>
            <a:ext cx="7685405" cy="584200"/>
          </a:xfrm>
          <a:prstGeom prst="roundRect">
            <a:avLst/>
          </a:prstGeom>
          <a:solidFill>
            <a:schemeClr val="tx2"/>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391" tIns="45695" rIns="91391" bIns="45695" rtlCol="0" anchor="ctr"/>
          <a:lstStyle/>
          <a:p>
            <a:pPr algn="ctr"/>
            <a:endParaRPr lang="zh-CN" altLang="en-US" sz="1800" b="1">
              <a:solidFill>
                <a:schemeClr val="bg1"/>
              </a:solidFill>
            </a:endParaRPr>
          </a:p>
        </p:txBody>
      </p:sp>
      <p:sp>
        <p:nvSpPr>
          <p:cNvPr id="11" name="矩形 10"/>
          <p:cNvSpPr/>
          <p:nvPr/>
        </p:nvSpPr>
        <p:spPr>
          <a:xfrm>
            <a:off x="4273550" y="2759710"/>
            <a:ext cx="6520180" cy="521970"/>
          </a:xfrm>
          <a:prstGeom prst="rect">
            <a:avLst/>
          </a:prstGeom>
          <a:effectLst/>
        </p:spPr>
        <p:txBody>
          <a:bodyPr wrap="square">
            <a:spAutoFit/>
          </a:bodyPr>
          <a:lstStyle/>
          <a:p>
            <a:pPr algn="l">
              <a:defRPr/>
            </a:pPr>
            <a:r>
              <a:rPr lang="zh-CN" altLang="en-US" sz="2800" b="1">
                <a:solidFill>
                  <a:schemeClr val="bg1"/>
                </a:solidFill>
                <a:latin typeface="Franklin Gothic Medium" panose="020B0603020102020204" pitchFamily="34" charset="0"/>
                <a:ea typeface="微软雅黑" panose="020B0503020204020204" pitchFamily="34" charset="-122"/>
                <a:sym typeface="+mn-ea"/>
              </a:rPr>
              <a:t>目的和</a:t>
            </a:r>
            <a:r>
              <a:rPr lang="zh-CN" altLang="en-US" sz="2800" b="1">
                <a:solidFill>
                  <a:schemeClr val="bg1"/>
                </a:solidFill>
                <a:latin typeface="Franklin Gothic Medium" panose="020B0603020102020204" pitchFamily="34" charset="0"/>
                <a:ea typeface="微软雅黑" panose="020B0503020204020204" pitchFamily="34" charset="-122"/>
                <a:sym typeface="+mn-ea"/>
              </a:rPr>
              <a:t>原则</a:t>
            </a:r>
            <a:endParaRPr lang="zh-CN" altLang="en-US" sz="2800" b="1">
              <a:solidFill>
                <a:schemeClr val="bg1"/>
              </a:solidFill>
              <a:latin typeface="Franklin Gothic Medium" panose="020B0603020102020204" pitchFamily="34" charset="0"/>
              <a:ea typeface="微软雅黑" panose="020B0503020204020204" pitchFamily="34" charset="-122"/>
              <a:sym typeface="+mn-ea"/>
            </a:endParaRPr>
          </a:p>
        </p:txBody>
      </p:sp>
      <p:sp>
        <p:nvSpPr>
          <p:cNvPr id="12" name="椭圆 11"/>
          <p:cNvSpPr/>
          <p:nvPr/>
        </p:nvSpPr>
        <p:spPr>
          <a:xfrm>
            <a:off x="3397250" y="2729865"/>
            <a:ext cx="840105" cy="467360"/>
          </a:xfrm>
          <a:prstGeom prst="ellipse">
            <a:avLst/>
          </a:prstGeom>
          <a:solidFill>
            <a:schemeClr val="accent2"/>
          </a:solidFill>
          <a:ln w="38100">
            <a:no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3200" b="1">
                <a:solidFill>
                  <a:schemeClr val="bg1"/>
                </a:solidFill>
                <a:latin typeface="微软雅黑" panose="020B0503020204020204" pitchFamily="34" charset="-122"/>
                <a:ea typeface="微软雅黑" panose="020B0503020204020204" pitchFamily="34" charset="-122"/>
                <a:cs typeface="+mn-ea"/>
              </a:rPr>
              <a:t>3</a:t>
            </a:r>
            <a:endParaRPr lang="en-US" altLang="zh-CN" sz="3200" b="1">
              <a:solidFill>
                <a:schemeClr val="bg1"/>
              </a:solidFill>
              <a:latin typeface="微软雅黑" panose="020B0503020204020204" pitchFamily="34" charset="-122"/>
              <a:ea typeface="微软雅黑" panose="020B0503020204020204" pitchFamily="34" charset="-122"/>
              <a:cs typeface="+mn-ea"/>
            </a:endParaRPr>
          </a:p>
        </p:txBody>
      </p:sp>
      <p:sp>
        <p:nvSpPr>
          <p:cNvPr id="13" name="圆角矩形 12"/>
          <p:cNvSpPr/>
          <p:nvPr/>
        </p:nvSpPr>
        <p:spPr>
          <a:xfrm>
            <a:off x="3192145" y="3411855"/>
            <a:ext cx="7685405" cy="584200"/>
          </a:xfrm>
          <a:prstGeom prst="roundRect">
            <a:avLst/>
          </a:prstGeom>
          <a:solidFill>
            <a:schemeClr val="tx2"/>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391" tIns="45695" rIns="91391" bIns="45695" rtlCol="0" anchor="ctr"/>
          <a:lstStyle/>
          <a:p>
            <a:pPr algn="ctr"/>
            <a:endParaRPr lang="zh-CN" altLang="en-US" sz="1800" b="1">
              <a:solidFill>
                <a:schemeClr val="bg1"/>
              </a:solidFill>
            </a:endParaRPr>
          </a:p>
        </p:txBody>
      </p:sp>
      <p:sp>
        <p:nvSpPr>
          <p:cNvPr id="14" name="矩形 13"/>
          <p:cNvSpPr/>
          <p:nvPr/>
        </p:nvSpPr>
        <p:spPr>
          <a:xfrm>
            <a:off x="4273550" y="3499485"/>
            <a:ext cx="5136515" cy="521970"/>
          </a:xfrm>
          <a:prstGeom prst="rect">
            <a:avLst/>
          </a:prstGeom>
          <a:effectLst/>
        </p:spPr>
        <p:txBody>
          <a:bodyPr wrap="square">
            <a:spAutoFit/>
          </a:bodyPr>
          <a:lstStyle/>
          <a:p>
            <a:pPr algn="l">
              <a:defRPr/>
            </a:pPr>
            <a:r>
              <a:rPr lang="zh-CN" altLang="en-US" sz="2800" b="1">
                <a:solidFill>
                  <a:schemeClr val="bg1"/>
                </a:solidFill>
                <a:latin typeface="Franklin Gothic Medium" panose="020B0603020102020204" pitchFamily="34" charset="0"/>
                <a:ea typeface="微软雅黑" panose="020B0503020204020204" pitchFamily="34" charset="-122"/>
              </a:rPr>
              <a:t>如何讲好计划</a:t>
            </a:r>
            <a:endParaRPr lang="zh-CN" altLang="en-US" sz="2800" b="1">
              <a:solidFill>
                <a:schemeClr val="bg1"/>
              </a:solidFill>
              <a:latin typeface="Franklin Gothic Medium" panose="020B0603020102020204" pitchFamily="34" charset="0"/>
              <a:ea typeface="微软雅黑" panose="020B0503020204020204" pitchFamily="34" charset="-122"/>
            </a:endParaRPr>
          </a:p>
        </p:txBody>
      </p:sp>
      <p:sp>
        <p:nvSpPr>
          <p:cNvPr id="15" name="椭圆 14"/>
          <p:cNvSpPr/>
          <p:nvPr/>
        </p:nvSpPr>
        <p:spPr>
          <a:xfrm>
            <a:off x="3397250" y="3470275"/>
            <a:ext cx="840105" cy="467360"/>
          </a:xfrm>
          <a:prstGeom prst="ellipse">
            <a:avLst/>
          </a:prstGeom>
          <a:solidFill>
            <a:srgbClr val="FF0000"/>
          </a:solidFill>
          <a:ln w="38100">
            <a:no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3200" b="1">
                <a:solidFill>
                  <a:schemeClr val="bg1"/>
                </a:solidFill>
                <a:latin typeface="微软雅黑" panose="020B0503020204020204" pitchFamily="34" charset="-122"/>
                <a:ea typeface="微软雅黑" panose="020B0503020204020204" pitchFamily="34" charset="-122"/>
                <a:cs typeface="+mn-ea"/>
              </a:rPr>
              <a:t>4</a:t>
            </a:r>
            <a:endParaRPr lang="en-US" altLang="zh-CN" sz="3200" b="1">
              <a:solidFill>
                <a:schemeClr val="bg1"/>
              </a:solidFill>
              <a:latin typeface="微软雅黑" panose="020B0503020204020204" pitchFamily="34" charset="-122"/>
              <a:ea typeface="微软雅黑" panose="020B0503020204020204" pitchFamily="34" charset="-122"/>
              <a:cs typeface="+mn-ea"/>
            </a:endParaRPr>
          </a:p>
        </p:txBody>
      </p:sp>
      <p:pic>
        <p:nvPicPr>
          <p:cNvPr id="16" name="图片 15"/>
          <p:cNvPicPr>
            <a:picLocks noChangeAspect="1"/>
          </p:cNvPicPr>
          <p:nvPr/>
        </p:nvPicPr>
        <p:blipFill>
          <a:blip r:embed="rId1"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238998" y="4263426"/>
            <a:ext cx="7631245" cy="2638626"/>
          </a:xfrm>
          <a:prstGeom prst="rect">
            <a:avLst/>
          </a:prstGeom>
        </p:spPr>
      </p:pic>
      <p:sp>
        <p:nvSpPr>
          <p:cNvPr id="19" name="椭圆 18"/>
          <p:cNvSpPr/>
          <p:nvPr/>
        </p:nvSpPr>
        <p:spPr>
          <a:xfrm>
            <a:off x="3397250" y="1267460"/>
            <a:ext cx="840105" cy="467360"/>
          </a:xfrm>
          <a:prstGeom prst="ellipse">
            <a:avLst/>
          </a:prstGeom>
          <a:solidFill>
            <a:srgbClr val="FF0000"/>
          </a:solidFill>
          <a:ln w="38100">
            <a:no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a:r>
              <a:rPr lang="en-US" altLang="zh-CN" sz="3200" b="1">
                <a:solidFill>
                  <a:schemeClr val="bg1"/>
                </a:solidFill>
                <a:latin typeface="微软雅黑" panose="020B0503020204020204" pitchFamily="34" charset="-122"/>
                <a:ea typeface="微软雅黑" panose="020B0503020204020204" pitchFamily="34" charset="-122"/>
                <a:cs typeface="+mn-ea"/>
              </a:rPr>
              <a:t>1</a:t>
            </a:r>
            <a:endParaRPr lang="en-US" altLang="zh-CN" sz="3200" b="1">
              <a:solidFill>
                <a:schemeClr val="bg1"/>
              </a:solidFill>
              <a:latin typeface="微软雅黑" panose="020B0503020204020204" pitchFamily="34" charset="-122"/>
              <a:ea typeface="微软雅黑" panose="020B0503020204020204" pitchFamily="34" charset="-122"/>
              <a:cs typeface="+mn-ea"/>
            </a:endParaRPr>
          </a:p>
        </p:txBody>
      </p:sp>
      <p:sp>
        <p:nvSpPr>
          <p:cNvPr id="20" name="椭圆 19"/>
          <p:cNvSpPr/>
          <p:nvPr/>
        </p:nvSpPr>
        <p:spPr>
          <a:xfrm>
            <a:off x="3397250" y="1998980"/>
            <a:ext cx="840105" cy="467360"/>
          </a:xfrm>
          <a:prstGeom prst="ellipse">
            <a:avLst/>
          </a:prstGeom>
          <a:solidFill>
            <a:srgbClr val="FF0000"/>
          </a:solidFill>
          <a:ln w="38100">
            <a:no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a:r>
              <a:rPr lang="en-US" altLang="zh-CN" sz="3200" b="1">
                <a:solidFill>
                  <a:schemeClr val="bg1"/>
                </a:solidFill>
                <a:latin typeface="微软雅黑" panose="020B0503020204020204" pitchFamily="34" charset="-122"/>
                <a:ea typeface="微软雅黑" panose="020B0503020204020204" pitchFamily="34" charset="-122"/>
                <a:cs typeface="+mn-ea"/>
              </a:rPr>
              <a:t>2</a:t>
            </a:r>
            <a:endParaRPr lang="en-US" altLang="zh-CN" sz="3200" b="1">
              <a:solidFill>
                <a:schemeClr val="bg1"/>
              </a:solidFill>
              <a:latin typeface="微软雅黑" panose="020B0503020204020204" pitchFamily="34" charset="-122"/>
              <a:ea typeface="微软雅黑" panose="020B0503020204020204" pitchFamily="34" charset="-122"/>
              <a:cs typeface="+mn-ea"/>
            </a:endParaRPr>
          </a:p>
        </p:txBody>
      </p:sp>
      <p:sp>
        <p:nvSpPr>
          <p:cNvPr id="21" name="椭圆 20"/>
          <p:cNvSpPr/>
          <p:nvPr/>
        </p:nvSpPr>
        <p:spPr>
          <a:xfrm>
            <a:off x="3397250" y="2729865"/>
            <a:ext cx="840105" cy="467360"/>
          </a:xfrm>
          <a:prstGeom prst="ellipse">
            <a:avLst/>
          </a:prstGeom>
          <a:solidFill>
            <a:srgbClr val="FF0000"/>
          </a:solidFill>
          <a:ln w="38100">
            <a:no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a:r>
              <a:rPr lang="en-US" altLang="zh-CN" sz="3200" b="1">
                <a:solidFill>
                  <a:schemeClr val="bg1"/>
                </a:solidFill>
                <a:latin typeface="微软雅黑" panose="020B0503020204020204" pitchFamily="34" charset="-122"/>
                <a:ea typeface="微软雅黑" panose="020B0503020204020204" pitchFamily="34" charset="-122"/>
                <a:cs typeface="+mn-ea"/>
              </a:rPr>
              <a:t>3</a:t>
            </a:r>
            <a:endParaRPr lang="en-US" altLang="zh-CN" sz="3200" b="1">
              <a:solidFill>
                <a:schemeClr val="bg1"/>
              </a:solidFill>
              <a:latin typeface="微软雅黑" panose="020B0503020204020204" pitchFamily="34" charset="-122"/>
              <a:ea typeface="微软雅黑" panose="020B0503020204020204" pitchFamily="34" charset="-122"/>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timing>
    <p:tnLst>
      <p:par>
        <p:cTn id="1" dur="indefinite" restart="never" nodeType="tmRoot"/>
      </p:par>
    </p:tnLst>
  </p:timing>
</p:sld>
</file>

<file path=ppt/tags/tag1.xml><?xml version="1.0" encoding="utf-8"?>
<p:tagLst xmlns:p="http://schemas.openxmlformats.org/presentationml/2006/main">
  <p:tag name="PA" val="v3.0.1"/>
</p:tagLst>
</file>

<file path=ppt/tags/tag10.xml><?xml version="1.0" encoding="utf-8"?>
<p:tagLst xmlns:p="http://schemas.openxmlformats.org/presentationml/2006/main">
  <p:tag name="KSO_WM_TAG_VERSION" val="1.0"/>
  <p:tag name="KSO_WM_BEAUTIFY_FLAG" val="#wm#"/>
  <p:tag name="KSO_WM_TEMPLATE_CATEGORY" val="diagram"/>
  <p:tag name="KSO_WM_TEMPLATE_INDEX" val="20164482"/>
  <p:tag name="KSO_WM_UNIT_TYPE" val="p_i"/>
  <p:tag name="KSO_WM_UNIT_INDEX" val="1_13"/>
  <p:tag name="KSO_WM_UNIT_ID" val="custom20164482_4*p_i*1_13"/>
  <p:tag name="KSO_WM_UNIT_LAYERLEVEL" val="1_1"/>
  <p:tag name="KSO_WM_DIAGRAM_GROUP_CODE" val="p1-1"/>
  <p:tag name="KSO_WM_UNIT_FILL_FORE_SCHEMECOLOR_INDEX" val="14"/>
  <p:tag name="KSO_WM_UNIT_FILL_TYPE" val="1"/>
  <p:tag name="KSO_WM_UNIT_TEXT_FILL_FORE_SCHEMECOLOR_INDEX" val="2"/>
  <p:tag name="KSO_WM_UNIT_TEXT_FILL_TYPE" val="1"/>
</p:tagLst>
</file>

<file path=ppt/tags/tag11.xml><?xml version="1.0" encoding="utf-8"?>
<p:tagLst xmlns:p="http://schemas.openxmlformats.org/presentationml/2006/main">
  <p:tag name="KSO_WM_TAG_VERSION" val="1.0"/>
  <p:tag name="KSO_WM_BEAUTIFY_FLAG" val="#wm#"/>
  <p:tag name="KSO_WM_TEMPLATE_CATEGORY" val="diagram"/>
  <p:tag name="KSO_WM_TEMPLATE_INDEX" val="20164482"/>
  <p:tag name="KSO_WM_UNIT_TYPE" val="p_i"/>
  <p:tag name="KSO_WM_UNIT_INDEX" val="1_14"/>
  <p:tag name="KSO_WM_UNIT_ID" val="custom20164482_4*p_i*1_14"/>
  <p:tag name="KSO_WM_UNIT_LAYERLEVEL" val="1_1"/>
  <p:tag name="KSO_WM_DIAGRAM_GROUP_CODE" val="p1-1"/>
  <p:tag name="KSO_WM_UNIT_FILL_FORE_SCHEMECOLOR_INDEX" val="14"/>
  <p:tag name="KSO_WM_UNIT_FILL_TYPE" val="1"/>
  <p:tag name="KSO_WM_UNIT_TEXT_FILL_FORE_SCHEMECOLOR_INDEX" val="13"/>
  <p:tag name="KSO_WM_UNIT_TEXT_FILL_TYPE" val="1"/>
</p:tagLst>
</file>

<file path=ppt/tags/tag12.xml><?xml version="1.0" encoding="utf-8"?>
<p:tagLst xmlns:p="http://schemas.openxmlformats.org/presentationml/2006/main">
  <p:tag name="KSO_WM_TAG_VERSION" val="1.0"/>
  <p:tag name="KSO_WM_BEAUTIFY_FLAG" val="#wm#"/>
  <p:tag name="KSO_WM_TEMPLATE_CATEGORY" val="diagram"/>
  <p:tag name="KSO_WM_TEMPLATE_INDEX" val="20164482"/>
  <p:tag name="KSO_WM_UNIT_TYPE" val="p_i"/>
  <p:tag name="KSO_WM_UNIT_INDEX" val="1_15"/>
  <p:tag name="KSO_WM_UNIT_ID" val="custom20164482_4*p_i*1_15"/>
  <p:tag name="KSO_WM_UNIT_LAYERLEVEL" val="1_1"/>
  <p:tag name="KSO_WM_DIAGRAM_GROUP_CODE" val="p1-1"/>
  <p:tag name="KSO_WM_UNIT_FILL_FORE_SCHEMECOLOR_INDEX" val="14"/>
  <p:tag name="KSO_WM_UNIT_FILL_TYPE" val="1"/>
  <p:tag name="KSO_WM_UNIT_TEXT_FILL_FORE_SCHEMECOLOR_INDEX" val="2"/>
  <p:tag name="KSO_WM_UNIT_TEXT_FILL_TYPE" val="1"/>
</p:tagLst>
</file>

<file path=ppt/tags/tag13.xml><?xml version="1.0" encoding="utf-8"?>
<p:tagLst xmlns:p="http://schemas.openxmlformats.org/presentationml/2006/main">
  <p:tag name="KSO_WM_TAG_VERSION" val="1.0"/>
  <p:tag name="KSO_WM_BEAUTIFY_FLAG" val="#wm#"/>
  <p:tag name="KSO_WM_TEMPLATE_CATEGORY" val="diagram"/>
  <p:tag name="KSO_WM_TEMPLATE_INDEX" val="20164482"/>
  <p:tag name="KSO_WM_UNIT_TYPE" val="p_i"/>
  <p:tag name="KSO_WM_UNIT_INDEX" val="1_22"/>
  <p:tag name="KSO_WM_UNIT_ID" val="custom20164482_4*p_i*1_22"/>
  <p:tag name="KSO_WM_UNIT_LAYERLEVEL" val="1_1"/>
  <p:tag name="KSO_WM_DIAGRAM_GROUP_CODE" val="p1-1"/>
  <p:tag name="KSO_WM_UNIT_FILL_FORE_SCHEMECOLOR_INDEX" val="5"/>
  <p:tag name="KSO_WM_UNIT_FILL_TYPE" val="1"/>
  <p:tag name="KSO_WM_UNIT_LINE_FORE_SCHEMECOLOR_INDEX" val="9"/>
  <p:tag name="KSO_WM_UNIT_LINE_FILL_TYPE" val="2"/>
  <p:tag name="KSO_WM_UNIT_TEXT_FILL_FORE_SCHEMECOLOR_INDEX" val="13"/>
  <p:tag name="KSO_WM_UNIT_TEXT_FILL_TYPE" val="1"/>
</p:tagLst>
</file>

<file path=ppt/tags/tag14.xml><?xml version="1.0" encoding="utf-8"?>
<p:tagLst xmlns:p="http://schemas.openxmlformats.org/presentationml/2006/main">
  <p:tag name="KSO_WM_TAG_VERSION" val="1.0"/>
  <p:tag name="KSO_WM_BEAUTIFY_FLAG" val="#wm#"/>
  <p:tag name="KSO_WM_TEMPLATE_CATEGORY" val="diagram"/>
  <p:tag name="KSO_WM_TEMPLATE_INDEX" val="20164482"/>
  <p:tag name="KSO_WM_UNIT_TYPE" val="p_i"/>
  <p:tag name="KSO_WM_UNIT_INDEX" val="1_23"/>
  <p:tag name="KSO_WM_UNIT_ID" val="custom20164482_4*p_i*1_23"/>
  <p:tag name="KSO_WM_UNIT_LAYERLEVEL" val="1_1"/>
  <p:tag name="KSO_WM_DIAGRAM_GROUP_CODE" val="p1-1"/>
  <p:tag name="KSO_WM_UNIT_FILL_FORE_SCHEMECOLOR_INDEX" val="5"/>
  <p:tag name="KSO_WM_UNIT_FILL_TYPE" val="1"/>
  <p:tag name="KSO_WM_UNIT_LINE_FORE_SCHEMECOLOR_INDEX" val="9"/>
  <p:tag name="KSO_WM_UNIT_LINE_FILL_TYPE" val="2"/>
  <p:tag name="KSO_WM_UNIT_TEXT_FILL_FORE_SCHEMECOLOR_INDEX" val="13"/>
  <p:tag name="KSO_WM_UNIT_TEXT_FILL_TYPE" val="1"/>
</p:tagLst>
</file>

<file path=ppt/tags/tag15.xml><?xml version="1.0" encoding="utf-8"?>
<p:tagLst xmlns:p="http://schemas.openxmlformats.org/presentationml/2006/main">
  <p:tag name="KSO_WM_TAG_VERSION" val="1.0"/>
  <p:tag name="KSO_WM_BEAUTIFY_FLAG" val="#wm#"/>
  <p:tag name="KSO_WM_TEMPLATE_CATEGORY" val="diagram"/>
  <p:tag name="KSO_WM_TEMPLATE_INDEX" val="20164482"/>
  <p:tag name="KSO_WM_UNIT_TYPE" val="p_i"/>
  <p:tag name="KSO_WM_UNIT_INDEX" val="1_24"/>
  <p:tag name="KSO_WM_UNIT_ID" val="custom20164482_4*p_i*1_24"/>
  <p:tag name="KSO_WM_UNIT_LAYERLEVEL" val="1_1"/>
  <p:tag name="KSO_WM_DIAGRAM_GROUP_CODE" val="p1-1"/>
  <p:tag name="KSO_WM_UNIT_FILL_FORE_SCHEMECOLOR_INDEX" val="14"/>
  <p:tag name="KSO_WM_UNIT_FILL_TYPE" val="1"/>
  <p:tag name="KSO_WM_UNIT_TEXT_FILL_FORE_SCHEMECOLOR_INDEX" val="13"/>
  <p:tag name="KSO_WM_UNIT_TEXT_FILL_TYPE" val="1"/>
</p:tagLst>
</file>

<file path=ppt/tags/tag16.xml><?xml version="1.0" encoding="utf-8"?>
<p:tagLst xmlns:p="http://schemas.openxmlformats.org/presentationml/2006/main">
  <p:tag name="KSO_WM_TAG_VERSION" val="1.0"/>
  <p:tag name="KSO_WM_BEAUTIFY_FLAG" val="#wm#"/>
  <p:tag name="KSO_WM_TEMPLATE_CATEGORY" val="diagram"/>
  <p:tag name="KSO_WM_TEMPLATE_INDEX" val="20164482"/>
  <p:tag name="KSO_WM_UNIT_TYPE" val="p_i"/>
  <p:tag name="KSO_WM_UNIT_INDEX" val="1_25"/>
  <p:tag name="KSO_WM_UNIT_ID" val="custom20164482_4*p_i*1_25"/>
  <p:tag name="KSO_WM_UNIT_LAYERLEVEL" val="1_1"/>
  <p:tag name="KSO_WM_DIAGRAM_GROUP_CODE" val="p1-1"/>
  <p:tag name="KSO_WM_UNIT_FILL_FORE_SCHEMECOLOR_INDEX" val="14"/>
  <p:tag name="KSO_WM_UNIT_FILL_TYPE" val="1"/>
  <p:tag name="KSO_WM_UNIT_TEXT_FILL_FORE_SCHEMECOLOR_INDEX" val="2"/>
  <p:tag name="KSO_WM_UNIT_TEXT_FILL_TYPE" val="1"/>
</p:tagLst>
</file>

<file path=ppt/tags/tag17.xml><?xml version="1.0" encoding="utf-8"?>
<p:tagLst xmlns:p="http://schemas.openxmlformats.org/presentationml/2006/main">
  <p:tag name="KSO_WM_TAG_VERSION" val="1.0"/>
  <p:tag name="KSO_WM_BEAUTIFY_FLAG" val="#wm#"/>
  <p:tag name="KSO_WM_TEMPLATE_CATEGORY" val="diagram"/>
  <p:tag name="KSO_WM_TEMPLATE_INDEX" val="20164482"/>
  <p:tag name="KSO_WM_UNIT_TYPE" val="p_i"/>
  <p:tag name="KSO_WM_UNIT_INDEX" val="1_26"/>
  <p:tag name="KSO_WM_UNIT_ID" val="custom20164482_4*p_i*1_26"/>
  <p:tag name="KSO_WM_UNIT_LAYERLEVEL" val="1_1"/>
  <p:tag name="KSO_WM_DIAGRAM_GROUP_CODE" val="p1-1"/>
  <p:tag name="KSO_WM_UNIT_LINE_FORE_SCHEMECOLOR_INDEX" val="9"/>
  <p:tag name="KSO_WM_UNIT_LINE_FILL_TYPE" val="2"/>
</p:tagLst>
</file>

<file path=ppt/tags/tag18.xml><?xml version="1.0" encoding="utf-8"?>
<p:tagLst xmlns:p="http://schemas.openxmlformats.org/presentationml/2006/main">
  <p:tag name="KSO_WM_TAG_VERSION" val="1.0"/>
  <p:tag name="KSO_WM_BEAUTIFY_FLAG" val="#wm#"/>
  <p:tag name="KSO_WM_TEMPLATE_CATEGORY" val="diagram"/>
  <p:tag name="KSO_WM_TEMPLATE_INDEX" val="20164482"/>
  <p:tag name="KSO_WM_UNIT_TYPE" val="p_i"/>
  <p:tag name="KSO_WM_UNIT_INDEX" val="1_27"/>
  <p:tag name="KSO_WM_UNIT_ID" val="custom20164482_4*p_i*1_27"/>
  <p:tag name="KSO_WM_UNIT_LAYERLEVEL" val="1_1"/>
  <p:tag name="KSO_WM_DIAGRAM_GROUP_CODE" val="p1-1"/>
  <p:tag name="KSO_WM_UNIT_FILL_FORE_SCHEMECOLOR_INDEX" val="14"/>
  <p:tag name="KSO_WM_UNIT_FILL_TYPE" val="1"/>
  <p:tag name="KSO_WM_UNIT_TEXT_FILL_FORE_SCHEMECOLOR_INDEX" val="13"/>
  <p:tag name="KSO_WM_UNIT_TEXT_FILL_TYPE" val="1"/>
</p:tagLst>
</file>

<file path=ppt/tags/tag19.xml><?xml version="1.0" encoding="utf-8"?>
<p:tagLst xmlns:p="http://schemas.openxmlformats.org/presentationml/2006/main">
  <p:tag name="KSO_WM_TAG_VERSION" val="1.0"/>
  <p:tag name="KSO_WM_BEAUTIFY_FLAG" val="#wm#"/>
  <p:tag name="KSO_WM_TEMPLATE_CATEGORY" val="diagram"/>
  <p:tag name="KSO_WM_TEMPLATE_INDEX" val="20164482"/>
  <p:tag name="KSO_WM_UNIT_TYPE" val="p_i"/>
  <p:tag name="KSO_WM_UNIT_INDEX" val="1_28"/>
  <p:tag name="KSO_WM_UNIT_ID" val="custom20164482_4*p_i*1_28"/>
  <p:tag name="KSO_WM_UNIT_LAYERLEVEL" val="1_1"/>
  <p:tag name="KSO_WM_DIAGRAM_GROUP_CODE" val="p1-1"/>
  <p:tag name="KSO_WM_UNIT_FILL_FORE_SCHEMECOLOR_INDEX" val="14"/>
  <p:tag name="KSO_WM_UNIT_FILL_TYPE" val="1"/>
  <p:tag name="KSO_WM_UNIT_TEXT_FILL_FORE_SCHEMECOLOR_INDEX" val="2"/>
  <p:tag name="KSO_WM_UNIT_TEXT_FILL_TYPE" val="1"/>
</p:tagLst>
</file>

<file path=ppt/tags/tag2.xml><?xml version="1.0" encoding="utf-8"?>
<p:tagLst xmlns:p="http://schemas.openxmlformats.org/presentationml/2006/main">
  <p:tag name="PA" val="v3.0.1"/>
</p:tagLst>
</file>

<file path=ppt/tags/tag20.xml><?xml version="1.0" encoding="utf-8"?>
<p:tagLst xmlns:p="http://schemas.openxmlformats.org/presentationml/2006/main">
  <p:tag name="KSO_WM_TAG_VERSION" val="1.0"/>
  <p:tag name="KSO_WM_BEAUTIFY_FLAG" val="#wm#"/>
  <p:tag name="KSO_WM_TEMPLATE_CATEGORY" val="diagram"/>
  <p:tag name="KSO_WM_TEMPLATE_INDEX" val="20164482"/>
  <p:tag name="KSO_WM_UNIT_TYPE" val="p_i"/>
  <p:tag name="KSO_WM_UNIT_INDEX" val="1_12"/>
  <p:tag name="KSO_WM_UNIT_ID" val="custom20164482_4*p_i*1_12"/>
  <p:tag name="KSO_WM_UNIT_LAYERLEVEL" val="1_1"/>
  <p:tag name="KSO_WM_DIAGRAM_GROUP_CODE" val="p1-1"/>
  <p:tag name="KSO_WM_UNIT_FILL_FORE_SCHEMECOLOR_INDEX" val="14"/>
  <p:tag name="KSO_WM_UNIT_FILL_TYPE" val="1"/>
  <p:tag name="KSO_WM_UNIT_TEXT_FILL_FORE_SCHEMECOLOR_INDEX" val="13"/>
  <p:tag name="KSO_WM_UNIT_TEXT_FILL_TYPE" val="1"/>
</p:tagLst>
</file>

<file path=ppt/tags/tag21.xml><?xml version="1.0" encoding="utf-8"?>
<p:tagLst xmlns:p="http://schemas.openxmlformats.org/presentationml/2006/main">
  <p:tag name="KSO_WM_TAG_VERSION" val="1.0"/>
  <p:tag name="KSO_WM_BEAUTIFY_FLAG" val="#wm#"/>
  <p:tag name="KSO_WM_TEMPLATE_CATEGORY" val="diagram"/>
  <p:tag name="KSO_WM_TEMPLATE_INDEX" val="20164482"/>
  <p:tag name="KSO_WM_UNIT_TYPE" val="p_i"/>
  <p:tag name="KSO_WM_UNIT_INDEX" val="1_13"/>
  <p:tag name="KSO_WM_UNIT_ID" val="custom20164482_4*p_i*1_13"/>
  <p:tag name="KSO_WM_UNIT_LAYERLEVEL" val="1_1"/>
  <p:tag name="KSO_WM_DIAGRAM_GROUP_CODE" val="p1-1"/>
  <p:tag name="KSO_WM_UNIT_FILL_FORE_SCHEMECOLOR_INDEX" val="14"/>
  <p:tag name="KSO_WM_UNIT_FILL_TYPE" val="1"/>
  <p:tag name="KSO_WM_UNIT_TEXT_FILL_FORE_SCHEMECOLOR_INDEX" val="2"/>
  <p:tag name="KSO_WM_UNIT_TEXT_FILL_TYPE" val="1"/>
</p:tagLst>
</file>

<file path=ppt/tags/tag22.xml><?xml version="1.0" encoding="utf-8"?>
<p:tagLst xmlns:p="http://schemas.openxmlformats.org/presentationml/2006/main">
  <p:tag name="KSO_WM_TAG_VERSION" val="1.0"/>
  <p:tag name="KSO_WM_BEAUTIFY_FLAG" val="#wm#"/>
  <p:tag name="KSO_WM_TEMPLATE_CATEGORY" val="diagram"/>
  <p:tag name="KSO_WM_TEMPLATE_INDEX" val="20164482"/>
  <p:tag name="KSO_WM_UNIT_TYPE" val="p_i"/>
  <p:tag name="KSO_WM_UNIT_INDEX" val="1_14"/>
  <p:tag name="KSO_WM_UNIT_ID" val="custom20164482_4*p_i*1_14"/>
  <p:tag name="KSO_WM_UNIT_LAYERLEVEL" val="1_1"/>
  <p:tag name="KSO_WM_DIAGRAM_GROUP_CODE" val="p1-1"/>
  <p:tag name="KSO_WM_UNIT_FILL_FORE_SCHEMECOLOR_INDEX" val="14"/>
  <p:tag name="KSO_WM_UNIT_FILL_TYPE" val="1"/>
  <p:tag name="KSO_WM_UNIT_TEXT_FILL_FORE_SCHEMECOLOR_INDEX" val="13"/>
  <p:tag name="KSO_WM_UNIT_TEXT_FILL_TYPE" val="1"/>
</p:tagLst>
</file>

<file path=ppt/tags/tag23.xml><?xml version="1.0" encoding="utf-8"?>
<p:tagLst xmlns:p="http://schemas.openxmlformats.org/presentationml/2006/main">
  <p:tag name="KSO_WM_TAG_VERSION" val="1.0"/>
  <p:tag name="KSO_WM_BEAUTIFY_FLAG" val="#wm#"/>
  <p:tag name="KSO_WM_TEMPLATE_CATEGORY" val="diagram"/>
  <p:tag name="KSO_WM_TEMPLATE_INDEX" val="20164482"/>
  <p:tag name="KSO_WM_UNIT_TYPE" val="p_i"/>
  <p:tag name="KSO_WM_UNIT_INDEX" val="1_15"/>
  <p:tag name="KSO_WM_UNIT_ID" val="custom20164482_4*p_i*1_15"/>
  <p:tag name="KSO_WM_UNIT_LAYERLEVEL" val="1_1"/>
  <p:tag name="KSO_WM_DIAGRAM_GROUP_CODE" val="p1-1"/>
  <p:tag name="KSO_WM_UNIT_FILL_FORE_SCHEMECOLOR_INDEX" val="14"/>
  <p:tag name="KSO_WM_UNIT_FILL_TYPE" val="1"/>
  <p:tag name="KSO_WM_UNIT_TEXT_FILL_FORE_SCHEMECOLOR_INDEX" val="2"/>
  <p:tag name="KSO_WM_UNIT_TEXT_FILL_TYPE" val="1"/>
</p:tagLst>
</file>

<file path=ppt/tags/tag24.xml><?xml version="1.0" encoding="utf-8"?>
<p:tagLst xmlns:p="http://schemas.openxmlformats.org/presentationml/2006/main">
  <p:tag name="KSO_WM_TAG_VERSION" val="1.0"/>
  <p:tag name="KSO_WM_BEAUTIFY_FLAG" val="#wm#"/>
  <p:tag name="KSO_WM_TEMPLATE_CATEGORY" val="diagram"/>
  <p:tag name="KSO_WM_TEMPLATE_INDEX" val="20164482"/>
  <p:tag name="KSO_WM_UNIT_TYPE" val="p_i"/>
  <p:tag name="KSO_WM_UNIT_INDEX" val="1_22"/>
  <p:tag name="KSO_WM_UNIT_ID" val="custom20164482_4*p_i*1_22"/>
  <p:tag name="KSO_WM_UNIT_LAYERLEVEL" val="1_1"/>
  <p:tag name="KSO_WM_DIAGRAM_GROUP_CODE" val="p1-1"/>
  <p:tag name="KSO_WM_UNIT_FILL_FORE_SCHEMECOLOR_INDEX" val="5"/>
  <p:tag name="KSO_WM_UNIT_FILL_TYPE" val="1"/>
  <p:tag name="KSO_WM_UNIT_LINE_FORE_SCHEMECOLOR_INDEX" val="9"/>
  <p:tag name="KSO_WM_UNIT_LINE_FILL_TYPE" val="2"/>
  <p:tag name="KSO_WM_UNIT_TEXT_FILL_FORE_SCHEMECOLOR_INDEX" val="13"/>
  <p:tag name="KSO_WM_UNIT_TEXT_FILL_TYPE" val="1"/>
</p:tagLst>
</file>

<file path=ppt/tags/tag25.xml><?xml version="1.0" encoding="utf-8"?>
<p:tagLst xmlns:p="http://schemas.openxmlformats.org/presentationml/2006/main">
  <p:tag name="KSO_WM_TAG_VERSION" val="1.0"/>
  <p:tag name="KSO_WM_BEAUTIFY_FLAG" val="#wm#"/>
  <p:tag name="KSO_WM_TEMPLATE_CATEGORY" val="diagram"/>
  <p:tag name="KSO_WM_TEMPLATE_INDEX" val="20164482"/>
  <p:tag name="KSO_WM_UNIT_TYPE" val="p_i"/>
  <p:tag name="KSO_WM_UNIT_INDEX" val="1_23"/>
  <p:tag name="KSO_WM_UNIT_ID" val="custom20164482_4*p_i*1_23"/>
  <p:tag name="KSO_WM_UNIT_LAYERLEVEL" val="1_1"/>
  <p:tag name="KSO_WM_DIAGRAM_GROUP_CODE" val="p1-1"/>
  <p:tag name="KSO_WM_UNIT_FILL_FORE_SCHEMECOLOR_INDEX" val="5"/>
  <p:tag name="KSO_WM_UNIT_FILL_TYPE" val="1"/>
  <p:tag name="KSO_WM_UNIT_LINE_FORE_SCHEMECOLOR_INDEX" val="9"/>
  <p:tag name="KSO_WM_UNIT_LINE_FILL_TYPE" val="2"/>
  <p:tag name="KSO_WM_UNIT_TEXT_FILL_FORE_SCHEMECOLOR_INDEX" val="13"/>
  <p:tag name="KSO_WM_UNIT_TEXT_FILL_TYPE" val="1"/>
</p:tagLst>
</file>

<file path=ppt/tags/tag26.xml><?xml version="1.0" encoding="utf-8"?>
<p:tagLst xmlns:p="http://schemas.openxmlformats.org/presentationml/2006/main">
  <p:tag name="KSO_WM_TAG_VERSION" val="1.0"/>
  <p:tag name="KSO_WM_BEAUTIFY_FLAG" val="#wm#"/>
  <p:tag name="KSO_WM_TEMPLATE_CATEGORY" val="diagram"/>
  <p:tag name="KSO_WM_TEMPLATE_INDEX" val="20164482"/>
  <p:tag name="KSO_WM_UNIT_TYPE" val="p_i"/>
  <p:tag name="KSO_WM_UNIT_INDEX" val="1_24"/>
  <p:tag name="KSO_WM_UNIT_ID" val="custom20164482_4*p_i*1_24"/>
  <p:tag name="KSO_WM_UNIT_LAYERLEVEL" val="1_1"/>
  <p:tag name="KSO_WM_DIAGRAM_GROUP_CODE" val="p1-1"/>
  <p:tag name="KSO_WM_UNIT_FILL_FORE_SCHEMECOLOR_INDEX" val="14"/>
  <p:tag name="KSO_WM_UNIT_FILL_TYPE" val="1"/>
  <p:tag name="KSO_WM_UNIT_TEXT_FILL_FORE_SCHEMECOLOR_INDEX" val="13"/>
  <p:tag name="KSO_WM_UNIT_TEXT_FILL_TYPE" val="1"/>
</p:tagLst>
</file>

<file path=ppt/tags/tag27.xml><?xml version="1.0" encoding="utf-8"?>
<p:tagLst xmlns:p="http://schemas.openxmlformats.org/presentationml/2006/main">
  <p:tag name="KSO_WM_TAG_VERSION" val="1.0"/>
  <p:tag name="KSO_WM_BEAUTIFY_FLAG" val="#wm#"/>
  <p:tag name="KSO_WM_TEMPLATE_CATEGORY" val="diagram"/>
  <p:tag name="KSO_WM_TEMPLATE_INDEX" val="20164482"/>
  <p:tag name="KSO_WM_UNIT_TYPE" val="p_i"/>
  <p:tag name="KSO_WM_UNIT_INDEX" val="1_25"/>
  <p:tag name="KSO_WM_UNIT_ID" val="custom20164482_4*p_i*1_25"/>
  <p:tag name="KSO_WM_UNIT_LAYERLEVEL" val="1_1"/>
  <p:tag name="KSO_WM_DIAGRAM_GROUP_CODE" val="p1-1"/>
  <p:tag name="KSO_WM_UNIT_FILL_FORE_SCHEMECOLOR_INDEX" val="14"/>
  <p:tag name="KSO_WM_UNIT_FILL_TYPE" val="1"/>
  <p:tag name="KSO_WM_UNIT_TEXT_FILL_FORE_SCHEMECOLOR_INDEX" val="2"/>
  <p:tag name="KSO_WM_UNIT_TEXT_FILL_TYPE" val="1"/>
</p:tagLst>
</file>

<file path=ppt/tags/tag28.xml><?xml version="1.0" encoding="utf-8"?>
<p:tagLst xmlns:p="http://schemas.openxmlformats.org/presentationml/2006/main">
  <p:tag name="KSO_WM_TAG_VERSION" val="1.0"/>
  <p:tag name="KSO_WM_BEAUTIFY_FLAG" val="#wm#"/>
  <p:tag name="KSO_WM_TEMPLATE_CATEGORY" val="diagram"/>
  <p:tag name="KSO_WM_TEMPLATE_INDEX" val="20164482"/>
  <p:tag name="KSO_WM_UNIT_TYPE" val="p_i"/>
  <p:tag name="KSO_WM_UNIT_INDEX" val="1_26"/>
  <p:tag name="KSO_WM_UNIT_ID" val="custom20164482_4*p_i*1_26"/>
  <p:tag name="KSO_WM_UNIT_LAYERLEVEL" val="1_1"/>
  <p:tag name="KSO_WM_DIAGRAM_GROUP_CODE" val="p1-1"/>
  <p:tag name="KSO_WM_UNIT_LINE_FORE_SCHEMECOLOR_INDEX" val="9"/>
  <p:tag name="KSO_WM_UNIT_LINE_FILL_TYPE" val="2"/>
</p:tagLst>
</file>

<file path=ppt/tags/tag29.xml><?xml version="1.0" encoding="utf-8"?>
<p:tagLst xmlns:p="http://schemas.openxmlformats.org/presentationml/2006/main">
  <p:tag name="KSO_WM_TAG_VERSION" val="1.0"/>
  <p:tag name="KSO_WM_BEAUTIFY_FLAG" val="#wm#"/>
  <p:tag name="KSO_WM_TEMPLATE_CATEGORY" val="diagram"/>
  <p:tag name="KSO_WM_TEMPLATE_INDEX" val="20164482"/>
  <p:tag name="KSO_WM_UNIT_TYPE" val="p_i"/>
  <p:tag name="KSO_WM_UNIT_INDEX" val="1_27"/>
  <p:tag name="KSO_WM_UNIT_ID" val="custom20164482_4*p_i*1_27"/>
  <p:tag name="KSO_WM_UNIT_LAYERLEVEL" val="1_1"/>
  <p:tag name="KSO_WM_DIAGRAM_GROUP_CODE" val="p1-1"/>
  <p:tag name="KSO_WM_UNIT_FILL_FORE_SCHEMECOLOR_INDEX" val="14"/>
  <p:tag name="KSO_WM_UNIT_FILL_TYPE" val="1"/>
  <p:tag name="KSO_WM_UNIT_TEXT_FILL_FORE_SCHEMECOLOR_INDEX" val="13"/>
  <p:tag name="KSO_WM_UNIT_TEXT_FILL_TYPE" val="1"/>
</p:tagLst>
</file>

<file path=ppt/tags/tag3.xml><?xml version="1.0" encoding="utf-8"?>
<p:tagLst xmlns:p="http://schemas.openxmlformats.org/presentationml/2006/main">
  <p:tag name="PA" val="v3.0.1"/>
</p:tagLst>
</file>

<file path=ppt/tags/tag30.xml><?xml version="1.0" encoding="utf-8"?>
<p:tagLst xmlns:p="http://schemas.openxmlformats.org/presentationml/2006/main">
  <p:tag name="KSO_WM_TAG_VERSION" val="1.0"/>
  <p:tag name="KSO_WM_BEAUTIFY_FLAG" val="#wm#"/>
  <p:tag name="KSO_WM_TEMPLATE_CATEGORY" val="diagram"/>
  <p:tag name="KSO_WM_TEMPLATE_INDEX" val="20164482"/>
  <p:tag name="KSO_WM_UNIT_TYPE" val="p_i"/>
  <p:tag name="KSO_WM_UNIT_INDEX" val="1_28"/>
  <p:tag name="KSO_WM_UNIT_ID" val="custom20164482_4*p_i*1_28"/>
  <p:tag name="KSO_WM_UNIT_LAYERLEVEL" val="1_1"/>
  <p:tag name="KSO_WM_DIAGRAM_GROUP_CODE" val="p1-1"/>
  <p:tag name="KSO_WM_UNIT_FILL_FORE_SCHEMECOLOR_INDEX" val="14"/>
  <p:tag name="KSO_WM_UNIT_FILL_TYPE" val="1"/>
  <p:tag name="KSO_WM_UNIT_TEXT_FILL_FORE_SCHEMECOLOR_INDEX" val="2"/>
  <p:tag name="KSO_WM_UNIT_TEXT_FILL_TYPE" val="1"/>
</p:tagLst>
</file>

<file path=ppt/tags/tag31.xml><?xml version="1.0" encoding="utf-8"?>
<p:tagLst xmlns:p="http://schemas.openxmlformats.org/presentationml/2006/main">
  <p:tag name="KSO_WM_TAG_VERSION" val="1.0"/>
  <p:tag name="KSO_WM_BEAUTIFY_FLAG" val="#wm#"/>
  <p:tag name="KSO_WM_TEMPLATE_CATEGORY" val="diagram"/>
  <p:tag name="KSO_WM_TEMPLATE_INDEX" val="20164482"/>
  <p:tag name="KSO_WM_UNIT_TYPE" val="p_i"/>
  <p:tag name="KSO_WM_UNIT_INDEX" val="1_22"/>
  <p:tag name="KSO_WM_UNIT_ID" val="custom20164482_4*p_i*1_22"/>
  <p:tag name="KSO_WM_UNIT_LAYERLEVEL" val="1_1"/>
  <p:tag name="KSO_WM_DIAGRAM_GROUP_CODE" val="p1-1"/>
  <p:tag name="KSO_WM_UNIT_FILL_FORE_SCHEMECOLOR_INDEX" val="5"/>
  <p:tag name="KSO_WM_UNIT_FILL_TYPE" val="1"/>
  <p:tag name="KSO_WM_UNIT_LINE_FORE_SCHEMECOLOR_INDEX" val="9"/>
  <p:tag name="KSO_WM_UNIT_LINE_FILL_TYPE" val="2"/>
  <p:tag name="KSO_WM_UNIT_TEXT_FILL_FORE_SCHEMECOLOR_INDEX" val="13"/>
  <p:tag name="KSO_WM_UNIT_TEXT_FILL_TYPE" val="1"/>
</p:tagLst>
</file>

<file path=ppt/tags/tag32.xml><?xml version="1.0" encoding="utf-8"?>
<p:tagLst xmlns:p="http://schemas.openxmlformats.org/presentationml/2006/main">
  <p:tag name="KSO_WM_UNIT_TABLE_BEAUTIFY" val="smartTable{6f6263d7-371f-4cc7-800a-ee75d6ff3731}"/>
  <p:tag name="TABLE_ENDDRAG_ORIGIN_RECT" val="687*210"/>
  <p:tag name="TABLE_ENDDRAG_RECT" val="165*300*687*210"/>
</p:tagLst>
</file>

<file path=ppt/tags/tag33.xml><?xml version="1.0" encoding="utf-8"?>
<p:tagLst xmlns:p="http://schemas.openxmlformats.org/presentationml/2006/main">
  <p:tag name="KSO_WM_UNIT_TABLE_BEAUTIFY" val="smartTable{ea42beff-6008-41e4-a985-89b04b83aa45}"/>
  <p:tag name="TABLE_ENDDRAG_ORIGIN_RECT" val="880*296"/>
  <p:tag name="TABLE_ENDDRAG_RECT" val="30*9*880*296"/>
</p:tagLst>
</file>

<file path=ppt/tags/tag34.xml><?xml version="1.0" encoding="utf-8"?>
<p:tagLst xmlns:p="http://schemas.openxmlformats.org/presentationml/2006/main">
  <p:tag name="PA" val="v3.0.1"/>
</p:tagLst>
</file>

<file path=ppt/tags/tag35.xml><?xml version="1.0" encoding="utf-8"?>
<p:tagLst xmlns:p="http://schemas.openxmlformats.org/presentationml/2006/main">
  <p:tag name="PA" val="v3.0.1"/>
</p:tagLst>
</file>

<file path=ppt/tags/tag36.xml><?xml version="1.0" encoding="utf-8"?>
<p:tagLst xmlns:p="http://schemas.openxmlformats.org/presentationml/2006/main">
  <p:tag name="PA" val="v3.0.1"/>
</p:tagLst>
</file>

<file path=ppt/tags/tag37.xml><?xml version="1.0" encoding="utf-8"?>
<p:tagLst xmlns:p="http://schemas.openxmlformats.org/presentationml/2006/main">
  <p:tag name="PA" val="v3.0.1"/>
</p:tagLst>
</file>

<file path=ppt/tags/tag38.xml><?xml version="1.0" encoding="utf-8"?>
<p:tagLst xmlns:p="http://schemas.openxmlformats.org/presentationml/2006/main">
  <p:tag name="PA" val="v3.0.1"/>
</p:tagLst>
</file>

<file path=ppt/tags/tag39.xml><?xml version="1.0" encoding="utf-8"?>
<p:tagLst xmlns:p="http://schemas.openxmlformats.org/presentationml/2006/main">
  <p:tag name="PA" val="v3.0.1"/>
</p:tagLst>
</file>

<file path=ppt/tags/tag4.xml><?xml version="1.0" encoding="utf-8"?>
<p:tagLst xmlns:p="http://schemas.openxmlformats.org/presentationml/2006/main">
  <p:tag name="PA" val="v3.0.1"/>
</p:tagLst>
</file>

<file path=ppt/tags/tag40.xml><?xml version="1.0" encoding="utf-8"?>
<p:tagLst xmlns:p="http://schemas.openxmlformats.org/presentationml/2006/main">
  <p:tag name="PA" val="v3.0.1"/>
</p:tagLst>
</file>

<file path=ppt/tags/tag41.xml><?xml version="1.0" encoding="utf-8"?>
<p:tagLst xmlns:p="http://schemas.openxmlformats.org/presentationml/2006/main">
  <p:tag name="PA" val="v3.0.1"/>
</p:tagLst>
</file>

<file path=ppt/tags/tag42.xml><?xml version="1.0" encoding="utf-8"?>
<p:tagLst xmlns:p="http://schemas.openxmlformats.org/presentationml/2006/main">
  <p:tag name="PA" val="v3.0.1"/>
</p:tagLst>
</file>

<file path=ppt/tags/tag43.xml><?xml version="1.0" encoding="utf-8"?>
<p:tagLst xmlns:p="http://schemas.openxmlformats.org/presentationml/2006/main">
  <p:tag name="PA" val="v3.0.1"/>
</p:tagLst>
</file>

<file path=ppt/tags/tag44.xml><?xml version="1.0" encoding="utf-8"?>
<p:tagLst xmlns:p="http://schemas.openxmlformats.org/presentationml/2006/main">
  <p:tag name="AS_NET" val="2.0.50727.5485"/>
  <p:tag name="AS_OS" val="Microsoft Windows NT 6.1.7601 Service Pack 1"/>
  <p:tag name="AS_RELEASE_DATE" val="2018.04.09"/>
  <p:tag name="AS_TITLE" val="Aspose.Slides for .NET 2.0"/>
  <p:tag name="AS_VERSION" val="18.4"/>
  <p:tag name="ISPRING_PLAYERS_CUSTOMIZATION" val="UEsDBBQAAgAIAEgKZ0k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BICmdJSFXgZSkDAACGDAAAJwAAAHVuaXZlcnNhbC9mbGFzaF9wdWJsaXNoaW5nX3NldHRpbmdzLnhtbNVX227aMBi+5yksT70saTt6GEqopgJatRZQYVt7VZnYEKuOncU2lF7tafZge5L9joGC2nXpAWkTQsT/4fvPf0x4fJsKNGG55kpGeLe6gxGTsaJcjiP8ZdDePsJIGyIpEUqyCEuF0XGjEmZ2KLhO+swYENUIYKSuZybCiTFZPQim02mV6yx3XCWsAXxdjVUaZDnTTBqWB5kgM/gxs4xpPEcoAQDfVMm5WqNSQSj0SOeKWsEQp+C55C4oItqC6AQHXmxI4ptxrqykJ0qoHOXjYYTf7R24z0LGQzV5yqTLiW4A0ZFNnVDKnRdE9PkdQwnj4wTcPaxhNOXUJBHeqzkUkA4eohTYPnTiUE4U5ECaOXzKDKHEEH/09gy7NXpB8CQ6kyTl8QA4yMUf4ebg+tNVr3Vxdtr5fD3ods8Gpz3vRKETrOOEwbqhEBxSNo/Z0k5IjCFxAn6DzogIzcJglbQQGym55pw7o6ESkPtCC9ooHTLaISlbqUb/hss2SO5iNIJAxCzCH3NOBEbcEMHjpbK2Q224KareXpVEgAXtydB5H9+b99mJE5JrturWgqNdzuPGN2UFRTNlkeA3DBmFIH6bwlPC0Gpx0ChXaUGF9jFICw4WJ5xNGT0ucjoH/JOhKzCRWtCEXs0EM97Cd8vv0JCNVA64jEygs4HOtcevPgs4I1rfg5KFj1v9s9Nm6/q002xdbrkACZ0QGT8THArO0sxsBJ/MkFRmoQfpiInVrCgK5bTglYmt+vIyaJ5a4cv81sVYgd5gSTZj5TmF+asHpc0mZFIMohuuAhpGkENJPCYwYlgXXFpWFjAmEikpZojEsNa0G+sJV1YDxQ+wh9Yv99DrIy6L0xhWG1jMKctLQe7s7r2v7R8cHn2oV4NfP35uP6k0X/g9QZw5v/FPnlz5y7X/cBuGgdvSjy9tk9t/c2f3Llpfy+S107oclCppq18KrltGqvu5jNSFf8n0Vl4wpVyApTT2QwZrSfCUG0bfssVe0Caverf7HttMm2ww5teMxn8Tsj8tr4lr98IwePTi6jgplzyFRLiVuLztNvZrO3DTfJRVqQDa+n+HRuU3UEsDBBQAAgAIAEgKZ0lWAZnTqgIAAFUKAAAhAAAAdW5pdmVyc2FsL2ZsYXNoX3NraW5fc2V0dGluZ3MueG1slVZRb9owEH7fr0DsvWmnqd0kF6mlTKrE1mqt+u4kR2Lh2JF9gfHvZzt24wCBgFUJf/d9d+fz+SjRayZmXyYTkkku1RsgMlFoiwRswvL7adogSnGVSYEg8EpIVVE+nX395T4kccxzKrkBNVazohl0Yb7d2jVG4mOcFmSyqqnYLWUhr1KarQslG5GfTa3c1aA4E2vDvP55N1/cDTE50/iMUPVyWvywa5ykVqA12JRuF3adVXGaAg+Rrt1npKYLdfr0e7IN0wyd7OHGriFZTQvoF/n03ZiLMd4vFiD8w7NHqDndgbrIuayb+pIeqZUsbEEvChI0XNLcPD8jeLq266zAHsgGOhvCl+f7k10RyX+N3z2xz1VJ/mrrujcQ7KWnHGaoGiBJ2LU2XcrtS4PmfcBsRbk2hBjqSK8m6Vfa6OCmj3W8v7BlIo99eaSjfEjeVDBvE47c9fGOP58/ulkRO/3EogwVbDwYpdiBHfOPqesBMwI75htnObwIvjvMYN/UisIlP1J/nafrb6wgqNnm3hp2wWojLe3T1VGqHgicSuYw0zadd1aBvTeSOKxNKTnIiQi6YQVFJsVvy0t37jCaJHsG32vHO4sgQw7HGs7laMZ0XC637/ejt/Ybsv1Z6A7X7idopvj9lCLSrKzMz5KeTrzOPBNTmGlyXGHnpKGDehYrGWlc7CFRRdUa1LuUfGwYIRH0WPeyfVxDdJJENSDJ8SoT7+RY+UVTpaAW5tYY6FDlPtgSS1aU3PzhB4Mt5HuKAWsrxdL4E5R99mUE+CYAqrIydG27aS1Vw5Fx2EB4/BHgjjx0NqJNlw413AMuYYVxy3lkVE/6WdH1Sn+GRPgR/odJq+d4zzKi7ZGm2p2s9/LDGO5y6Q3mMM5s88WTzO19L/UcG/thBQ1o/538D1BLAwQUAAIACABICmdJzYCQx/4CAACXCwAAJgAAAHVuaXZlcnNhbC9odG1sX3B1Ymxpc2hpbmdfc2V0dGluZ3MueG1szZZvTxoxGMDf8ymaLr6UU+fUkTvMIhiJToiwTV+Zci1cY6+9tT3wfLVPsw+2T7KnV0CIjp1GloUQ6NM+v+df+7Th8X0q0IRpw5WM8G59ByMmY0W5HEf4y+B0+wgjY4mkRCjJIiwVRsfNWpjlQ8FN0mfWwlKDACNNI7MRTqzNGkEwnU7r3GTazSqRW+CbeqzSINPMMGmZDjJBCvixRcYMnhEqAOCbKjlTa9ZqCIWe9FnRXDDEKXguuQuKiDObChz4VUMS3421yiU9UUJppMfDCL/bO3Cf+RpPavGUSZcS0wShE9sGoZQ7J4jo8weGEsbHCXh7uI/RlFObRHhv31FgdfCUUrJ95MRRThSkQNoZPmWWUGKJH3p7lt1bMxd4ES0kSXk8gBnkwo9wa3B7dtNrX110Ls9vB93uxaDT806UOsEqJwxWDYXgkMp1zBZ2QmItiRPwG3RGRBgWBsui+bKRkivOuTEaKgGpL7UwGoGnoojwJ82JwIhbIni8mLVEj5k95QJicLq79ZG0+BHo440Tog1bNjSfMS6LcfObygVFhcqR4HcMWYUgojyFfwlDy+lGI63SUiqIscgIThmacDZl9LjM0gz4J0M3YCLNQRM2XyaY9Ra+5/wBDdlIaeAyMoGtCnJuPL/+InBGjHmEkrmPW/2LTqt927lsta+3XICEToiMXwiHErI0sxvhkwJJZed6kI6Y5IaVRaGclnNVYqu/vgyGp7nwZX7rYiyhN1iSzVh5SWH+6kFlswmZlAfRHa4SDUeQQ0k8EyZiOO5c5qwqMCYSKSkKRGJoVMYd6wlXuQGJP8AebV7voddHXJajMdwcYFFTpishd3b33u9/ODg8+tioB79+/NxeqzRr4T1BnDnfw0/WNvFFI3/aDcPA9c7n27DV+b/qwr2r9tcqmbpsXw8qFandr4TrVlnVPa+y6spfG72lK6OSC9Bmxv7YQKMRPOWW0bfcNK8o/Pr712+LNyr8BqNYu33/3yD8aPHcWnlfhcGzD8AayFcf083ab1BLAwQUAAIACABICmdJgBbqHYsBAAAfBgAAHwAAAHVuaXZlcnNhbC9odG1sX3NraW5fc2V0dGluZ3MuanONlFFPwjAQx9/5FEt9NQSNAfXNCCYmPJjIm/GhG8dY6Nqm7SaT8N1th5Ouu8l6L/TPr//r3dI7jCK7SEKix+hQ/673b+19rYHTjCrguq2zHj13OtEsW8Mqy4FlHEiAlM3RP/l4JjBjwmvTuHp3ttrzI8L9s6FM+7hELBSiaexwiYBfiLbHDn//iSOvrlNNXqPjwhjBx4ngBrgZc6FyWjPk6qVefokBLEpQF9ANTaBlejt10UeeHbtcInJJebUUqRjHNNmlShR83Zd/W0lQ9pPvTsDkYfa8mPkAy7R5NZCHiRf3LvpJqUBr+M07XbhAYUZjYJ7vpF7/oC3jbkEBXWY6Mw39dOPCpyVNodOlbk9tQ63XUM7A3vRdTzJagRpiJWQhB3xAqUTqOjLEskGZoOuMpyduPnGBcu6yzrbP8Fzo3dwFaT0hETyhLfb88r7ZEYIaAU1rLDV5dZB3idkxTORIDoFo2LQq8Tliwjni9h8RocbQZJvb8WCHo20DVTtQKyGYvf3npXuGuUbHH1BLAwQUAAIACABICmdJPTwv0cEAAADlAQAAGgAAAHVuaXZlcnNhbC9pMThuX3ByZXNldHMueG1snZGxCsIwEIb3PkW43cRupSR1E9wcdJaaphppLyWXWh/flIp0kYBDIP/xfT8kJ3evvmNP48k6VJDzLTCD2jUWbwrOp/2mAEahxqbuHBoF6IDtqkzavMCjN2QCsViBpOAewlAKMU0TtzT42ECuG0MsJq5dL+LpHYrZFMOiwuKW9i/7M4MqyxiT19F24YBVvMe0IIy8VjA7F43cYutA/AIakwBMqsFQAmh9AngMCcCPK0CK75vnpEcK8aNikGK1nip7A1BLAwQUAAIACABICmdJsO1dV24AAAB2AAAAHAAAAHVuaXZlcnNhbC9sb2NhbF9zZXR0aW5ncy54bWwNzD0OwjAMQOG9p7C8l5+NoWk3NhAS5QBWY1Akx0aJheD2eHvDpzct3yrw4daLacLj7oDAulku+kr4WM/jCaE7aSYx5YRqCMs8TGIbyZ3dA3Z4C/24rVwjnK9UQ94ad1YnjzOMcInns3DG/Tz8AVBLAwQUAAIACABElFdHI7RO+/sCAACwCAAAFAAAAHVuaXZlcnNhbC9wbGF5ZXIueG1srVXfT9swEH4u0v6HyO/YLR0DqgTEkNAexoTUse2tMombeE3izHYI5a/f2c7vpWxIe2iVnO/77nz33cW/es5S74lJxUUeoAWeI4/loYh4Hgfo4evt8Tm6unx35Bcp3TPp8ShAZc4NgKbIi5gKJS80gO+pTgLUM2BgRl4huZBc74H7FLjbSCdL9O5oBi65ClCidbEipKoqzBUg8liJtDQkCociI4VkiuWaSeLSQF6DXem/o+GXiZzofcFUD1notweuSVqOZ8UHJNUSCxmTk/l8QX7cfV6HCcvoMc+VpnnIkAeVnNlSPtJwdyeiMmXK2Ga+S3LNtDZJWNvM1yu+OM89JcMAOYdNxpSiMVM4zWNEHJZMgP1tSlVS86gBreFVO17zWr+Ned80brZzpHMuyseUqwSO+pDOOgn0yTCqn9nrWgU9NAq6NUzIk+xXySWL7Ou3VozzBXIBW8XZPLGqQjiAp1saaiH3NwADFdUdxG3TsGsatqCWA7fR1x0Fam67ZVSXkjWlmvlPPGLiC5WSGllcalkyn4yMNZYMwT5xV66b1DXET3SWnv5Db4zfqDU/1WudsYD/0ZhPQNTWhOcRe77l4KNZBjXVDIptbFgXKTYxu5xU+Zj1dD0wuRzrpsBFPE1lzGAMI6op6ezkEJRJqsAlLOUI2zs4CE54nKTw05MM49ODNBmVu0mG3sFBcCrC3QS0NbdlJOM6jsTUKsgnE+vED0ulRcZfrDwHe0avrA5fG7nm6Lrg7cHZ/I9RHMRoBnOLJlaXeertq+bw3sypVp3PpnCWgVphHpguC+fVzEJZjHwitqVlqm/6OTX7sAcd5Tw1HdNc30HvolrzF+ZVPDJfusXS1CRhRjMB+nC+7DFAP2G7DMJb06GIW5E3dcCY2Df3byvabPm6da7rhzrsQw2fOKscxs3UR1BHLEWZR6Me4qL7iKgUdtq1ZNRL2RZutDgBkYoiQO/hob7zxelFd+WzxUWDtXndu8Aulzes9DrhTkGk1nV7Eb/eDfD4G1BLAwQUAAIACABICmdJF6nhQW8BAAD7AgAAKQAAAHVuaXZlcnNhbC9za2luX2N1c3RvbWl6YXRpb25fc2V0dGluZ3MueG1sjVLbatwwEH3PV4j8wEoa3Qzugm4ufklCspBnd60W00QulkJL0cdXTrJsttnQap5mzpkzzOi06fsU7VPK8+P0e8jTHO9CzlP8lrYXCLX7+WFebpaQQk6bY+V+iuP8s49f57VWqykPcRyW0a5o2mLUPT+kpFZO1YwZRpFknnqFnOe2Yg24BmzFHCW23fwl8aK7hH2I+bxquzlB3zf0MYUl93EMv7Zwyn4LnW7weRnGqfLSVrA1ymFqcWwNxAiX3BeqAUAgyx1xuEjZSE2Qx4xjKEZRoIAI56QRhUjKoWZdI6oK841ATDJGXaGe1m6ktXHUFgkNIbpO86qxpeuMxBgRQoC5wgV0BqPKhqqhQa0HBAcGRNFGEwWos53pWPHOC8uRol5gXJgxgPHxuMft3p7rWP3vdQ7n/Ifg2S84i67e2pwxV7t/WpZK3oXHHw9DDujLkEI/frq8ufV3/mqnd/311eWrN599fGCuhq2bf+jvP1BLAwQUAAIACABICmdJ4I5dmJ8NAACESAAAFwAAAHVuaXZlcnNhbC91bml2ZXJzYWwucG5n7dz7W1JpHgBwvFbemMaaLjNpObOaOSpqpaZItl1sRG2ymWw0xUzdGg2LIUVExGoba4vKKUFRskmtRiV1Bm8gqKll3lpLNBRMEyxEUgRCbovtVDLP/gH7w/F5PD74fnm/r4fPOd/v+cE3Z1/oHmuLtRYgEMh6b9DO/SCQCQkEMn691Fz/m33fqVr1P4xQ+/fsAFX2fPFK/8I0MTAkEASqIlqqY830r5elBB1CgUA2rQvfRh3IO0dBoKA1e3cGHkiLFo+wLhTGc9tfTBEu3ELsW3HmUgmC+n1fe+i/f6gzM/LbIL/men95kin2x+Z/b/K74ppiKcDS3ozMvq0bUEO9yGTp6qVNSM+9CQPoo9f4aBpWwHskmBiqSXQi2sMCMHOTTy4i7fHqKqSdiflqRJbRhwMBb1UeTTlN+edw03CkTvgo16lveyvIxArC/nBI2WDSf000sQuhnRfRVs2bUZK2DcUvmkJ/iDAvdRZO8KTC3rYSazODd7PZ163gkbwCYfdz/0H/xQP6Q1Qb+/cJ5nmwvQW8wOIvC3NZQ6IzUq/vkKGSfQxGjMxvGBGOBZ8scT0HdgwgLZ4yi73iRss1g6X9vDYle9mBFb+Ir4tXLkrNNDctZa8gGax0+4Mstqmz8aMb91KD4+UJvR9GRm1K76+4YRj7NMsWfvPWzSRaEm1Rtskt6yFmpeyjBst1MDd1DFoeRD/AjNxU4439OJIKOVdy3zD2ljkFYbzSLB4bj21blI1mRHCGmDkanNlPPNZDAi9sry55PbKfzBzy+jBSd8b563N/M4zdMmpqe2fjRq4L12VRtnTrpXD9xGsMTvzPRoRl+02vuX4nudE51V30YYS9Dh7r/LVh7B0jJ9L2XYFD0UPRHh+z9f24HWEBJzwy+Kx3Wi2FX3G4knQ3vfZAAlL+cWQaYREc+5dYa59m000WnfJO+YVF2aJNjMP1ExtAWX9kOyJ7BeFo8LPGEk9sTeKHkZQl4REWwYaxx9nLHPd9u49+kH5wUba5tZ+Q9BN7GthcbmJse3vpV5H3eK7XhwqgH4n5kVr2RxjGfmsSCiFcyK5mVjOPfMx2k6PnSDLONeS4+hPS+l3rh/bLTtzt4k19PJvDzQBdgC5AF6AL0AXoAnQBugBdgC5AF6AL0AXoAnQBugBdgC5AF6AL0AXoAnQBugBdgC5AF6AL0AXoAnQBugBdgC5AF6AL0AXoAnQBugBdgC5AF6AL0AXoAnQBugBdgC5AF6AL0AXoAnQBuv9vdIvvZ6jfzjzK8Ou1vxeD18hevmg9r8OM7CHaFfrj5ufaap3CiigizrZeiRDdoz2jnciL0UoH8SpxrS59qhZF5vjJ03q6BtQBmrl+PJO3S5jeFTSm8BElK1+VUUNDsTDMNm5ux8O4B38uRaw3Eb1hs9BeI/XUpcDAt2E6tRRG8z65jQ/z8OIXwfDaMZZQKWP0PINldcfBYn2JSglLpx3D945vK65L8IDJp4Zqfn1MUGKk26QooWwgqr1tJ9fimZKf2D115aqMfnhC4SNOJivQvPOYWMnr0p78KnvF6j9FsQ9vXQ9xX0OSgmdzcpQSjDEq1A1s1k6JSNZ9ywolT3s2FMw2VaREIXspvJADPbqYQHpm0o1lXr8pdTUrIrwiCQ3RSP9yW/EyujhHwMfrcJD9nF5owstqVgcDLHqg/r02niecOISYt5SUqpVzp+8//G9a8eZ3aUV3zwqtW5b9ogmHgDXFJ7MxOPyVgf7QWhTpkwIdC6xbRkM3+FzMXnnV9hKXyvKHD4rDvuTslVWBb3T8K0quIPGRlCIZvXwpVCSWBmrnk9LLoQPv/2E80nppV7C5QH7sitC3mWJ7S6NhQPNz8tHfnI4MHCmtVfWdQpgJAuh0AmZjkMLOhqk9ZJTa9TC9wE2FpSiSfUXixpAaGX0+mPyeWNoWc1PBFjNBcSPaUnNWqK6rY/Bgpt6uEOKa5SSOqCVmtx3yvcbR2YVYU4H/Fvmgs/DBxPCEf69TlpFmtg8MPS3dzEl+ipQgehRImN8buY1Azskv24yEeb1pOOPLr51GVXJgYhvBsd2V8wtLOZlNlk30/tbx/j651ppRzc6YcXbxdleVrbNTVRVsvS0dbvYXP4bBH8IRlb0OfjroXAn8xHMVbhWvCENxmh/APReH/+LkluhWA4oIzlpJ4YbN1mh8paKkL0+1pKhQ8uZ6nFWvZ/WOtw6sDnmumiJMrj9GwCQ518CeMC0/Y4K1Ri1/gk1ty2IzxpYJME02gqqygMqy9h4iklWoEB3nrTxLm9WQOtKZ5Tf1YHaOpJNzH8k0C6nGUEze6dMu5sIOR/8wlVVFIvRcOo9+UWsnylV3cXFFtROlGeu6ZMKxiCALON6I1Ulck4nULtwWWs0Hih/LWdywFN+LGjGxu6ZVwN+tojXjJjlkSQE+riJmvI91nZN3rtGZulzXx6mNQY5vg+crxgdVfj0DXsNy6safcLc6ld79VVQYX3fPzpKAaWPPBbbHbLZ6adW1pCVnRlaNT2hV4wlkLGNI9t/CddtqilpYp9U96FPbSVPVVXliB92gqDxePZ/aos1NrIxXh2AcR9Nh8pjLKU141cT0ZSZLlIVYd6BckXoEFT0wfnIuUMMHU4S2V0sFLA1aX4/UnLyhtDUP1fna2W3d7GP2q80c/QIy31kdtjHhTpLJIREnWEgzwdb0AWEOicPNFE/3Fw39URRLb0Fn0pT1Us+rmHBGOZ6fRAvqVmVuhIRhCzi9ZAXWAWUmD7jNGcc+j0s9TLykr3zeAvAYulihGi5n3emx6EIfqdfRfHnlvvnnMQsJR8zlBF+7gbtjclMU/t7Wgz/Rn6AnOUPP88ueTsedapsKaUigaxTd6VR3WxK34+TYyWibQrhFlw6fz5UT+NQDX6g87BkNsDSybqSAxWZgvWTCp3B97SAEmLjMDzhVRr3wcTrBZVOCflCYK2hetNSp+M+/Q23ycRdpBRZDNU0CNbohqtgfyZ3/6kqHMUoXIAnbcPBAr2id6vZVY+kNU8F5+8y02R4/CYUhG4jUzW/le8NOFwZponH2dyIT3CBDJ6qmNUcLjcynqwlxeCotbF+N8T/aXjC0ZznDrOGAERROd4xqijr3Sp0KhcpLcVDlSpJIU6SQRiCm+RxNnvtwgP6yDNdf/tbgrpyOnE5vfob0JVPB81OOngFrZWKtRuWEZMy0X+Qsz9dW1z3GH4rqUDlCNGsabBIzwT0LLvN+ROCz63VWpSo/kgtd7oEeCD+aeFm0E2mMhkJP68jfx8gYtZKOBu+GorEG3VewRGaFbZlo7pS2kYlvyKxkM5oJytHmM6tmfJZjnt8Xyr7/R48uwPKf9vh6+6f+TbWKGagLhJOkv52HJ3ap5D3cqa7L+su/rsC8x6L179SXidA/0LpDR3ulOcfpTsVluIqZgxPJqrSksPVClfunJFHw6wp3WG1omiKGtwvBG2Vn6AtUjL+rnLFaiBYKKQoZkzeivnm8klxfmSy40CMe3wTxInr8ZrfnXS3Oix31JNQX8RouVcaFXR3ZI9xWT+HwqdlN/1JIbrEE2pmImOiX+xDTVIfGI6fsqL4lh1N9hMkREoXWS2DR9flakvTAoC+TsfGme9PbsZe1/Ew/pYjGymiMJzYTYdq0F5iYp+c5rMGYl1zaOcxkVWTxq5PMwfHXM7Np7xoNBtzEdlfZOR6lrls0BesXmfbPP4BJ5esuVMhw3Fr82I84XYjyeR63VtI37hF2/fCMD82PyKlSpNrRDjF6iRLqp42ZheL+bP0lYXuEm+c8lEG+5nuJ4pengmXA1G9aH/Xqi+wYVy3REPHyoUQnfd1i1jHiT9Z/ZuwuPVMRozqFJ/eG770Mhe5GRE97xD8Zb//z5seJHb1uJkAzUKs00Gh9d5BLDJifjDFSdnvz1U5fCFV0ltyJmnFqVsaJsYQTXm1+yrn+cZOSO/pS640HRWPFf+gQPvLfOThGpuzZQX138j0eUj+5o0PEvfWhT0ntXeiNZbFTJtwRFTuhNKHzfQPDWGtijLIlnS9y8Et1U5SRVFhSkQO2EVZ/FRxAE5whdoyM97yPHYa+i5VO7LbBXaMq4b+6eIJxA0+UX8H4OMVhzd7RZM3XDQH3R5jgpITjpR82S/lN3316E5RalYTKUAoKVjXtUSiFVKp69rG7sfQzXrN6nAhz80fal0d3L3EhNnYUvv8T65T6sjddExWC4LHwuuEnHjQseaPs/LhA9wLypdei1n/0iD7QDSJ8/EvX4a5U/WKePsx4M9p8keP7E9K25eKGuTQMY1F3V/e5PpxA6/e66qvwEHKX2Ge8ofZFhZUU2vPxI3A8ZLrd3gq1ec+ihtDtxHZE0ew5hNBWu3ATcZLKPGr5ApUNznM9yN2mL07gEbdoNdP6h44yU8fJ1CUNh/IXd9fu/IWPQag9u1u7vUkNu2IXR/T4uKlM8tb/+UQwDc14C5m1HBF0yuncTz0MWs+DXpBkjGRmvMO4n55t8DCDGP3GvNRVAsXKp75h/dzJ+mECq/bPNNgDZ9XCJjZ+Sv7jXKewnaXJf93jpsQKHt7z+CKbklcWRo1+varBskSMu+9xxGB5bomIH04x1XoU6/RtpOrRr3uIZ0sr/jrVXfPSdWUbat11S1wjQ2qebTCDgvRfe3eF7qzcgcj+D1BLAwQUAAIACABICmdJy/yDJEoAAABqAAAAGwAAAHVuaXZlcnNhbC91bml2ZXJzYWwucG5nLnhtbLOxr8jNUShLLSrOzM+zVTLUM1Cyt+PlsikoSi3LTC1XqACKAQUhQEmhEsg1QnDLM1NKMmyVLCzNEGIZqZnpGSW2SmbmCIX6QCMBUEsBAgAAFAACAAgASApnSRUOrShkBAAABxEAAB0AAAAAAAAAAQAAAAAAAAAAAHVuaXZlcnNhbC9jb21tb25fbWVzc2FnZXMubG5nUEsBAgAAFAACAAgASApnSUhV4GUpAwAAhgwAACcAAAAAAAAAAQAAAAAAnwQAAHVuaXZlcnNhbC9mbGFzaF9wdWJsaXNoaW5nX3NldHRpbmdzLnhtbFBLAQIAABQAAgAIAEgKZ0lWAZnTqgIAAFUKAAAhAAAAAAAAAAEAAAAAAA0IAAB1bml2ZXJzYWwvZmxhc2hfc2tpbl9zZXR0aW5ncy54bWxQSwECAAAUAAIACABICmdJzYCQx/4CAACXCwAAJgAAAAAAAAABAAAAAAD2CgAAdW5pdmVyc2FsL2h0bWxfcHVibGlzaGluZ19zZXR0aW5ncy54bWxQSwECAAAUAAIACABICmdJgBbqHYsBAAAfBgAAHwAAAAAAAAABAAAAAAA4DgAAdW5pdmVyc2FsL2h0bWxfc2tpbl9zZXR0aW5ncy5qc1BLAQIAABQAAgAIAEgKZ0k9PC/RwQAAAOUBAAAaAAAAAAAAAAEAAAAAAAAQAAB1bml2ZXJzYWwvaTE4bl9wcmVzZXRzLnhtbFBLAQIAABQAAgAIAEgKZ0mw7V1XbgAAAHYAAAAcAAAAAAAAAAEAAAAAAPkQAAB1bml2ZXJzYWwvbG9jYWxfc2V0dGluZ3MueG1sUEsBAgAAFAACAAgARJRXRyO0Tvv7AgAAsAgAABQAAAAAAAAAAQAAAAAAoREAAHVuaXZlcnNhbC9wbGF5ZXIueG1sUEsBAgAAFAACAAgASApnSRep4UFvAQAA+wIAACkAAAAAAAAAAQAAAAAAzhQAAHVuaXZlcnNhbC9za2luX2N1c3RvbWl6YXRpb25fc2V0dGluZ3MueG1sUEsBAgAAFAACAAgASApnSeCOXZifDQAAhEgAABcAAAAAAAAAAAAAAAAAhBYAAHVuaXZlcnNhbC91bml2ZXJzYWwucG5nUEsBAgAAFAACAAgASApnScv8gyRKAAAAagAAABsAAAAAAAAAAQAAAAAAWCQAAHVuaXZlcnNhbC91bml2ZXJzYWwucG5nLnhtbFBLBQYAAAAACwALAEkDAADbJAAAAAA="/>
  <p:tag name="ISPRING_PRESENTATION_TITLE" val="16"/>
  <p:tag name="ISPRING_RESOURCE_PATHS_HASH_PRESENTER" val="f34342147314a45924a7fe641f567e2d42d5a2"/>
  <p:tag name="ISPRING_SCORM_ENDPOINT" val="&lt;endpoint&gt;&lt;enable&gt;0&lt;/enable&gt;&lt;lrs&gt;http://&lt;/lrs&gt;&lt;auth&gt;0&lt;/auth&gt;&lt;login&gt;&lt;/login&gt;&lt;password&gt;&lt;/password&gt;&lt;key&gt;&lt;/key&gt;&lt;name&gt;&lt;/name&gt;&lt;email&gt;&lt;/email&gt;&lt;/endpoint&gt;&#10;"/>
  <p:tag name="ISPRING_SCORM_RATE_SLIDES" val="1"/>
  <p:tag name="ISPRING_ULTRA_SCORM_COURSE_ID" val="FA218208-AB84-410B-9906-D1F0D427FBF5"/>
  <p:tag name="ISPRINGCLOUDFOLDERID" val="0"/>
  <p:tag name="ISPRINGCLOUDFOLDERPATH" val="Repository"/>
  <p:tag name="ISPRINGONLINEFOLDERID" val="0"/>
  <p:tag name="ISPRINGONLINEFOLDERPATH" val="Content List"/>
</p:tagLst>
</file>

<file path=ppt/tags/tag5.xml><?xml version="1.0" encoding="utf-8"?>
<p:tagLst xmlns:p="http://schemas.openxmlformats.org/presentationml/2006/main">
  <p:tag name="PA" val="v3.0.1"/>
</p:tagLst>
</file>

<file path=ppt/tags/tag6.xml><?xml version="1.0" encoding="utf-8"?>
<p:tagLst xmlns:p="http://schemas.openxmlformats.org/presentationml/2006/main">
  <p:tag name="KSO_WM_TAG_VERSION" val="1.0"/>
  <p:tag name="KSO_WM_BEAUTIFY_FLAG" val="#wm#"/>
  <p:tag name="KSO_WM_TEMPLATE_CATEGORY" val="diagram"/>
  <p:tag name="KSO_WM_TEMPLATE_INDEX" val="20164482"/>
  <p:tag name="KSO_WM_UNIT_TYPE" val="p_i"/>
  <p:tag name="KSO_WM_UNIT_INDEX" val="1_9"/>
  <p:tag name="KSO_WM_UNIT_ID" val="custom20164482_4*p_i*1_9"/>
  <p:tag name="KSO_WM_UNIT_LAYERLEVEL" val="1_1"/>
  <p:tag name="KSO_WM_DIAGRAM_GROUP_CODE" val="p1-1"/>
  <p:tag name="KSO_WM_UNIT_LINE_FORE_SCHEMECOLOR_INDEX" val="9"/>
  <p:tag name="KSO_WM_UNIT_LINE_FILL_TYPE" val="2"/>
</p:tagLst>
</file>

<file path=ppt/tags/tag7.xml><?xml version="1.0" encoding="utf-8"?>
<p:tagLst xmlns:p="http://schemas.openxmlformats.org/presentationml/2006/main">
  <p:tag name="KSO_WM_TAG_VERSION" val="1.0"/>
  <p:tag name="KSO_WM_BEAUTIFY_FLAG" val="#wm#"/>
  <p:tag name="KSO_WM_TEMPLATE_CATEGORY" val="diagram"/>
  <p:tag name="KSO_WM_TEMPLATE_INDEX" val="20164482"/>
  <p:tag name="KSO_WM_UNIT_TYPE" val="p_i"/>
  <p:tag name="KSO_WM_UNIT_INDEX" val="1_10"/>
  <p:tag name="KSO_WM_UNIT_ID" val="custom20164482_4*p_i*1_10"/>
  <p:tag name="KSO_WM_UNIT_LAYERLEVEL" val="1_1"/>
  <p:tag name="KSO_WM_DIAGRAM_GROUP_CODE" val="p1-1"/>
  <p:tag name="KSO_WM_UNIT_FILL_FORE_SCHEMECOLOR_INDEX" val="14"/>
  <p:tag name="KSO_WM_UNIT_FILL_TYPE" val="1"/>
  <p:tag name="KSO_WM_UNIT_TEXT_FILL_FORE_SCHEMECOLOR_INDEX" val="13"/>
  <p:tag name="KSO_WM_UNIT_TEXT_FILL_TYPE" val="1"/>
</p:tagLst>
</file>

<file path=ppt/tags/tag8.xml><?xml version="1.0" encoding="utf-8"?>
<p:tagLst xmlns:p="http://schemas.openxmlformats.org/presentationml/2006/main">
  <p:tag name="KSO_WM_TAG_VERSION" val="1.0"/>
  <p:tag name="KSO_WM_BEAUTIFY_FLAG" val="#wm#"/>
  <p:tag name="KSO_WM_TEMPLATE_CATEGORY" val="diagram"/>
  <p:tag name="KSO_WM_TEMPLATE_INDEX" val="20164482"/>
  <p:tag name="KSO_WM_UNIT_TYPE" val="p_i"/>
  <p:tag name="KSO_WM_UNIT_INDEX" val="1_11"/>
  <p:tag name="KSO_WM_UNIT_ID" val="custom20164482_4*p_i*1_11"/>
  <p:tag name="KSO_WM_UNIT_LAYERLEVEL" val="1_1"/>
  <p:tag name="KSO_WM_DIAGRAM_GROUP_CODE" val="p1-1"/>
  <p:tag name="KSO_WM_UNIT_FILL_FORE_SCHEMECOLOR_INDEX" val="14"/>
  <p:tag name="KSO_WM_UNIT_FILL_TYPE" val="1"/>
  <p:tag name="KSO_WM_UNIT_TEXT_FILL_FORE_SCHEMECOLOR_INDEX" val="2"/>
  <p:tag name="KSO_WM_UNIT_TEXT_FILL_TYPE" val="1"/>
</p:tagLst>
</file>

<file path=ppt/tags/tag9.xml><?xml version="1.0" encoding="utf-8"?>
<p:tagLst xmlns:p="http://schemas.openxmlformats.org/presentationml/2006/main">
  <p:tag name="KSO_WM_TAG_VERSION" val="1.0"/>
  <p:tag name="KSO_WM_BEAUTIFY_FLAG" val="#wm#"/>
  <p:tag name="KSO_WM_TEMPLATE_CATEGORY" val="diagram"/>
  <p:tag name="KSO_WM_TEMPLATE_INDEX" val="20164482"/>
  <p:tag name="KSO_WM_UNIT_TYPE" val="p_i"/>
  <p:tag name="KSO_WM_UNIT_INDEX" val="1_12"/>
  <p:tag name="KSO_WM_UNIT_ID" val="custom20164482_4*p_i*1_12"/>
  <p:tag name="KSO_WM_UNIT_LAYERLEVEL" val="1_1"/>
  <p:tag name="KSO_WM_DIAGRAM_GROUP_CODE" val="p1-1"/>
  <p:tag name="KSO_WM_UNIT_FILL_FORE_SCHEMECOLOR_INDEX" val="14"/>
  <p:tag name="KSO_WM_UNIT_FILL_TYPE" val="1"/>
  <p:tag name="KSO_WM_UNIT_TEXT_FILL_FORE_SCHEMECOLOR_INDEX" val="13"/>
  <p:tag name="KSO_WM_UNIT_TEXT_FILL_TYPE" val="1"/>
</p:tagLst>
</file>

<file path=ppt/theme/theme1.xml><?xml version="1.0" encoding="utf-8"?>
<a:theme xmlns:a="http://schemas.openxmlformats.org/drawingml/2006/main" name="Office 主题​​">
  <a:themeElements>
    <a:clrScheme name="自定义 1845">
      <a:dk1>
        <a:srgbClr val="262626"/>
      </a:dk1>
      <a:lt1>
        <a:srgbClr val="FFFFFF"/>
      </a:lt1>
      <a:dk2>
        <a:srgbClr val="4067B2"/>
      </a:dk2>
      <a:lt2>
        <a:srgbClr val="94659C"/>
      </a:lt2>
      <a:accent1>
        <a:srgbClr val="94659C"/>
      </a:accent1>
      <a:accent2>
        <a:srgbClr val="4067B2"/>
      </a:accent2>
      <a:accent3>
        <a:srgbClr val="94659C"/>
      </a:accent3>
      <a:accent4>
        <a:srgbClr val="4067B2"/>
      </a:accent4>
      <a:accent5>
        <a:srgbClr val="94659C"/>
      </a:accent5>
      <a:accent6>
        <a:srgbClr val="4067B2"/>
      </a:accent6>
      <a:hlink>
        <a:srgbClr val="21A5FF"/>
      </a:hlink>
      <a:folHlink>
        <a:srgbClr val="4D4D4D"/>
      </a:folHlink>
    </a:clrScheme>
    <a:fontScheme name="自定义 1">
      <a:majorFont>
        <a:latin typeface="Calibri"/>
        <a:ea typeface="微软雅黑"/>
        <a:cs typeface="Arial"/>
      </a:majorFont>
      <a:minorFont>
        <a:latin typeface="Calibri"/>
        <a:ea typeface="微软雅黑"/>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Opulent</Template>
  <TotalTime>0</TotalTime>
  <Words>4079</Words>
  <Application>WPS 演示</Application>
  <PresentationFormat>自定义</PresentationFormat>
  <Paragraphs>395</Paragraphs>
  <Slides>24</Slides>
  <Notes>8</Notes>
  <HiddenSlides>0</HiddenSlides>
  <MMClips>1</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24</vt:i4>
      </vt:variant>
    </vt:vector>
  </HeadingPairs>
  <TitlesOfParts>
    <vt:vector size="42" baseType="lpstr">
      <vt:lpstr>Arial</vt:lpstr>
      <vt:lpstr>宋体</vt:lpstr>
      <vt:lpstr>Wingdings</vt:lpstr>
      <vt:lpstr>微软雅黑</vt:lpstr>
      <vt:lpstr>BrowalliaUPC</vt:lpstr>
      <vt:lpstr>Agency FB</vt:lpstr>
      <vt:lpstr>Trebuchet MS</vt:lpstr>
      <vt:lpstr>MS PGothic</vt:lpstr>
      <vt:lpstr>Arial</vt:lpstr>
      <vt:lpstr>Calibri</vt:lpstr>
      <vt:lpstr>Franklin Gothic Book</vt:lpstr>
      <vt:lpstr>Cambria Math</vt:lpstr>
      <vt:lpstr>Franklin Gothic Medium</vt:lpstr>
      <vt:lpstr>Calibri</vt:lpstr>
      <vt:lpstr>Arial Unicode MS</vt:lpstr>
      <vt:lpstr>Times New Roman</vt:lpstr>
      <vt:lpstr>仿宋</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抖音战狼</cp:lastModifiedBy>
  <cp:revision>140</cp:revision>
  <dcterms:created xsi:type="dcterms:W3CDTF">2015-07-10T10:13:00Z</dcterms:created>
  <dcterms:modified xsi:type="dcterms:W3CDTF">2021-07-11T01:53:55Z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ies>
</file>