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1DCF5"/>
          </a:solidFill>
        </a:fill>
      </a:tcStyle>
    </a:wholeTbl>
    <a:band2H>
      <a:tcTxStyle b="def" i="def"/>
      <a:tcStyle>
        <a:tcBdr/>
        <a:fill>
          <a:solidFill>
            <a:srgbClr val="E9EEFA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0ECDC"/>
          </a:solidFill>
        </a:fill>
      </a:tcStyle>
    </a:wholeTbl>
    <a:band2H>
      <a:tcTxStyle b="def" i="def"/>
      <a:tcStyle>
        <a:tcBdr/>
        <a:fill>
          <a:solidFill>
            <a:srgbClr val="E9F5EE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8D1D5"/>
          </a:solidFill>
        </a:fill>
      </a:tcStyle>
    </a:wholeTbl>
    <a:band2H>
      <a:tcTxStyle b="def" i="def"/>
      <a:tcStyle>
        <a:tcBdr/>
        <a:fill>
          <a:solidFill>
            <a:srgbClr val="FBE9EB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4" name="Shape 194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600">
        <a:latin typeface="+mn-lt"/>
        <a:ea typeface="+mn-ea"/>
        <a:cs typeface="+mn-cs"/>
        <a:sym typeface="微软雅黑"/>
      </a:defRPr>
    </a:lvl1pPr>
    <a:lvl2pPr indent="228600" latinLnBrk="0">
      <a:defRPr sz="1600">
        <a:latin typeface="+mn-lt"/>
        <a:ea typeface="+mn-ea"/>
        <a:cs typeface="+mn-cs"/>
        <a:sym typeface="微软雅黑"/>
      </a:defRPr>
    </a:lvl2pPr>
    <a:lvl3pPr indent="457200" latinLnBrk="0">
      <a:defRPr sz="1600">
        <a:latin typeface="+mn-lt"/>
        <a:ea typeface="+mn-ea"/>
        <a:cs typeface="+mn-cs"/>
        <a:sym typeface="微软雅黑"/>
      </a:defRPr>
    </a:lvl3pPr>
    <a:lvl4pPr indent="685800" latinLnBrk="0">
      <a:defRPr sz="1600">
        <a:latin typeface="+mn-lt"/>
        <a:ea typeface="+mn-ea"/>
        <a:cs typeface="+mn-cs"/>
        <a:sym typeface="微软雅黑"/>
      </a:defRPr>
    </a:lvl4pPr>
    <a:lvl5pPr indent="914400" latinLnBrk="0">
      <a:defRPr sz="1600">
        <a:latin typeface="+mn-lt"/>
        <a:ea typeface="+mn-ea"/>
        <a:cs typeface="+mn-cs"/>
        <a:sym typeface="微软雅黑"/>
      </a:defRPr>
    </a:lvl5pPr>
    <a:lvl6pPr indent="1143000" latinLnBrk="0">
      <a:defRPr sz="1600">
        <a:latin typeface="+mn-lt"/>
        <a:ea typeface="+mn-ea"/>
        <a:cs typeface="+mn-cs"/>
        <a:sym typeface="微软雅黑"/>
      </a:defRPr>
    </a:lvl6pPr>
    <a:lvl7pPr indent="1371600" latinLnBrk="0">
      <a:defRPr sz="1600">
        <a:latin typeface="+mn-lt"/>
        <a:ea typeface="+mn-ea"/>
        <a:cs typeface="+mn-cs"/>
        <a:sym typeface="微软雅黑"/>
      </a:defRPr>
    </a:lvl7pPr>
    <a:lvl8pPr indent="1600200" latinLnBrk="0">
      <a:defRPr sz="1600">
        <a:latin typeface="+mn-lt"/>
        <a:ea typeface="+mn-ea"/>
        <a:cs typeface="+mn-cs"/>
        <a:sym typeface="微软雅黑"/>
      </a:defRPr>
    </a:lvl8pPr>
    <a:lvl9pPr indent="1828800" latinLnBrk="0">
      <a:defRPr sz="1600">
        <a:latin typeface="+mn-lt"/>
        <a:ea typeface="+mn-ea"/>
        <a:cs typeface="+mn-cs"/>
        <a:sym typeface="微软雅黑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198799" y="914400"/>
            <a:ext cx="9799202" cy="25704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198799" y="3560400"/>
            <a:ext cx="9799202" cy="14724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10000"/>
              </a:lnSpc>
              <a:defRPr spc="200" sz="2400"/>
            </a:lvl1pPr>
            <a:lvl2pPr algn="ctr">
              <a:lnSpc>
                <a:spcPct val="110000"/>
              </a:lnSpc>
              <a:defRPr spc="200" sz="2400"/>
            </a:lvl2pPr>
            <a:lvl3pPr algn="ctr">
              <a:lnSpc>
                <a:spcPct val="110000"/>
              </a:lnSpc>
              <a:defRPr spc="200" sz="2400"/>
            </a:lvl3pPr>
            <a:lvl4pPr algn="ctr">
              <a:lnSpc>
                <a:spcPct val="110000"/>
              </a:lnSpc>
              <a:defRPr spc="200" sz="2400"/>
            </a:lvl4pPr>
            <a:lvl5pPr algn="ctr">
              <a:lnSpc>
                <a:spcPct val="110000"/>
              </a:lnSpc>
              <a:defRPr spc="200"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Title Text"/>
          <p:cNvSpPr txBox="1"/>
          <p:nvPr>
            <p:ph type="title"/>
          </p:nvPr>
        </p:nvSpPr>
        <p:spPr>
          <a:xfrm>
            <a:off x="1198799" y="2483999"/>
            <a:ext cx="9799202" cy="1018801"/>
          </a:xfrm>
          <a:prstGeom prst="rect">
            <a:avLst/>
          </a:prstGeom>
        </p:spPr>
        <p:txBody>
          <a:bodyPr anchor="t"/>
          <a:lstStyle>
            <a:lvl1pPr algn="ctr"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91" name="Body Level One…"/>
          <p:cNvSpPr txBox="1"/>
          <p:nvPr>
            <p:ph type="body" sz="quarter" idx="1"/>
          </p:nvPr>
        </p:nvSpPr>
        <p:spPr>
          <a:xfrm>
            <a:off x="1198799" y="3560400"/>
            <a:ext cx="9799202" cy="4716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10000"/>
              </a:lnSpc>
              <a:defRPr spc="200" sz="2400"/>
            </a:lvl1pPr>
            <a:lvl2pPr marL="800100" indent="-342900" algn="ctr">
              <a:lnSpc>
                <a:spcPct val="110000"/>
              </a:lnSpc>
              <a:buSzPct val="100000"/>
              <a:buChar char="•"/>
              <a:defRPr spc="200" sz="2400"/>
            </a:lvl2pPr>
            <a:lvl3pPr marL="1257300" indent="-342900" algn="ctr">
              <a:lnSpc>
                <a:spcPct val="110000"/>
              </a:lnSpc>
              <a:buSzPct val="100000"/>
              <a:buChar char="•"/>
              <a:defRPr spc="200" sz="2400"/>
            </a:lvl3pPr>
            <a:lvl4pPr marL="1714500" indent="-342900" algn="ctr">
              <a:lnSpc>
                <a:spcPct val="110000"/>
              </a:lnSpc>
              <a:buSzPct val="100000"/>
              <a:buChar char="•"/>
              <a:defRPr spc="200" sz="2400"/>
            </a:lvl4pPr>
            <a:lvl5pPr marL="2171700" indent="-342900" algn="ctr">
              <a:lnSpc>
                <a:spcPct val="110000"/>
              </a:lnSpc>
              <a:buSzPct val="100000"/>
              <a:buChar char="•"/>
              <a:defRPr spc="200"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Title Text"/>
          <p:cNvSpPr txBox="1"/>
          <p:nvPr>
            <p:ph type="title"/>
          </p:nvPr>
        </p:nvSpPr>
        <p:spPr>
          <a:xfrm>
            <a:off x="1198799" y="914400"/>
            <a:ext cx="9799202" cy="25704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100" name="Body Level One…"/>
          <p:cNvSpPr txBox="1"/>
          <p:nvPr>
            <p:ph type="body" sz="quarter" idx="1"/>
          </p:nvPr>
        </p:nvSpPr>
        <p:spPr>
          <a:xfrm>
            <a:off x="1198799" y="3560400"/>
            <a:ext cx="9799202" cy="14724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10000"/>
              </a:lnSpc>
              <a:defRPr spc="200" sz="2400"/>
            </a:lvl1pPr>
            <a:lvl2pPr algn="ctr">
              <a:lnSpc>
                <a:spcPct val="110000"/>
              </a:lnSpc>
              <a:defRPr spc="200" sz="2400"/>
            </a:lvl2pPr>
            <a:lvl3pPr algn="ctr">
              <a:lnSpc>
                <a:spcPct val="110000"/>
              </a:lnSpc>
              <a:defRPr spc="200" sz="2400"/>
            </a:lvl3pPr>
            <a:lvl4pPr algn="ctr">
              <a:lnSpc>
                <a:spcPct val="110000"/>
              </a:lnSpc>
              <a:defRPr spc="200" sz="2400"/>
            </a:lvl4pPr>
            <a:lvl5pPr algn="ctr">
              <a:lnSpc>
                <a:spcPct val="110000"/>
              </a:lnSpc>
              <a:defRPr spc="200"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1" name="Slide Number"/>
          <p:cNvSpPr txBox="1"/>
          <p:nvPr>
            <p:ph type="sldNum" sz="quarter" idx="2"/>
          </p:nvPr>
        </p:nvSpPr>
        <p:spPr>
          <a:xfrm>
            <a:off x="11332197" y="6359307"/>
            <a:ext cx="245404" cy="226986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09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228600" indent="-228600">
              <a:buSzPct val="100000"/>
              <a:buFont typeface="Arial"/>
              <a:buChar char="●"/>
              <a:defRPr spc="150" sz="1800"/>
            </a:lvl1pPr>
            <a:lvl2pPr marL="714375" indent="-257175">
              <a:buSzPct val="100000"/>
              <a:buFont typeface="Arial"/>
              <a:buChar char="●"/>
              <a:defRPr spc="150" sz="1800"/>
            </a:lvl2pPr>
            <a:lvl3pPr marL="1171575" indent="-257175">
              <a:buSzPct val="100000"/>
              <a:buFont typeface="Arial"/>
              <a:buChar char="●"/>
              <a:defRPr spc="150" sz="1800"/>
            </a:lvl3pPr>
            <a:lvl4pPr marL="1665514" indent="-293914">
              <a:buSzPct val="100000"/>
              <a:buFont typeface="Arial"/>
              <a:buChar char="•"/>
              <a:defRPr spc="150" sz="1800"/>
            </a:lvl4pPr>
            <a:lvl5pPr marL="2122714" indent="-293914">
              <a:buSzPct val="100000"/>
              <a:buFont typeface="Arial"/>
              <a:buChar char="•"/>
              <a:defRPr spc="150" sz="1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0" name="Slide Number"/>
          <p:cNvSpPr txBox="1"/>
          <p:nvPr>
            <p:ph type="sldNum" sz="quarter" idx="2"/>
          </p:nvPr>
        </p:nvSpPr>
        <p:spPr>
          <a:xfrm>
            <a:off x="11332197" y="6359307"/>
            <a:ext cx="245404" cy="226986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Text"/>
          <p:cNvSpPr txBox="1"/>
          <p:nvPr>
            <p:ph type="title"/>
          </p:nvPr>
        </p:nvSpPr>
        <p:spPr>
          <a:xfrm>
            <a:off x="1990799" y="3848399"/>
            <a:ext cx="7768802" cy="766801"/>
          </a:xfrm>
          <a:prstGeom prst="rect">
            <a:avLst/>
          </a:prstGeom>
        </p:spPr>
        <p:txBody>
          <a:bodyPr anchor="b"/>
          <a:lstStyle>
            <a:lvl1pPr>
              <a:defRPr sz="4400"/>
            </a:lvl1pPr>
          </a:lstStyle>
          <a:p>
            <a:pPr/>
            <a:r>
              <a:t>Title Text</a:t>
            </a:r>
          </a:p>
        </p:txBody>
      </p:sp>
      <p:sp>
        <p:nvSpPr>
          <p:cNvPr id="118" name="Body Level One…"/>
          <p:cNvSpPr txBox="1"/>
          <p:nvPr>
            <p:ph type="body" sz="quarter" idx="1"/>
          </p:nvPr>
        </p:nvSpPr>
        <p:spPr>
          <a:xfrm>
            <a:off x="1990799" y="4615200"/>
            <a:ext cx="7768802" cy="867601"/>
          </a:xfrm>
          <a:prstGeom prst="rect">
            <a:avLst/>
          </a:prstGeom>
        </p:spPr>
        <p:txBody>
          <a:bodyPr/>
          <a:lstStyle>
            <a:lvl1pPr>
              <a:defRPr spc="150" sz="1800"/>
            </a:lvl1pPr>
            <a:lvl2pPr>
              <a:defRPr spc="150" sz="1800"/>
            </a:lvl2pPr>
            <a:lvl3pPr>
              <a:defRPr spc="150" sz="1800"/>
            </a:lvl3pPr>
            <a:lvl4pPr>
              <a:defRPr spc="150" sz="1800"/>
            </a:lvl4pPr>
            <a:lvl5pPr>
              <a:defRPr spc="150" sz="1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" name="Slide Number"/>
          <p:cNvSpPr txBox="1"/>
          <p:nvPr>
            <p:ph type="sldNum" sz="quarter" idx="2"/>
          </p:nvPr>
        </p:nvSpPr>
        <p:spPr>
          <a:xfrm>
            <a:off x="11332197" y="6359307"/>
            <a:ext cx="245404" cy="226986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27" name="Body Level One…"/>
          <p:cNvSpPr txBox="1"/>
          <p:nvPr>
            <p:ph type="body" sz="half" idx="1"/>
          </p:nvPr>
        </p:nvSpPr>
        <p:spPr>
          <a:xfrm>
            <a:off x="608399" y="1501200"/>
            <a:ext cx="5176801" cy="4748401"/>
          </a:xfrm>
          <a:prstGeom prst="rect">
            <a:avLst/>
          </a:prstGeom>
        </p:spPr>
        <p:txBody>
          <a:bodyPr/>
          <a:lstStyle>
            <a:lvl1pPr marL="228600" indent="-228600">
              <a:spcBef>
                <a:spcPts val="600"/>
              </a:spcBef>
              <a:buSzPct val="100000"/>
              <a:buFont typeface="Arial"/>
              <a:buChar char="●"/>
              <a:defRPr spc="150"/>
            </a:lvl1pPr>
            <a:lvl2pPr marL="685800" indent="-228600">
              <a:spcBef>
                <a:spcPts val="600"/>
              </a:spcBef>
              <a:buSzPct val="100000"/>
              <a:buFont typeface="Arial"/>
              <a:buChar char="●"/>
              <a:defRPr spc="150"/>
            </a:lvl2pPr>
            <a:lvl3pPr marL="1143000" indent="-228600">
              <a:spcBef>
                <a:spcPts val="600"/>
              </a:spcBef>
              <a:buSzPct val="100000"/>
              <a:buFont typeface="Arial"/>
              <a:buChar char="●"/>
              <a:defRPr spc="150"/>
            </a:lvl3pPr>
            <a:lvl4pPr marL="1632857" indent="-261257">
              <a:spcBef>
                <a:spcPts val="600"/>
              </a:spcBef>
              <a:buSzPct val="100000"/>
              <a:buFont typeface="Arial"/>
              <a:buChar char="•"/>
              <a:defRPr spc="150"/>
            </a:lvl4pPr>
            <a:lvl5pPr marL="2090057" indent="-261257">
              <a:spcBef>
                <a:spcPts val="600"/>
              </a:spcBef>
              <a:buSzPct val="100000"/>
              <a:buFont typeface="Arial"/>
              <a:buChar char="•"/>
              <a:defRPr spc="15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8" name="Slide Number"/>
          <p:cNvSpPr txBox="1"/>
          <p:nvPr>
            <p:ph type="sldNum" sz="quarter" idx="2"/>
          </p:nvPr>
        </p:nvSpPr>
        <p:spPr>
          <a:xfrm>
            <a:off x="11332197" y="6359307"/>
            <a:ext cx="245404" cy="226986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36" name="Body Level One…"/>
          <p:cNvSpPr txBox="1"/>
          <p:nvPr>
            <p:ph type="body" sz="quarter" idx="1"/>
          </p:nvPr>
        </p:nvSpPr>
        <p:spPr>
          <a:xfrm>
            <a:off x="608399" y="1429199"/>
            <a:ext cx="5342401" cy="381601"/>
          </a:xfrm>
          <a:prstGeom prst="rect">
            <a:avLst/>
          </a:prstGeom>
        </p:spPr>
        <p:txBody>
          <a:bodyPr lIns="38100" tIns="38100" rIns="38100" bIns="38100"/>
          <a:lstStyle>
            <a:lvl1pPr>
              <a:lnSpc>
                <a:spcPct val="100000"/>
              </a:lnSpc>
              <a:spcBef>
                <a:spcPts val="0"/>
              </a:spcBef>
              <a:defRPr b="1" spc="200" sz="2000">
                <a:solidFill>
                  <a:srgbClr val="404040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defRPr b="1" spc="200" sz="2000">
                <a:solidFill>
                  <a:srgbClr val="404040"/>
                </a:solidFill>
              </a:defRPr>
            </a:lvl2pPr>
            <a:lvl3pPr>
              <a:lnSpc>
                <a:spcPct val="100000"/>
              </a:lnSpc>
              <a:spcBef>
                <a:spcPts val="0"/>
              </a:spcBef>
              <a:defRPr b="1" spc="200" sz="2000">
                <a:solidFill>
                  <a:srgbClr val="404040"/>
                </a:solidFill>
              </a:defRPr>
            </a:lvl3pPr>
            <a:lvl4pPr>
              <a:lnSpc>
                <a:spcPct val="100000"/>
              </a:lnSpc>
              <a:spcBef>
                <a:spcPts val="0"/>
              </a:spcBef>
              <a:defRPr b="1" spc="200" sz="2000">
                <a:solidFill>
                  <a:srgbClr val="404040"/>
                </a:solidFill>
              </a:defRPr>
            </a:lvl4pPr>
            <a:lvl5pPr>
              <a:lnSpc>
                <a:spcPct val="100000"/>
              </a:lnSpc>
              <a:spcBef>
                <a:spcPts val="0"/>
              </a:spcBef>
              <a:defRPr b="1" spc="200" sz="2000">
                <a:solidFill>
                  <a:srgbClr val="404040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7" name="文本占位符 4"/>
          <p:cNvSpPr/>
          <p:nvPr>
            <p:ph type="body" sz="quarter" idx="21"/>
          </p:nvPr>
        </p:nvSpPr>
        <p:spPr>
          <a:xfrm>
            <a:off x="6235749" y="1421729"/>
            <a:ext cx="5342402" cy="381601"/>
          </a:xfrm>
          <a:prstGeom prst="rect">
            <a:avLst/>
          </a:prstGeom>
        </p:spPr>
        <p:txBody>
          <a:bodyPr lIns="38100" tIns="38100" rIns="38100" bIns="38100"/>
          <a:lstStyle/>
          <a:p>
            <a:pPr>
              <a:lnSpc>
                <a:spcPct val="100000"/>
              </a:lnSpc>
              <a:spcBef>
                <a:spcPts val="0"/>
              </a:spcBef>
              <a:defRPr b="1" spc="200" sz="2000">
                <a:solidFill>
                  <a:srgbClr val="404040"/>
                </a:solidFill>
              </a:defRPr>
            </a:pPr>
          </a:p>
        </p:txBody>
      </p:sp>
      <p:sp>
        <p:nvSpPr>
          <p:cNvPr id="138" name="Slide Number"/>
          <p:cNvSpPr txBox="1"/>
          <p:nvPr>
            <p:ph type="sldNum" sz="quarter" idx="2"/>
          </p:nvPr>
        </p:nvSpPr>
        <p:spPr>
          <a:xfrm>
            <a:off x="11332197" y="6359307"/>
            <a:ext cx="245404" cy="226986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46" name="Slide Number"/>
          <p:cNvSpPr txBox="1"/>
          <p:nvPr>
            <p:ph type="sldNum" sz="quarter" idx="2"/>
          </p:nvPr>
        </p:nvSpPr>
        <p:spPr>
          <a:xfrm>
            <a:off x="11332197" y="6359307"/>
            <a:ext cx="245404" cy="226986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lide Number"/>
          <p:cNvSpPr txBox="1"/>
          <p:nvPr>
            <p:ph type="sldNum" sz="quarter" idx="2"/>
          </p:nvPr>
        </p:nvSpPr>
        <p:spPr>
          <a:xfrm>
            <a:off x="11332197" y="6359307"/>
            <a:ext cx="245404" cy="226986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图片占位符 2"/>
          <p:cNvSpPr/>
          <p:nvPr>
            <p:ph type="pic" sz="half" idx="21"/>
          </p:nvPr>
        </p:nvSpPr>
        <p:spPr>
          <a:xfrm>
            <a:off x="608399" y="1555200"/>
            <a:ext cx="5233079" cy="4608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61" name="Body Level One…"/>
          <p:cNvSpPr txBox="1"/>
          <p:nvPr>
            <p:ph type="body" sz="half" idx="1"/>
          </p:nvPr>
        </p:nvSpPr>
        <p:spPr>
          <a:xfrm>
            <a:off x="6350399" y="1555200"/>
            <a:ext cx="5227201" cy="4608001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pc="150"/>
            </a:lvl1pPr>
            <a:lvl2pPr>
              <a:spcBef>
                <a:spcPts val="600"/>
              </a:spcBef>
              <a:defRPr spc="150"/>
            </a:lvl2pPr>
            <a:lvl3pPr marL="1143000" indent="-228600">
              <a:spcBef>
                <a:spcPts val="600"/>
              </a:spcBef>
              <a:buSzPct val="100000"/>
              <a:buChar char="●"/>
              <a:defRPr spc="150"/>
            </a:lvl3pPr>
            <a:lvl4pPr marL="1632857" indent="-261257">
              <a:spcBef>
                <a:spcPts val="600"/>
              </a:spcBef>
              <a:buSzPct val="100000"/>
              <a:buChar char="•"/>
              <a:defRPr spc="150"/>
            </a:lvl4pPr>
            <a:lvl5pPr marL="2090057" indent="-261257">
              <a:spcBef>
                <a:spcPts val="600"/>
              </a:spcBef>
              <a:buSzPct val="100000"/>
              <a:buChar char="•"/>
              <a:defRPr spc="15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2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 lIns="46990" tIns="46990" rIns="46990" bIns="46990"/>
          <a:lstStyle/>
          <a:p>
            <a:pPr/>
            <a:r>
              <a:t>Title Text</a:t>
            </a:r>
          </a:p>
        </p:txBody>
      </p:sp>
      <p:sp>
        <p:nvSpPr>
          <p:cNvPr id="163" name="Slide Number"/>
          <p:cNvSpPr txBox="1"/>
          <p:nvPr>
            <p:ph type="sldNum" sz="quarter" idx="2"/>
          </p:nvPr>
        </p:nvSpPr>
        <p:spPr>
          <a:xfrm>
            <a:off x="11332197" y="6359307"/>
            <a:ext cx="245404" cy="226986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Body Level One…"/>
          <p:cNvSpPr txBox="1"/>
          <p:nvPr>
            <p:ph type="body" idx="1"/>
          </p:nvPr>
        </p:nvSpPr>
        <p:spPr>
          <a:xfrm>
            <a:off x="608399" y="773999"/>
            <a:ext cx="10972801" cy="5482801"/>
          </a:xfrm>
          <a:prstGeom prst="rect">
            <a:avLst/>
          </a:prstGeom>
        </p:spPr>
        <p:txBody>
          <a:bodyPr/>
          <a:lstStyle>
            <a:lvl1pPr marL="228600" indent="-228600">
              <a:buSzPct val="100000"/>
              <a:buFont typeface="Arial"/>
              <a:buChar char="●"/>
              <a:defRPr spc="150" sz="1800"/>
            </a:lvl1pPr>
            <a:lvl2pPr marL="714375" indent="-257175">
              <a:buSzPct val="100000"/>
              <a:buFont typeface="Arial"/>
              <a:buChar char="●"/>
              <a:defRPr spc="150" sz="1800"/>
            </a:lvl2pPr>
            <a:lvl3pPr marL="1171575" indent="-257175">
              <a:buSzPct val="100000"/>
              <a:buFont typeface="Arial"/>
              <a:buChar char="●"/>
              <a:defRPr spc="150" sz="1800"/>
            </a:lvl3pPr>
            <a:lvl4pPr marL="1665514" indent="-293914">
              <a:buSzPct val="100000"/>
              <a:buFont typeface="Arial"/>
              <a:buChar char="•"/>
              <a:defRPr spc="150" sz="1800"/>
            </a:lvl4pPr>
            <a:lvl5pPr marL="2122714" indent="-293914">
              <a:buSzPct val="100000"/>
              <a:buFont typeface="Arial"/>
              <a:buChar char="•"/>
              <a:defRPr spc="150" sz="1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1" name="Slide Number"/>
          <p:cNvSpPr txBox="1"/>
          <p:nvPr>
            <p:ph type="sldNum" sz="quarter" idx="2"/>
          </p:nvPr>
        </p:nvSpPr>
        <p:spPr>
          <a:xfrm>
            <a:off x="11332197" y="6359307"/>
            <a:ext cx="245404" cy="226986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1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Title Text"/>
          <p:cNvSpPr txBox="1"/>
          <p:nvPr>
            <p:ph type="title"/>
          </p:nvPr>
        </p:nvSpPr>
        <p:spPr>
          <a:xfrm>
            <a:off x="1198799" y="2483999"/>
            <a:ext cx="9799202" cy="1018801"/>
          </a:xfrm>
          <a:prstGeom prst="rect">
            <a:avLst/>
          </a:prstGeom>
        </p:spPr>
        <p:txBody>
          <a:bodyPr anchor="t"/>
          <a:lstStyle>
            <a:lvl1pPr algn="ctr"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179" name="Body Level One…"/>
          <p:cNvSpPr txBox="1"/>
          <p:nvPr>
            <p:ph type="body" sz="quarter" idx="1"/>
          </p:nvPr>
        </p:nvSpPr>
        <p:spPr>
          <a:xfrm>
            <a:off x="1198799" y="3560400"/>
            <a:ext cx="9799202" cy="4716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10000"/>
              </a:lnSpc>
              <a:defRPr spc="200" sz="2400"/>
            </a:lvl1pPr>
            <a:lvl2pPr marL="800100" indent="-342900" algn="ctr">
              <a:lnSpc>
                <a:spcPct val="110000"/>
              </a:lnSpc>
              <a:buSzPct val="100000"/>
              <a:buChar char="●"/>
              <a:defRPr spc="200" sz="2400"/>
            </a:lvl2pPr>
            <a:lvl3pPr marL="1257300" indent="-342900" algn="ctr">
              <a:lnSpc>
                <a:spcPct val="110000"/>
              </a:lnSpc>
              <a:buSzPct val="100000"/>
              <a:buChar char="●"/>
              <a:defRPr spc="200" sz="2400"/>
            </a:lvl3pPr>
            <a:lvl4pPr marL="1763485" indent="-391885" algn="ctr">
              <a:lnSpc>
                <a:spcPct val="110000"/>
              </a:lnSpc>
              <a:buSzPct val="100000"/>
              <a:buChar char="•"/>
              <a:defRPr spc="200" sz="2400"/>
            </a:lvl4pPr>
            <a:lvl5pPr marL="2220685" indent="-391885" algn="ctr">
              <a:lnSpc>
                <a:spcPct val="110000"/>
              </a:lnSpc>
              <a:buSzPct val="100000"/>
              <a:buChar char="•"/>
              <a:defRPr spc="200"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0" name="Slide Number"/>
          <p:cNvSpPr txBox="1"/>
          <p:nvPr>
            <p:ph type="sldNum" sz="quarter" idx="2"/>
          </p:nvPr>
        </p:nvSpPr>
        <p:spPr>
          <a:xfrm>
            <a:off x="11332197" y="6359307"/>
            <a:ext cx="245404" cy="226986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om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lide Number"/>
          <p:cNvSpPr txBox="1"/>
          <p:nvPr>
            <p:ph type="sldNum" sz="quarter" idx="2"/>
          </p:nvPr>
        </p:nvSpPr>
        <p:spPr>
          <a:xfrm>
            <a:off x="5957760" y="6526530"/>
            <a:ext cx="245365" cy="24015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/>
          <p:nvPr>
            <p:ph type="title"/>
          </p:nvPr>
        </p:nvSpPr>
        <p:spPr>
          <a:xfrm>
            <a:off x="1990799" y="3848399"/>
            <a:ext cx="7768802" cy="766801"/>
          </a:xfrm>
          <a:prstGeom prst="rect">
            <a:avLst/>
          </a:prstGeom>
        </p:spPr>
        <p:txBody>
          <a:bodyPr anchor="b"/>
          <a:lstStyle>
            <a:lvl1pPr>
              <a:defRPr sz="4400"/>
            </a:lvl1pPr>
          </a:lstStyle>
          <a:p>
            <a:pPr/>
            <a:r>
              <a:t>Title Text</a:t>
            </a:r>
          </a:p>
        </p:txBody>
      </p:sp>
      <p:sp>
        <p:nvSpPr>
          <p:cNvPr id="30" name="Body Level One…"/>
          <p:cNvSpPr txBox="1"/>
          <p:nvPr>
            <p:ph type="body" sz="quarter" idx="1"/>
          </p:nvPr>
        </p:nvSpPr>
        <p:spPr>
          <a:xfrm>
            <a:off x="1990799" y="4615200"/>
            <a:ext cx="7768802" cy="867601"/>
          </a:xfrm>
          <a:prstGeom prst="rect">
            <a:avLst/>
          </a:prstGeom>
        </p:spPr>
        <p:txBody>
          <a:bodyPr/>
          <a:lstStyle>
            <a:lvl1pPr>
              <a:defRPr spc="150" sz="1800"/>
            </a:lvl1pPr>
            <a:lvl2pPr>
              <a:defRPr spc="150" sz="1800"/>
            </a:lvl2pPr>
            <a:lvl3pPr>
              <a:defRPr spc="150" sz="1800"/>
            </a:lvl3pPr>
            <a:lvl4pPr>
              <a:defRPr spc="150" sz="1800"/>
            </a:lvl4pPr>
            <a:lvl5pPr>
              <a:defRPr spc="150" sz="1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9" name="Body Level One…"/>
          <p:cNvSpPr txBox="1"/>
          <p:nvPr>
            <p:ph type="body" sz="half" idx="1"/>
          </p:nvPr>
        </p:nvSpPr>
        <p:spPr>
          <a:xfrm>
            <a:off x="608399" y="1501200"/>
            <a:ext cx="5176801" cy="4748401"/>
          </a:xfrm>
          <a:prstGeom prst="rect">
            <a:avLst/>
          </a:prstGeom>
        </p:spPr>
        <p:txBody>
          <a:bodyPr/>
          <a:lstStyle>
            <a:lvl1pPr marL="228600" indent="-228600">
              <a:buSzPct val="100000"/>
              <a:buChar char="●"/>
              <a:defRPr spc="150"/>
            </a:lvl1pPr>
            <a:lvl2pPr marL="685800" indent="-228600">
              <a:buSzPct val="100000"/>
              <a:buChar char="●"/>
              <a:defRPr spc="150"/>
            </a:lvl2pPr>
            <a:lvl3pPr marL="1143000" indent="-228600">
              <a:buSzPct val="100000"/>
              <a:buChar char="●"/>
              <a:defRPr spc="150"/>
            </a:lvl3pPr>
            <a:lvl4pPr marL="1600200" indent="-228600">
              <a:buSzPct val="100000"/>
              <a:buChar char="●"/>
              <a:defRPr spc="150"/>
            </a:lvl4pPr>
            <a:lvl5pPr marL="2057400" indent="-228600">
              <a:buSzPct val="100000"/>
              <a:buChar char="•"/>
              <a:defRPr spc="15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8" name="Body Level One…"/>
          <p:cNvSpPr txBox="1"/>
          <p:nvPr>
            <p:ph type="body" sz="quarter" idx="1"/>
          </p:nvPr>
        </p:nvSpPr>
        <p:spPr>
          <a:xfrm>
            <a:off x="608399" y="1429199"/>
            <a:ext cx="5342401" cy="381601"/>
          </a:xfrm>
          <a:prstGeom prst="rect">
            <a:avLst/>
          </a:prstGeom>
        </p:spPr>
        <p:txBody>
          <a:bodyPr lIns="38100" tIns="38100" rIns="38100" bIns="38100"/>
          <a:lstStyle>
            <a:lvl1pPr>
              <a:lnSpc>
                <a:spcPct val="100000"/>
              </a:lnSpc>
              <a:spcBef>
                <a:spcPts val="0"/>
              </a:spcBef>
              <a:defRPr b="1" spc="200" sz="2000">
                <a:solidFill>
                  <a:srgbClr val="404040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defRPr b="1" spc="200" sz="2000">
                <a:solidFill>
                  <a:srgbClr val="404040"/>
                </a:solidFill>
              </a:defRPr>
            </a:lvl2pPr>
            <a:lvl3pPr>
              <a:lnSpc>
                <a:spcPct val="100000"/>
              </a:lnSpc>
              <a:spcBef>
                <a:spcPts val="0"/>
              </a:spcBef>
              <a:defRPr b="1" spc="200" sz="2000">
                <a:solidFill>
                  <a:srgbClr val="404040"/>
                </a:solidFill>
              </a:defRPr>
            </a:lvl3pPr>
            <a:lvl4pPr>
              <a:lnSpc>
                <a:spcPct val="100000"/>
              </a:lnSpc>
              <a:spcBef>
                <a:spcPts val="0"/>
              </a:spcBef>
              <a:defRPr b="1" spc="200" sz="2000">
                <a:solidFill>
                  <a:srgbClr val="404040"/>
                </a:solidFill>
              </a:defRPr>
            </a:lvl4pPr>
            <a:lvl5pPr>
              <a:lnSpc>
                <a:spcPct val="100000"/>
              </a:lnSpc>
              <a:spcBef>
                <a:spcPts val="0"/>
              </a:spcBef>
              <a:defRPr b="1" spc="200" sz="2000">
                <a:solidFill>
                  <a:srgbClr val="404040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文本占位符 4"/>
          <p:cNvSpPr/>
          <p:nvPr>
            <p:ph type="body" sz="quarter" idx="21"/>
          </p:nvPr>
        </p:nvSpPr>
        <p:spPr>
          <a:xfrm>
            <a:off x="6235749" y="1421729"/>
            <a:ext cx="5342402" cy="381601"/>
          </a:xfrm>
          <a:prstGeom prst="rect">
            <a:avLst/>
          </a:prstGeom>
        </p:spPr>
        <p:txBody>
          <a:bodyPr lIns="38100" tIns="38100" rIns="38100" bIns="38100"/>
          <a:lstStyle/>
          <a:p>
            <a:pPr>
              <a:lnSpc>
                <a:spcPct val="100000"/>
              </a:lnSpc>
              <a:spcBef>
                <a:spcPts val="0"/>
              </a:spcBef>
              <a:defRPr b="1" spc="200" sz="2000">
                <a:solidFill>
                  <a:srgbClr val="404040"/>
                </a:solidFill>
              </a:defRPr>
            </a:pPr>
          </a:p>
        </p:txBody>
      </p:sp>
      <p:sp>
        <p:nvSpPr>
          <p:cNvPr id="5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图片占位符 2"/>
          <p:cNvSpPr/>
          <p:nvPr>
            <p:ph type="pic" sz="half" idx="21"/>
          </p:nvPr>
        </p:nvSpPr>
        <p:spPr>
          <a:xfrm>
            <a:off x="608399" y="1555200"/>
            <a:ext cx="5126401" cy="4608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73" name="Body Level One…"/>
          <p:cNvSpPr txBox="1"/>
          <p:nvPr>
            <p:ph type="body" sz="half" idx="1"/>
          </p:nvPr>
        </p:nvSpPr>
        <p:spPr>
          <a:xfrm>
            <a:off x="6350399" y="1555200"/>
            <a:ext cx="5227201" cy="4608001"/>
          </a:xfrm>
          <a:prstGeom prst="rect">
            <a:avLst/>
          </a:prstGeom>
        </p:spPr>
        <p:txBody>
          <a:bodyPr/>
          <a:lstStyle>
            <a:lvl1pPr>
              <a:lnSpc>
                <a:spcPct val="140000"/>
              </a:lnSpc>
              <a:buSzPct val="100000"/>
              <a:buChar char="●"/>
              <a:defRPr spc="150">
                <a:solidFill>
                  <a:srgbClr val="404040"/>
                </a:solidFill>
              </a:defRPr>
            </a:lvl1pPr>
            <a:lvl2pPr marL="685800" indent="-228600">
              <a:lnSpc>
                <a:spcPct val="140000"/>
              </a:lnSpc>
              <a:buSzPct val="100000"/>
              <a:buChar char="•"/>
              <a:defRPr spc="150">
                <a:solidFill>
                  <a:srgbClr val="404040"/>
                </a:solidFill>
              </a:defRPr>
            </a:lvl2pPr>
            <a:lvl3pPr marL="1143000" indent="-228600">
              <a:lnSpc>
                <a:spcPct val="140000"/>
              </a:lnSpc>
              <a:buSzPct val="100000"/>
              <a:buChar char="•"/>
              <a:defRPr spc="150">
                <a:solidFill>
                  <a:srgbClr val="404040"/>
                </a:solidFill>
              </a:defRPr>
            </a:lvl3pPr>
            <a:lvl4pPr marL="1600200" indent="-228600">
              <a:lnSpc>
                <a:spcPct val="140000"/>
              </a:lnSpc>
              <a:buSzPct val="100000"/>
              <a:buChar char="•"/>
              <a:defRPr spc="150">
                <a:solidFill>
                  <a:srgbClr val="404040"/>
                </a:solidFill>
              </a:defRPr>
            </a:lvl4pPr>
            <a:lvl5pPr marL="2057400" indent="-228600">
              <a:lnSpc>
                <a:spcPct val="140000"/>
              </a:lnSpc>
              <a:buSzPct val="100000"/>
              <a:buChar char="•"/>
              <a:defRPr spc="150">
                <a:solidFill>
                  <a:srgbClr val="404040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Title Text"/>
          <p:cNvSpPr txBox="1"/>
          <p:nvPr>
            <p:ph type="title"/>
          </p:nvPr>
        </p:nvSpPr>
        <p:spPr>
          <a:xfrm>
            <a:off x="608012" y="608012"/>
            <a:ext cx="10969626" cy="647701"/>
          </a:xfrm>
          <a:prstGeom prst="rect">
            <a:avLst/>
          </a:prstGeom>
        </p:spPr>
        <p:txBody>
          <a:bodyPr lIns="38100" tIns="38100" rIns="38100" bIns="38100"/>
          <a:lstStyle/>
          <a:p>
            <a:pPr/>
            <a:r>
              <a:t>Title Text</a:t>
            </a:r>
          </a:p>
        </p:txBody>
      </p:sp>
      <p:sp>
        <p:nvSpPr>
          <p:cNvPr id="7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Body Level One…"/>
          <p:cNvSpPr txBox="1"/>
          <p:nvPr>
            <p:ph type="body" idx="1"/>
          </p:nvPr>
        </p:nvSpPr>
        <p:spPr>
          <a:xfrm>
            <a:off x="608399" y="773999"/>
            <a:ext cx="10972801" cy="5482801"/>
          </a:xfrm>
          <a:prstGeom prst="rect">
            <a:avLst/>
          </a:prstGeom>
        </p:spPr>
        <p:txBody>
          <a:bodyPr/>
          <a:lstStyle>
            <a:lvl1pPr marL="228600" indent="-228600">
              <a:buSzPct val="100000"/>
              <a:buChar char="●"/>
              <a:defRPr spc="150"/>
            </a:lvl1pPr>
            <a:lvl2pPr marL="685800" indent="-228600">
              <a:buSzPct val="100000"/>
              <a:buChar char="●"/>
              <a:defRPr spc="150"/>
            </a:lvl2pPr>
            <a:lvl3pPr marL="1143000" indent="-228600">
              <a:buSzPct val="100000"/>
              <a:buChar char="●"/>
              <a:defRPr spc="150"/>
            </a:lvl3pPr>
            <a:lvl4pPr marL="1600200" indent="-228600">
              <a:buSzPct val="100000"/>
              <a:buChar char="●"/>
              <a:defRPr spc="150"/>
            </a:lvl4pPr>
            <a:lvl5pPr marL="2057400" indent="-228600">
              <a:buSzPct val="100000"/>
              <a:buChar char="●"/>
              <a:defRPr spc="15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608399" y="608399"/>
            <a:ext cx="10969202" cy="70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6799" tIns="46799" rIns="46799" bIns="46799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608399" y="1490400"/>
            <a:ext cx="10969202" cy="4759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6799" tIns="46799" rIns="46799" bIns="46799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1332235" y="6359539"/>
            <a:ext cx="245404" cy="226986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normAutofit fontScale="100000" lnSpcReduction="0"/>
          </a:bodyPr>
          <a:lstStyle>
            <a:lvl1pPr algn="r">
              <a:defRPr sz="1000">
                <a:solidFill>
                  <a:srgbClr val="88888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</p:sldLayoutIdLst>
  <p:transition xmlns:p14="http://schemas.microsoft.com/office/powerpoint/2010/main" spd="med" advClick="1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300" strike="noStrike" sz="3600" u="none">
          <a:solidFill>
            <a:srgbClr val="262626"/>
          </a:solidFill>
          <a:uFillTx/>
          <a:latin typeface="Arial"/>
          <a:ea typeface="Arial"/>
          <a:cs typeface="Arial"/>
          <a:sym typeface="Arial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300" strike="noStrike" sz="3600" u="none">
          <a:solidFill>
            <a:srgbClr val="262626"/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300" strike="noStrike" sz="3600" u="none">
          <a:solidFill>
            <a:srgbClr val="262626"/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300" strike="noStrike" sz="3600" u="none">
          <a:solidFill>
            <a:srgbClr val="262626"/>
          </a:solidFill>
          <a:uFillTx/>
          <a:latin typeface="Arial"/>
          <a:ea typeface="Arial"/>
          <a:cs typeface="Arial"/>
          <a:sym typeface="Arial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300" strike="noStrike" sz="3600" u="none">
          <a:solidFill>
            <a:srgbClr val="262626"/>
          </a:solidFill>
          <a:uFillTx/>
          <a:latin typeface="Arial"/>
          <a:ea typeface="Arial"/>
          <a:cs typeface="Arial"/>
          <a:sym typeface="Arial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300" strike="noStrike" sz="3600" u="none">
          <a:solidFill>
            <a:srgbClr val="262626"/>
          </a:solidFill>
          <a:uFillTx/>
          <a:latin typeface="Arial"/>
          <a:ea typeface="Arial"/>
          <a:cs typeface="Arial"/>
          <a:sym typeface="Arial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300" strike="noStrike" sz="3600" u="none">
          <a:solidFill>
            <a:srgbClr val="262626"/>
          </a:solidFill>
          <a:uFillTx/>
          <a:latin typeface="Arial"/>
          <a:ea typeface="Arial"/>
          <a:cs typeface="Arial"/>
          <a:sym typeface="Arial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300" strike="noStrike" sz="3600" u="none">
          <a:solidFill>
            <a:srgbClr val="262626"/>
          </a:solidFill>
          <a:uFillTx/>
          <a:latin typeface="Arial"/>
          <a:ea typeface="Arial"/>
          <a:cs typeface="Arial"/>
          <a:sym typeface="Arial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300" strike="noStrike" sz="3600" u="none">
          <a:solidFill>
            <a:srgbClr val="262626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0" marR="0" indent="0" algn="l" defTabSz="914400" rtl="0" latinLnBrk="0">
        <a:lnSpc>
          <a:spcPct val="130000"/>
        </a:lnSpc>
        <a:spcBef>
          <a:spcPts val="10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rgbClr val="595959"/>
          </a:solidFill>
          <a:uFillTx/>
          <a:latin typeface="Arial"/>
          <a:ea typeface="Arial"/>
          <a:cs typeface="Arial"/>
          <a:sym typeface="Arial"/>
        </a:defRPr>
      </a:lvl1pPr>
      <a:lvl2pPr marL="0" marR="0" indent="457200" algn="l" defTabSz="914400" rtl="0" latinLnBrk="0">
        <a:lnSpc>
          <a:spcPct val="130000"/>
        </a:lnSpc>
        <a:spcBef>
          <a:spcPts val="10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rgbClr val="595959"/>
          </a:solidFill>
          <a:uFillTx/>
          <a:latin typeface="Arial"/>
          <a:ea typeface="Arial"/>
          <a:cs typeface="Arial"/>
          <a:sym typeface="Arial"/>
        </a:defRPr>
      </a:lvl2pPr>
      <a:lvl3pPr marL="0" marR="0" indent="914400" algn="l" defTabSz="914400" rtl="0" latinLnBrk="0">
        <a:lnSpc>
          <a:spcPct val="130000"/>
        </a:lnSpc>
        <a:spcBef>
          <a:spcPts val="10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rgbClr val="595959"/>
          </a:solidFill>
          <a:uFillTx/>
          <a:latin typeface="Arial"/>
          <a:ea typeface="Arial"/>
          <a:cs typeface="Arial"/>
          <a:sym typeface="Arial"/>
        </a:defRPr>
      </a:lvl3pPr>
      <a:lvl4pPr marL="0" marR="0" indent="1371600" algn="l" defTabSz="914400" rtl="0" latinLnBrk="0">
        <a:lnSpc>
          <a:spcPct val="130000"/>
        </a:lnSpc>
        <a:spcBef>
          <a:spcPts val="10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rgbClr val="595959"/>
          </a:solidFill>
          <a:uFillTx/>
          <a:latin typeface="Arial"/>
          <a:ea typeface="Arial"/>
          <a:cs typeface="Arial"/>
          <a:sym typeface="Arial"/>
        </a:defRPr>
      </a:lvl4pPr>
      <a:lvl5pPr marL="0" marR="0" indent="1828800" algn="l" defTabSz="914400" rtl="0" latinLnBrk="0">
        <a:lnSpc>
          <a:spcPct val="130000"/>
        </a:lnSpc>
        <a:spcBef>
          <a:spcPts val="10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rgbClr val="595959"/>
          </a:solidFill>
          <a:uFillTx/>
          <a:latin typeface="Arial"/>
          <a:ea typeface="Arial"/>
          <a:cs typeface="Arial"/>
          <a:sym typeface="Arial"/>
        </a:defRPr>
      </a:lvl5pPr>
      <a:lvl6pPr marL="2489200" marR="0" indent="-203200" algn="l" defTabSz="914400" rtl="0" latinLnBrk="0">
        <a:lnSpc>
          <a:spcPct val="13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1600" u="none">
          <a:solidFill>
            <a:srgbClr val="595959"/>
          </a:solidFill>
          <a:uFillTx/>
          <a:latin typeface="Arial"/>
          <a:ea typeface="Arial"/>
          <a:cs typeface="Arial"/>
          <a:sym typeface="Arial"/>
        </a:defRPr>
      </a:lvl6pPr>
      <a:lvl7pPr marL="2946400" marR="0" indent="-203200" algn="l" defTabSz="914400" rtl="0" latinLnBrk="0">
        <a:lnSpc>
          <a:spcPct val="13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1600" u="none">
          <a:solidFill>
            <a:srgbClr val="595959"/>
          </a:solidFill>
          <a:uFillTx/>
          <a:latin typeface="Arial"/>
          <a:ea typeface="Arial"/>
          <a:cs typeface="Arial"/>
          <a:sym typeface="Arial"/>
        </a:defRPr>
      </a:lvl7pPr>
      <a:lvl8pPr marL="3403600" marR="0" indent="-203200" algn="l" defTabSz="914400" rtl="0" latinLnBrk="0">
        <a:lnSpc>
          <a:spcPct val="13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1600" u="none">
          <a:solidFill>
            <a:srgbClr val="595959"/>
          </a:solidFill>
          <a:uFillTx/>
          <a:latin typeface="Arial"/>
          <a:ea typeface="Arial"/>
          <a:cs typeface="Arial"/>
          <a:sym typeface="Arial"/>
        </a:defRPr>
      </a:lvl8pPr>
      <a:lvl9pPr marL="3860800" marR="0" indent="-203200" algn="l" defTabSz="914400" rtl="0" latinLnBrk="0">
        <a:lnSpc>
          <a:spcPct val="13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1600" u="none">
          <a:solidFill>
            <a:srgbClr val="595959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3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4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5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6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7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6.jpe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7.jpe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jpe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0.png"/><Relationship Id="rId3" Type="http://schemas.openxmlformats.org/officeDocument/2006/relationships/image" Target="../media/image9.jpe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1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2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3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4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jpe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6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7.pn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8.png"/><Relationship Id="rId3" Type="http://schemas.openxmlformats.org/officeDocument/2006/relationships/image" Target="../media/image11.jpe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9.pn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30.pn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e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1.png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2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7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标题 1"/>
          <p:cNvSpPr txBox="1"/>
          <p:nvPr>
            <p:ph type="title"/>
          </p:nvPr>
        </p:nvSpPr>
        <p:spPr>
          <a:xfrm>
            <a:off x="1198799" y="914400"/>
            <a:ext cx="9799202" cy="2570401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ea typeface="+mn-ea"/>
                <a:cs typeface="+mn-cs"/>
                <a:sym typeface="微软雅黑"/>
              </a:defRPr>
            </a:lvl1pPr>
          </a:lstStyle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+mn-lt"/>
                <a:ea typeface="+mn-ea"/>
                <a:cs typeface="+mn-cs"/>
                <a:sym typeface="微软雅黑"/>
              </a:rPr>
              <a:t>空白演示</a:t>
            </a:r>
          </a:p>
        </p:txBody>
      </p:sp>
      <p:sp>
        <p:nvSpPr>
          <p:cNvPr id="197" name="副标题 2"/>
          <p:cNvSpPr txBox="1"/>
          <p:nvPr>
            <p:ph type="body" sz="quarter" idx="1"/>
          </p:nvPr>
        </p:nvSpPr>
        <p:spPr>
          <a:xfrm>
            <a:off x="1198799" y="3560400"/>
            <a:ext cx="9799202" cy="1472400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ea typeface="+mn-ea"/>
                <a:cs typeface="+mn-cs"/>
                <a:sym typeface="微软雅黑"/>
              </a:defRPr>
            </a:lvl1pPr>
          </a:lstStyle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+mn-lt"/>
                <a:ea typeface="+mn-ea"/>
                <a:cs typeface="+mn-cs"/>
                <a:sym typeface="微软雅黑"/>
              </a:rPr>
              <a:t>单击输入您的封面副标题</a:t>
            </a:r>
          </a:p>
        </p:txBody>
      </p:sp>
      <p:pic>
        <p:nvPicPr>
          <p:cNvPr id="198" name="圖片 5" descr="圖片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3335" y="-9525"/>
            <a:ext cx="12212956" cy="68656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文本框 7"/>
          <p:cNvSpPr txBox="1"/>
          <p:nvPr/>
        </p:nvSpPr>
        <p:spPr>
          <a:xfrm>
            <a:off x="455294" y="377825"/>
            <a:ext cx="11260775" cy="8788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130000"/>
              </a:lnSpc>
              <a:spcBef>
                <a:spcPts val="1000"/>
              </a:spcBef>
              <a:defRPr b="1" sz="4400">
                <a:solidFill>
                  <a:srgbClr val="FFFFFF"/>
                </a:solidFill>
                <a:latin typeface="+mn-lt"/>
                <a:ea typeface="+mn-ea"/>
                <a:cs typeface="+mn-cs"/>
                <a:sym typeface="微软雅黑"/>
              </a:defRPr>
            </a:pPr>
            <a:r>
              <a:t>短短一年多时间，全球会员达到</a:t>
            </a:r>
            <a:r>
              <a:t>2900</a:t>
            </a:r>
            <a:r>
              <a:t>万。</a:t>
            </a:r>
          </a:p>
        </p:txBody>
      </p:sp>
      <p:pic>
        <p:nvPicPr>
          <p:cNvPr id="239" name="圖片 6" descr="圖片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73989"/>
            <a:ext cx="12192000" cy="68548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17447" y="0"/>
            <a:ext cx="12309448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矩形 8"/>
          <p:cNvSpPr/>
          <p:nvPr/>
        </p:nvSpPr>
        <p:spPr>
          <a:xfrm>
            <a:off x="666750" y="2489200"/>
            <a:ext cx="2025650" cy="401639"/>
          </a:xfrm>
          <a:prstGeom prst="rect">
            <a:avLst/>
          </a:prstGeom>
          <a:ln w="63500">
            <a:solidFill>
              <a:srgbClr val="FF000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44" name="文本框 9"/>
          <p:cNvSpPr txBox="1"/>
          <p:nvPr/>
        </p:nvSpPr>
        <p:spPr>
          <a:xfrm>
            <a:off x="3033395" y="4786312"/>
            <a:ext cx="1315086" cy="510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2400">
                <a:solidFill>
                  <a:srgbClr val="FF0000"/>
                </a:solidFill>
                <a:latin typeface="+mn-lt"/>
                <a:ea typeface="+mn-ea"/>
                <a:cs typeface="+mn-cs"/>
                <a:sym typeface="微软雅黑"/>
              </a:defRPr>
            </a:lvl1pPr>
          </a:lstStyle>
          <a:p>
            <a:pPr/>
            <a:r>
              <a:t>如新</a:t>
            </a:r>
          </a:p>
        </p:txBody>
      </p:sp>
      <p:sp>
        <p:nvSpPr>
          <p:cNvPr id="245" name="文本框 11"/>
          <p:cNvSpPr txBox="1"/>
          <p:nvPr/>
        </p:nvSpPr>
        <p:spPr>
          <a:xfrm>
            <a:off x="7754619" y="2921000"/>
            <a:ext cx="1369061" cy="5105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2400">
                <a:solidFill>
                  <a:srgbClr val="FF0000"/>
                </a:solidFill>
                <a:latin typeface="+mn-lt"/>
                <a:ea typeface="+mn-ea"/>
                <a:cs typeface="+mn-cs"/>
                <a:sym typeface="微软雅黑"/>
              </a:defRPr>
            </a:lvl1pPr>
          </a:lstStyle>
          <a:p>
            <a:pPr/>
            <a:r>
              <a:t>安利</a:t>
            </a:r>
          </a:p>
        </p:txBody>
      </p:sp>
      <p:sp>
        <p:nvSpPr>
          <p:cNvPr id="246" name="文本框 12"/>
          <p:cNvSpPr txBox="1"/>
          <p:nvPr/>
        </p:nvSpPr>
        <p:spPr>
          <a:xfrm>
            <a:off x="7765732" y="2432050"/>
            <a:ext cx="1097599" cy="5105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2400">
                <a:solidFill>
                  <a:srgbClr val="FF0000"/>
                </a:solidFill>
                <a:latin typeface="+mn-lt"/>
                <a:ea typeface="+mn-ea"/>
                <a:cs typeface="+mn-cs"/>
                <a:sym typeface="微软雅黑"/>
              </a:defRPr>
            </a:lvl1pPr>
          </a:lstStyle>
          <a:p>
            <a:pPr/>
            <a:r>
              <a:t>婕斯</a:t>
            </a:r>
          </a:p>
        </p:txBody>
      </p:sp>
      <p:sp>
        <p:nvSpPr>
          <p:cNvPr id="247" name="文本框 14"/>
          <p:cNvSpPr txBox="1"/>
          <p:nvPr/>
        </p:nvSpPr>
        <p:spPr>
          <a:xfrm>
            <a:off x="2990533" y="4273550"/>
            <a:ext cx="1238886" cy="5105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2400">
                <a:solidFill>
                  <a:srgbClr val="FF0000"/>
                </a:solidFill>
                <a:latin typeface="+mn-lt"/>
                <a:ea typeface="+mn-ea"/>
                <a:cs typeface="+mn-cs"/>
                <a:sym typeface="微软雅黑"/>
              </a:defRPr>
            </a:lvl1pPr>
          </a:lstStyle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+mn-lt"/>
                <a:ea typeface="+mn-ea"/>
                <a:cs typeface="+mn-cs"/>
                <a:sym typeface="微软雅黑"/>
              </a:rPr>
              <a:t>美乐家</a:t>
            </a:r>
          </a:p>
        </p:txBody>
      </p:sp>
      <p:sp>
        <p:nvSpPr>
          <p:cNvPr id="248" name="矩形 16"/>
          <p:cNvSpPr/>
          <p:nvPr/>
        </p:nvSpPr>
        <p:spPr>
          <a:xfrm>
            <a:off x="6971348" y="485140"/>
            <a:ext cx="4778376" cy="6153151"/>
          </a:xfrm>
          <a:prstGeom prst="rect">
            <a:avLst/>
          </a:prstGeom>
          <a:solidFill>
            <a:srgbClr val="1D2643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49" name="文本框 17"/>
          <p:cNvSpPr txBox="1"/>
          <p:nvPr/>
        </p:nvSpPr>
        <p:spPr>
          <a:xfrm>
            <a:off x="7467600" y="127000"/>
            <a:ext cx="3786823" cy="7402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微软雅黑"/>
              </a:defRPr>
            </a:pPr>
          </a:p>
          <a:p>
            <a:pPr>
              <a:defRPr b="1" sz="4000">
                <a:solidFill>
                  <a:srgbClr val="FFFFFF"/>
                </a:solidFill>
                <a:latin typeface="+mn-lt"/>
                <a:ea typeface="+mn-ea"/>
                <a:cs typeface="+mn-cs"/>
                <a:sym typeface="微软雅黑"/>
              </a:defRPr>
            </a:pPr>
            <a:r>
              <a:t>C</a:t>
            </a:r>
            <a:r>
              <a:t>rowd1 全球点击率第一</a:t>
            </a:r>
          </a:p>
          <a:p>
            <a:pPr>
              <a:defRPr b="1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微软雅黑"/>
              </a:defRPr>
            </a:pPr>
            <a:r>
              <a:t>是全球成长速度最快的公司，相继跃居全球居家创业网站综合排名第</a:t>
            </a:r>
            <a:r>
              <a:t>5,3,2,1</a:t>
            </a:r>
            <a:r>
              <a:t>位，大家熟知的美乐家，如新，安利，婕斯，玫琳凯都已排在crowd1的后面。</a:t>
            </a:r>
          </a:p>
          <a:p>
            <a:pPr>
              <a:lnSpc>
                <a:spcPct val="30000"/>
              </a:lnSpc>
              <a:defRPr b="1" sz="2400">
                <a:solidFill>
                  <a:srgbClr val="FFFFFF"/>
                </a:solidFill>
                <a:latin typeface="+mn-lt"/>
                <a:ea typeface="+mn-ea"/>
                <a:cs typeface="+mn-cs"/>
                <a:sym typeface="微软雅黑"/>
              </a:defRPr>
            </a:pPr>
          </a:p>
          <a:p>
            <a:pPr>
              <a:defRPr sz="1600">
                <a:solidFill>
                  <a:srgbClr val="FFFFFF"/>
                </a:solidFill>
                <a:latin typeface="微软雅黑 Light"/>
                <a:ea typeface="微软雅黑 Light"/>
                <a:cs typeface="微软雅黑 Light"/>
                <a:sym typeface="微软雅黑 Light"/>
              </a:defRPr>
            </a:pPr>
          </a:p>
          <a:p>
            <a:pPr>
              <a:defRPr sz="1600">
                <a:solidFill>
                  <a:srgbClr val="FFFFFF"/>
                </a:solidFill>
                <a:latin typeface="微软雅黑 Light"/>
                <a:ea typeface="微软雅黑 Light"/>
                <a:cs typeface="微软雅黑 Light"/>
                <a:sym typeface="微软雅黑 Light"/>
              </a:defRPr>
            </a:pPr>
            <a:r>
              <a:t>https://www.businessforhome.org/momentum-ranks/alexa-ranks/</a:t>
            </a:r>
          </a:p>
        </p:txBody>
      </p:sp>
      <p:sp>
        <p:nvSpPr>
          <p:cNvPr id="250" name="矩形 19"/>
          <p:cNvSpPr/>
          <p:nvPr/>
        </p:nvSpPr>
        <p:spPr>
          <a:xfrm>
            <a:off x="3028950" y="2343150"/>
            <a:ext cx="2439989" cy="282575"/>
          </a:xfrm>
          <a:prstGeom prst="rect">
            <a:avLst/>
          </a:prstGeom>
          <a:ln w="63500">
            <a:solidFill>
              <a:srgbClr val="FF000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251" name="图片 2" descr="图片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5750" y="254000"/>
            <a:ext cx="6124575" cy="62388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标题 1"/>
          <p:cNvSpPr txBox="1"/>
          <p:nvPr>
            <p:ph type="title"/>
          </p:nvPr>
        </p:nvSpPr>
        <p:spPr>
          <a:xfrm>
            <a:off x="1198799" y="914400"/>
            <a:ext cx="9799202" cy="2570401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ea typeface="+mn-ea"/>
                <a:cs typeface="+mn-cs"/>
                <a:sym typeface="微软雅黑"/>
              </a:defRPr>
            </a:lvl1pPr>
          </a:lstStyle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+mn-lt"/>
                <a:ea typeface="+mn-ea"/>
                <a:cs typeface="+mn-cs"/>
                <a:sym typeface="微软雅黑"/>
              </a:rPr>
              <a:t>空白演示</a:t>
            </a:r>
          </a:p>
        </p:txBody>
      </p:sp>
      <p:sp>
        <p:nvSpPr>
          <p:cNvPr id="254" name="副标题 2"/>
          <p:cNvSpPr txBox="1"/>
          <p:nvPr>
            <p:ph type="body" sz="quarter" idx="1"/>
          </p:nvPr>
        </p:nvSpPr>
        <p:spPr>
          <a:xfrm>
            <a:off x="1198799" y="3560400"/>
            <a:ext cx="9799202" cy="1472400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ea typeface="+mn-ea"/>
                <a:cs typeface="+mn-cs"/>
                <a:sym typeface="微软雅黑"/>
              </a:defRPr>
            </a:lvl1pPr>
          </a:lstStyle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+mn-lt"/>
                <a:ea typeface="+mn-ea"/>
                <a:cs typeface="+mn-cs"/>
                <a:sym typeface="微软雅黑"/>
              </a:rPr>
              <a:t>单击输入您的封面副标题</a:t>
            </a:r>
          </a:p>
        </p:txBody>
      </p:sp>
      <p:pic>
        <p:nvPicPr>
          <p:cNvPr id="255" name="圖片 3" descr="圖片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270"/>
            <a:ext cx="12192000" cy="68548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矩形 3"/>
          <p:cNvSpPr/>
          <p:nvPr/>
        </p:nvSpPr>
        <p:spPr>
          <a:xfrm>
            <a:off x="-222250" y="-6350"/>
            <a:ext cx="4222750" cy="6896100"/>
          </a:xfrm>
          <a:prstGeom prst="rect">
            <a:avLst/>
          </a:prstGeom>
          <a:solidFill>
            <a:srgbClr val="1E213A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58" name="文本框 1"/>
          <p:cNvSpPr txBox="1"/>
          <p:nvPr/>
        </p:nvSpPr>
        <p:spPr>
          <a:xfrm>
            <a:off x="312420" y="668337"/>
            <a:ext cx="3475673" cy="62931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10"/>
              </a:lnSpc>
              <a:defRPr b="1" sz="3200">
                <a:solidFill>
                  <a:srgbClr val="FFFFFF"/>
                </a:solidFill>
              </a:defRPr>
            </a:pPr>
          </a:p>
          <a:p>
            <a:pPr>
              <a:defRPr b="1" sz="3000">
                <a:solidFill>
                  <a:srgbClr val="FFFFFF"/>
                </a:solidFill>
              </a:defRPr>
            </a:pPr>
            <a:r>
              <a:t>Crowd1</a:t>
            </a:r>
          </a:p>
          <a:p>
            <a:pPr>
              <a:defRPr b="1" sz="3000">
                <a:solidFill>
                  <a:srgbClr val="FFFFFF"/>
                </a:solidFill>
              </a:defRPr>
            </a:pPr>
            <a:r>
              <a:rPr>
                <a:latin typeface="+mn-lt"/>
                <a:ea typeface="+mn-ea"/>
                <a:cs typeface="+mn-cs"/>
                <a:sym typeface="微软雅黑"/>
              </a:rPr>
              <a:t>从成立以来，一直秉持永续合法的经营理念，所有会员注册激活后都会有一个税务发票，可以在后台下载。</a:t>
            </a:r>
            <a:endParaRPr>
              <a:latin typeface="+mn-lt"/>
              <a:ea typeface="+mn-ea"/>
              <a:cs typeface="+mn-cs"/>
              <a:sym typeface="微软雅黑"/>
            </a:endParaRPr>
          </a:p>
          <a:p>
            <a:pPr>
              <a:lnSpc>
                <a:spcPct val="60000"/>
              </a:lnSpc>
              <a:defRPr b="1" sz="3000">
                <a:solidFill>
                  <a:srgbClr val="FFFFFF"/>
                </a:solidFill>
              </a:defRPr>
            </a:pPr>
          </a:p>
          <a:p>
            <a:pPr>
              <a:defRPr b="1" sz="2800">
                <a:solidFill>
                  <a:srgbClr val="FFFFFF"/>
                </a:solidFill>
              </a:defRPr>
            </a:pPr>
            <a:r>
              <a:rPr>
                <a:latin typeface="+mn-lt"/>
                <a:ea typeface="+mn-ea"/>
                <a:cs typeface="+mn-cs"/>
                <a:sym typeface="微软雅黑"/>
              </a:rPr>
              <a:t>会员提现，都要完成</a:t>
            </a:r>
            <a:r>
              <a:t>KYC</a:t>
            </a:r>
            <a:r>
              <a:rPr>
                <a:latin typeface="+mn-lt"/>
                <a:ea typeface="+mn-ea"/>
                <a:cs typeface="+mn-cs"/>
                <a:sym typeface="微软雅黑"/>
              </a:rPr>
              <a:t>国际实名认证。</a:t>
            </a:r>
            <a:endParaRPr>
              <a:latin typeface="+mn-lt"/>
              <a:ea typeface="+mn-ea"/>
              <a:cs typeface="+mn-cs"/>
              <a:sym typeface="微软雅黑"/>
            </a:endParaRPr>
          </a:p>
          <a:p>
            <a:pPr>
              <a:lnSpc>
                <a:spcPct val="60000"/>
              </a:lnSpc>
              <a:defRPr b="1" sz="2800">
                <a:solidFill>
                  <a:srgbClr val="FFFFFF"/>
                </a:solidFill>
              </a:defRPr>
            </a:pPr>
          </a:p>
          <a:p>
            <a:pPr>
              <a:defRPr b="1" sz="2800">
                <a:solidFill>
                  <a:srgbClr val="FFFFFF"/>
                </a:solidFill>
              </a:defRPr>
            </a:pPr>
            <a:r>
              <a:rPr>
                <a:latin typeface="+mn-lt"/>
                <a:ea typeface="+mn-ea"/>
                <a:cs typeface="+mn-cs"/>
                <a:sym typeface="微软雅黑"/>
              </a:rPr>
              <a:t>与全球顶尖审计事务所合作。</a:t>
            </a:r>
          </a:p>
        </p:txBody>
      </p:sp>
      <p:sp>
        <p:nvSpPr>
          <p:cNvPr id="259" name="object 2"/>
          <p:cNvSpPr/>
          <p:nvPr/>
        </p:nvSpPr>
        <p:spPr>
          <a:xfrm>
            <a:off x="4071937" y="668337"/>
            <a:ext cx="7808912" cy="5468939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标题 1"/>
          <p:cNvSpPr txBox="1"/>
          <p:nvPr>
            <p:ph type="title"/>
          </p:nvPr>
        </p:nvSpPr>
        <p:spPr>
          <a:xfrm>
            <a:off x="1198799" y="914400"/>
            <a:ext cx="9799202" cy="2570401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ea typeface="+mn-ea"/>
                <a:cs typeface="+mn-cs"/>
                <a:sym typeface="微软雅黑"/>
              </a:defRPr>
            </a:lvl1pPr>
          </a:lstStyle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+mn-lt"/>
                <a:ea typeface="+mn-ea"/>
                <a:cs typeface="+mn-cs"/>
                <a:sym typeface="微软雅黑"/>
              </a:rPr>
              <a:t>空白演示</a:t>
            </a:r>
          </a:p>
        </p:txBody>
      </p:sp>
      <p:sp>
        <p:nvSpPr>
          <p:cNvPr id="262" name="副标题 2"/>
          <p:cNvSpPr txBox="1"/>
          <p:nvPr>
            <p:ph type="body" sz="quarter" idx="1"/>
          </p:nvPr>
        </p:nvSpPr>
        <p:spPr>
          <a:xfrm>
            <a:off x="1198799" y="3560400"/>
            <a:ext cx="9799202" cy="1472400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ea typeface="+mn-ea"/>
                <a:cs typeface="+mn-cs"/>
                <a:sym typeface="微软雅黑"/>
              </a:defRPr>
            </a:lvl1pPr>
          </a:lstStyle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+mn-lt"/>
                <a:ea typeface="+mn-ea"/>
                <a:cs typeface="+mn-cs"/>
                <a:sym typeface="微软雅黑"/>
              </a:rPr>
              <a:t>单击输入您的封面副标题</a:t>
            </a:r>
          </a:p>
        </p:txBody>
      </p:sp>
      <p:pic>
        <p:nvPicPr>
          <p:cNvPr id="263" name="圖片 3" descr="圖片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270"/>
            <a:ext cx="12192000" cy="68548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标题 1"/>
          <p:cNvSpPr txBox="1"/>
          <p:nvPr>
            <p:ph type="title"/>
          </p:nvPr>
        </p:nvSpPr>
        <p:spPr>
          <a:xfrm>
            <a:off x="1198799" y="914400"/>
            <a:ext cx="9799202" cy="2570401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ea typeface="+mn-ea"/>
                <a:cs typeface="+mn-cs"/>
                <a:sym typeface="微软雅黑"/>
              </a:defRPr>
            </a:lvl1pPr>
          </a:lstStyle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+mn-lt"/>
                <a:ea typeface="+mn-ea"/>
                <a:cs typeface="+mn-cs"/>
                <a:sym typeface="微软雅黑"/>
              </a:rPr>
              <a:t>空白演示</a:t>
            </a:r>
          </a:p>
        </p:txBody>
      </p:sp>
      <p:sp>
        <p:nvSpPr>
          <p:cNvPr id="266" name="副标题 2"/>
          <p:cNvSpPr txBox="1"/>
          <p:nvPr>
            <p:ph type="body" sz="quarter" idx="1"/>
          </p:nvPr>
        </p:nvSpPr>
        <p:spPr>
          <a:xfrm>
            <a:off x="1198799" y="3560400"/>
            <a:ext cx="9799202" cy="1472400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ea typeface="+mn-ea"/>
                <a:cs typeface="+mn-cs"/>
                <a:sym typeface="微软雅黑"/>
              </a:defRPr>
            </a:lvl1pPr>
          </a:lstStyle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+mn-lt"/>
                <a:ea typeface="+mn-ea"/>
                <a:cs typeface="+mn-cs"/>
                <a:sym typeface="微软雅黑"/>
              </a:rPr>
              <a:t>单击输入您的封面副标题</a:t>
            </a:r>
          </a:p>
        </p:txBody>
      </p:sp>
      <p:pic>
        <p:nvPicPr>
          <p:cNvPr id="267" name="圖片 3" descr="圖片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270"/>
            <a:ext cx="12192000" cy="68548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图片 3" descr="图片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标题 1"/>
          <p:cNvSpPr txBox="1"/>
          <p:nvPr>
            <p:ph type="title"/>
          </p:nvPr>
        </p:nvSpPr>
        <p:spPr>
          <a:xfrm>
            <a:off x="1198799" y="914400"/>
            <a:ext cx="9799202" cy="2570401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ea typeface="+mn-ea"/>
                <a:cs typeface="+mn-cs"/>
                <a:sym typeface="微软雅黑"/>
              </a:defRPr>
            </a:lvl1pPr>
          </a:lstStyle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+mn-lt"/>
                <a:ea typeface="+mn-ea"/>
                <a:cs typeface="+mn-cs"/>
                <a:sym typeface="微软雅黑"/>
              </a:rPr>
              <a:t>空白演示</a:t>
            </a:r>
          </a:p>
        </p:txBody>
      </p:sp>
      <p:sp>
        <p:nvSpPr>
          <p:cNvPr id="272" name="副标题 2"/>
          <p:cNvSpPr txBox="1"/>
          <p:nvPr>
            <p:ph type="body" sz="quarter" idx="1"/>
          </p:nvPr>
        </p:nvSpPr>
        <p:spPr>
          <a:xfrm>
            <a:off x="1198799" y="3560400"/>
            <a:ext cx="9799202" cy="1472400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ea typeface="+mn-ea"/>
                <a:cs typeface="+mn-cs"/>
                <a:sym typeface="微软雅黑"/>
              </a:defRPr>
            </a:lvl1pPr>
          </a:lstStyle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+mn-lt"/>
                <a:ea typeface="+mn-ea"/>
                <a:cs typeface="+mn-cs"/>
                <a:sym typeface="微软雅黑"/>
              </a:rPr>
              <a:t>单击输入您的封面副标题</a:t>
            </a:r>
          </a:p>
        </p:txBody>
      </p:sp>
      <p:pic>
        <p:nvPicPr>
          <p:cNvPr id="273" name="圖片 3" descr="圖片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445" y="18415"/>
            <a:ext cx="12306301" cy="70453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标题 1"/>
          <p:cNvSpPr txBox="1"/>
          <p:nvPr>
            <p:ph type="title"/>
          </p:nvPr>
        </p:nvSpPr>
        <p:spPr>
          <a:xfrm>
            <a:off x="1198799" y="914400"/>
            <a:ext cx="9799202" cy="2570401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ea typeface="+mn-ea"/>
                <a:cs typeface="+mn-cs"/>
                <a:sym typeface="微软雅黑"/>
              </a:defRPr>
            </a:lvl1pPr>
          </a:lstStyle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+mn-lt"/>
                <a:ea typeface="+mn-ea"/>
                <a:cs typeface="+mn-cs"/>
                <a:sym typeface="微软雅黑"/>
              </a:rPr>
              <a:t>空白演示</a:t>
            </a:r>
          </a:p>
        </p:txBody>
      </p:sp>
      <p:sp>
        <p:nvSpPr>
          <p:cNvPr id="276" name="副标题 2"/>
          <p:cNvSpPr txBox="1"/>
          <p:nvPr>
            <p:ph type="body" sz="quarter" idx="1"/>
          </p:nvPr>
        </p:nvSpPr>
        <p:spPr>
          <a:xfrm>
            <a:off x="1198799" y="3560400"/>
            <a:ext cx="9799202" cy="1472400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ea typeface="+mn-ea"/>
                <a:cs typeface="+mn-cs"/>
                <a:sym typeface="微软雅黑"/>
              </a:defRPr>
            </a:lvl1pPr>
          </a:lstStyle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+mn-lt"/>
                <a:ea typeface="+mn-ea"/>
                <a:cs typeface="+mn-cs"/>
                <a:sym typeface="微软雅黑"/>
              </a:rPr>
              <a:t>单击输入您的封面副标题</a:t>
            </a:r>
          </a:p>
        </p:txBody>
      </p:sp>
      <p:pic>
        <p:nvPicPr>
          <p:cNvPr id="277" name="圖片 4" descr="圖片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334" y="27305"/>
            <a:ext cx="12177396" cy="68554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标题 1"/>
          <p:cNvSpPr txBox="1"/>
          <p:nvPr>
            <p:ph type="title"/>
          </p:nvPr>
        </p:nvSpPr>
        <p:spPr>
          <a:xfrm>
            <a:off x="1198799" y="914400"/>
            <a:ext cx="9799202" cy="2570401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ea typeface="+mn-ea"/>
                <a:cs typeface="+mn-cs"/>
                <a:sym typeface="微软雅黑"/>
              </a:defRPr>
            </a:lvl1pPr>
          </a:lstStyle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+mn-lt"/>
                <a:ea typeface="+mn-ea"/>
                <a:cs typeface="+mn-cs"/>
                <a:sym typeface="微软雅黑"/>
              </a:rPr>
              <a:t>空白演示</a:t>
            </a:r>
          </a:p>
        </p:txBody>
      </p:sp>
      <p:pic>
        <p:nvPicPr>
          <p:cNvPr id="201" name="圖片 3" descr="圖片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7786" y="12064"/>
            <a:ext cx="12306936" cy="68338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标题 1"/>
          <p:cNvSpPr txBox="1"/>
          <p:nvPr>
            <p:ph type="title"/>
          </p:nvPr>
        </p:nvSpPr>
        <p:spPr>
          <a:xfrm>
            <a:off x="1198799" y="914400"/>
            <a:ext cx="9799202" cy="2570401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ea typeface="+mn-ea"/>
                <a:cs typeface="+mn-cs"/>
                <a:sym typeface="微软雅黑"/>
              </a:defRPr>
            </a:lvl1pPr>
          </a:lstStyle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+mn-lt"/>
                <a:ea typeface="+mn-ea"/>
                <a:cs typeface="+mn-cs"/>
                <a:sym typeface="微软雅黑"/>
              </a:rPr>
              <a:t>空白演示</a:t>
            </a:r>
          </a:p>
        </p:txBody>
      </p:sp>
      <p:sp>
        <p:nvSpPr>
          <p:cNvPr id="280" name="副标题 2"/>
          <p:cNvSpPr txBox="1"/>
          <p:nvPr>
            <p:ph type="body" sz="quarter" idx="1"/>
          </p:nvPr>
        </p:nvSpPr>
        <p:spPr>
          <a:xfrm>
            <a:off x="1198799" y="3560400"/>
            <a:ext cx="9799202" cy="1472400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ea typeface="+mn-ea"/>
                <a:cs typeface="+mn-cs"/>
                <a:sym typeface="微软雅黑"/>
              </a:defRPr>
            </a:lvl1pPr>
          </a:lstStyle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+mn-lt"/>
                <a:ea typeface="+mn-ea"/>
                <a:cs typeface="+mn-cs"/>
                <a:sym typeface="微软雅黑"/>
              </a:rPr>
              <a:t>单击输入您的封面副标题</a:t>
            </a:r>
          </a:p>
        </p:txBody>
      </p:sp>
      <p:pic>
        <p:nvPicPr>
          <p:cNvPr id="281" name="图片 3" descr="图片 3"/>
          <p:cNvPicPr>
            <a:picLocks noChangeAspect="1"/>
          </p:cNvPicPr>
          <p:nvPr/>
        </p:nvPicPr>
        <p:blipFill>
          <a:blip r:embed="rId2">
            <a:extLst/>
          </a:blip>
          <a:srcRect l="0" t="4498" r="160" b="4843"/>
          <a:stretch>
            <a:fillRect/>
          </a:stretch>
        </p:blipFill>
        <p:spPr>
          <a:xfrm>
            <a:off x="6597" y="20954"/>
            <a:ext cx="12198104" cy="685482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标题 1"/>
          <p:cNvSpPr txBox="1"/>
          <p:nvPr>
            <p:ph type="title"/>
          </p:nvPr>
        </p:nvSpPr>
        <p:spPr>
          <a:xfrm>
            <a:off x="1198799" y="914400"/>
            <a:ext cx="9799202" cy="2570401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ea typeface="+mn-ea"/>
                <a:cs typeface="+mn-cs"/>
                <a:sym typeface="微软雅黑"/>
              </a:defRPr>
            </a:lvl1pPr>
          </a:lstStyle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+mn-lt"/>
                <a:ea typeface="+mn-ea"/>
                <a:cs typeface="+mn-cs"/>
                <a:sym typeface="微软雅黑"/>
              </a:rPr>
              <a:t>空白演示</a:t>
            </a:r>
          </a:p>
        </p:txBody>
      </p:sp>
      <p:sp>
        <p:nvSpPr>
          <p:cNvPr id="284" name="副标题 2"/>
          <p:cNvSpPr txBox="1"/>
          <p:nvPr>
            <p:ph type="body" sz="quarter" idx="1"/>
          </p:nvPr>
        </p:nvSpPr>
        <p:spPr>
          <a:xfrm>
            <a:off x="1198799" y="3560400"/>
            <a:ext cx="9799202" cy="1472400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ea typeface="+mn-ea"/>
                <a:cs typeface="+mn-cs"/>
                <a:sym typeface="微软雅黑"/>
              </a:defRPr>
            </a:lvl1pPr>
          </a:lstStyle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+mn-lt"/>
                <a:ea typeface="+mn-ea"/>
                <a:cs typeface="+mn-cs"/>
                <a:sym typeface="微软雅黑"/>
              </a:rPr>
              <a:t>单击输入您的封面副标题</a:t>
            </a:r>
          </a:p>
        </p:txBody>
      </p:sp>
      <p:pic>
        <p:nvPicPr>
          <p:cNvPr id="285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标题 1"/>
          <p:cNvSpPr txBox="1"/>
          <p:nvPr>
            <p:ph type="title"/>
          </p:nvPr>
        </p:nvSpPr>
        <p:spPr>
          <a:xfrm>
            <a:off x="1198799" y="914400"/>
            <a:ext cx="9799202" cy="2570401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ea typeface="+mn-ea"/>
                <a:cs typeface="+mn-cs"/>
                <a:sym typeface="微软雅黑"/>
              </a:defRPr>
            </a:lvl1pPr>
          </a:lstStyle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+mn-lt"/>
                <a:ea typeface="+mn-ea"/>
                <a:cs typeface="+mn-cs"/>
                <a:sym typeface="微软雅黑"/>
              </a:rPr>
              <a:t>空白演示</a:t>
            </a:r>
          </a:p>
        </p:txBody>
      </p:sp>
      <p:sp>
        <p:nvSpPr>
          <p:cNvPr id="288" name="副标题 2"/>
          <p:cNvSpPr txBox="1"/>
          <p:nvPr>
            <p:ph type="body" sz="quarter" idx="1"/>
          </p:nvPr>
        </p:nvSpPr>
        <p:spPr>
          <a:xfrm>
            <a:off x="1198799" y="3560400"/>
            <a:ext cx="9799202" cy="1472400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ea typeface="+mn-ea"/>
                <a:cs typeface="+mn-cs"/>
                <a:sym typeface="微软雅黑"/>
              </a:defRPr>
            </a:lvl1pPr>
          </a:lstStyle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+mn-lt"/>
                <a:ea typeface="+mn-ea"/>
                <a:cs typeface="+mn-cs"/>
                <a:sym typeface="微软雅黑"/>
              </a:rPr>
              <a:t>单击输入您的封面副标题</a:t>
            </a:r>
          </a:p>
        </p:txBody>
      </p:sp>
      <p:pic>
        <p:nvPicPr>
          <p:cNvPr id="289" name="圖片 4" descr="圖片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0955" y="133985"/>
            <a:ext cx="3172461" cy="685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90" name="圖片 5" descr="圖片 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354070" y="134620"/>
            <a:ext cx="3172461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291" name="矩形 6"/>
          <p:cNvSpPr/>
          <p:nvPr/>
        </p:nvSpPr>
        <p:spPr>
          <a:xfrm>
            <a:off x="-295276" y="18098"/>
            <a:ext cx="12482515" cy="7088188"/>
          </a:xfrm>
          <a:prstGeom prst="rect">
            <a:avLst/>
          </a:prstGeom>
          <a:solidFill>
            <a:srgbClr val="1E213A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grpSp>
        <p:nvGrpSpPr>
          <p:cNvPr id="294" name="矩形 7"/>
          <p:cNvGrpSpPr/>
          <p:nvPr/>
        </p:nvGrpSpPr>
        <p:grpSpPr>
          <a:xfrm>
            <a:off x="7226934" y="126365"/>
            <a:ext cx="4770756" cy="6604635"/>
            <a:chOff x="0" y="0"/>
            <a:chExt cx="4770754" cy="6604634"/>
          </a:xfrm>
        </p:grpSpPr>
        <p:sp>
          <p:nvSpPr>
            <p:cNvPr id="292" name="Rectangle"/>
            <p:cNvSpPr/>
            <p:nvPr/>
          </p:nvSpPr>
          <p:spPr>
            <a:xfrm>
              <a:off x="0" y="0"/>
              <a:ext cx="4770755" cy="6604635"/>
            </a:xfrm>
            <a:prstGeom prst="rect">
              <a:avLst/>
            </a:prstGeom>
            <a:solidFill>
              <a:srgbClr val="1E213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293" name="在crowd1公司对接的旅游平台Lifetrnds预定希尔顿酒店，在后没有显示任何折扣的情况下，对比携程网入住7天共节省1834人民币，可以看出公司比其他平台优惠很多，Lifetrnds后台还有很多直接显示优惠70%的酒店，如果是旅游的白金会员价格会更优惠️‼️‼️"/>
            <p:cNvSpPr txBox="1"/>
            <p:nvPr/>
          </p:nvSpPr>
          <p:spPr>
            <a:xfrm>
              <a:off x="45720" y="681697"/>
              <a:ext cx="4679315" cy="52412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>
                <a:defRPr sz="2800">
                  <a:solidFill>
                    <a:srgbClr val="FFFFFF"/>
                  </a:solidFill>
                </a:defRPr>
              </a:pPr>
              <a:r>
                <a:rPr>
                  <a:latin typeface="+mn-lt"/>
                  <a:ea typeface="+mn-ea"/>
                  <a:cs typeface="+mn-cs"/>
                  <a:sym typeface="微软雅黑"/>
                </a:rPr>
                <a:t>在</a:t>
              </a:r>
              <a:r>
                <a:t>crowd1</a:t>
              </a:r>
              <a:r>
                <a:rPr>
                  <a:latin typeface="+mn-lt"/>
                  <a:ea typeface="+mn-ea"/>
                  <a:cs typeface="+mn-cs"/>
                  <a:sym typeface="微软雅黑"/>
                </a:rPr>
                <a:t>公司对接的旅游平台</a:t>
              </a:r>
              <a:r>
                <a:t>Lifetrnds</a:t>
              </a:r>
              <a:r>
                <a:rPr>
                  <a:latin typeface="+mn-lt"/>
                  <a:ea typeface="+mn-ea"/>
                  <a:cs typeface="+mn-cs"/>
                  <a:sym typeface="微软雅黑"/>
                </a:rPr>
                <a:t>预定希尔顿酒店，在后没有显示任何折扣的情况下，对比携程网入住</a:t>
              </a:r>
              <a:r>
                <a:t>7</a:t>
              </a:r>
              <a:r>
                <a:rPr>
                  <a:latin typeface="+mn-lt"/>
                  <a:ea typeface="+mn-ea"/>
                  <a:cs typeface="+mn-cs"/>
                  <a:sym typeface="微软雅黑"/>
                </a:rPr>
                <a:t>天共节省</a:t>
              </a:r>
              <a:r>
                <a:t>1834</a:t>
              </a:r>
              <a:r>
                <a:rPr>
                  <a:latin typeface="+mn-lt"/>
                  <a:ea typeface="+mn-ea"/>
                  <a:cs typeface="+mn-cs"/>
                  <a:sym typeface="微软雅黑"/>
                </a:rPr>
                <a:t>人民币，可以看出公司比其他平台优惠很多，</a:t>
              </a:r>
              <a:r>
                <a:t>Lifetrnds</a:t>
              </a:r>
              <a:r>
                <a:rPr>
                  <a:latin typeface="+mn-lt"/>
                  <a:ea typeface="+mn-ea"/>
                  <a:cs typeface="+mn-cs"/>
                  <a:sym typeface="微软雅黑"/>
                </a:rPr>
                <a:t>后台还有很多直接显示优惠</a:t>
              </a:r>
              <a:r>
                <a:t>70%</a:t>
              </a:r>
              <a:r>
                <a:rPr>
                  <a:latin typeface="+mn-lt"/>
                  <a:ea typeface="+mn-ea"/>
                  <a:cs typeface="+mn-cs"/>
                  <a:sym typeface="微软雅黑"/>
                </a:rPr>
                <a:t>的酒店，如果是旅游的白金会员价格会更优惠</a:t>
              </a:r>
              <a:r>
                <a:rPr>
                  <a:latin typeface="+mj-lt"/>
                  <a:ea typeface="+mj-ea"/>
                  <a:cs typeface="+mj-cs"/>
                  <a:sym typeface="Helvetica"/>
                </a:rPr>
                <a:t>️</a:t>
              </a:r>
              <a:r>
                <a:t>‼</a:t>
              </a:r>
              <a:r>
                <a:rPr>
                  <a:latin typeface="+mj-lt"/>
                  <a:ea typeface="+mj-ea"/>
                  <a:cs typeface="+mj-cs"/>
                  <a:sym typeface="Helvetica"/>
                </a:rPr>
                <a:t>️</a:t>
              </a:r>
              <a:r>
                <a:t>‼</a:t>
              </a:r>
              <a:r>
                <a:rPr>
                  <a:latin typeface="+mj-lt"/>
                  <a:ea typeface="+mj-ea"/>
                  <a:cs typeface="+mj-cs"/>
                  <a:sym typeface="Helvetica"/>
                </a:rPr>
                <a:t>️ </a:t>
              </a:r>
            </a:p>
          </p:txBody>
        </p:sp>
      </p:grpSp>
      <p:pic>
        <p:nvPicPr>
          <p:cNvPr id="295" name="圖片 8" descr="圖片 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0955" y="133350"/>
            <a:ext cx="3172461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96" name="圖片 9" descr="圖片 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99815" y="133350"/>
            <a:ext cx="3172461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标题 1"/>
          <p:cNvSpPr txBox="1"/>
          <p:nvPr>
            <p:ph type="title"/>
          </p:nvPr>
        </p:nvSpPr>
        <p:spPr>
          <a:xfrm>
            <a:off x="608399" y="608399"/>
            <a:ext cx="10969202" cy="705601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99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5805"/>
            <a:ext cx="12192001" cy="6842195"/>
          </a:xfrm>
          <a:prstGeom prst="rect">
            <a:avLst/>
          </a:prstGeom>
          <a:ln w="12700">
            <a:miter lim="400000"/>
          </a:ln>
        </p:spPr>
      </p:pic>
      <p:sp>
        <p:nvSpPr>
          <p:cNvPr id="300" name="矩形 5"/>
          <p:cNvSpPr txBox="1"/>
          <p:nvPr/>
        </p:nvSpPr>
        <p:spPr>
          <a:xfrm>
            <a:off x="5555662" y="3244333"/>
            <a:ext cx="167653" cy="350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 i="1">
                <a:solidFill>
                  <a:srgbClr val="00B0F0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301" name="矩形 6"/>
          <p:cNvSpPr txBox="1"/>
          <p:nvPr/>
        </p:nvSpPr>
        <p:spPr>
          <a:xfrm>
            <a:off x="3626194" y="182353"/>
            <a:ext cx="1082053" cy="408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 i="1">
                <a:solidFill>
                  <a:srgbClr val="00B0F0"/>
                </a:solidFill>
                <a:latin typeface="+mn-lt"/>
                <a:ea typeface="+mn-ea"/>
                <a:cs typeface="+mn-cs"/>
                <a:sym typeface="微软雅黑"/>
              </a:defRPr>
            </a:lvl1pPr>
          </a:lstStyle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+mn-lt"/>
                <a:ea typeface="+mn-ea"/>
                <a:cs typeface="+mn-cs"/>
                <a:sym typeface="微软雅黑"/>
              </a:rPr>
              <a:t>经营利润 </a:t>
            </a:r>
          </a:p>
        </p:txBody>
      </p:sp>
      <p:sp>
        <p:nvSpPr>
          <p:cNvPr id="302" name="矩形 7"/>
          <p:cNvSpPr txBox="1"/>
          <p:nvPr/>
        </p:nvSpPr>
        <p:spPr>
          <a:xfrm>
            <a:off x="3668138" y="1256145"/>
            <a:ext cx="1082054" cy="408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 i="1">
                <a:solidFill>
                  <a:srgbClr val="00B0F0"/>
                </a:solidFill>
                <a:latin typeface="+mn-lt"/>
                <a:ea typeface="+mn-ea"/>
                <a:cs typeface="+mn-cs"/>
                <a:sym typeface="微软雅黑"/>
              </a:defRPr>
            </a:lvl1pPr>
          </a:lstStyle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+mn-lt"/>
                <a:ea typeface="+mn-ea"/>
                <a:cs typeface="+mn-cs"/>
                <a:sym typeface="微软雅黑"/>
              </a:rPr>
              <a:t>顾客打折 </a:t>
            </a:r>
          </a:p>
        </p:txBody>
      </p:sp>
      <p:sp>
        <p:nvSpPr>
          <p:cNvPr id="303" name="矩形 8"/>
          <p:cNvSpPr txBox="1"/>
          <p:nvPr/>
        </p:nvSpPr>
        <p:spPr>
          <a:xfrm>
            <a:off x="3659750" y="2313156"/>
            <a:ext cx="1082053" cy="408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 i="1">
                <a:solidFill>
                  <a:srgbClr val="00B0F0"/>
                </a:solidFill>
                <a:latin typeface="+mn-lt"/>
                <a:ea typeface="+mn-ea"/>
                <a:cs typeface="+mn-cs"/>
                <a:sym typeface="微软雅黑"/>
              </a:defRPr>
            </a:lvl1pPr>
          </a:lstStyle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+mn-lt"/>
                <a:ea typeface="+mn-ea"/>
                <a:cs typeface="+mn-cs"/>
                <a:sym typeface="微软雅黑"/>
              </a:rPr>
              <a:t>销售成本 </a:t>
            </a:r>
          </a:p>
        </p:txBody>
      </p:sp>
      <p:sp>
        <p:nvSpPr>
          <p:cNvPr id="304" name="矩形 9"/>
          <p:cNvSpPr txBox="1"/>
          <p:nvPr/>
        </p:nvSpPr>
        <p:spPr>
          <a:xfrm>
            <a:off x="8189803" y="1793037"/>
            <a:ext cx="1067869" cy="408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i="1">
                <a:solidFill>
                  <a:srgbClr val="00B0F0"/>
                </a:solidFill>
                <a:latin typeface="+mn-lt"/>
                <a:ea typeface="+mn-ea"/>
                <a:cs typeface="+mn-cs"/>
                <a:sym typeface="微软雅黑"/>
              </a:defRPr>
            </a:lvl1pPr>
          </a:lstStyle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+mn-lt"/>
                <a:ea typeface="+mn-ea"/>
                <a:cs typeface="+mn-cs"/>
                <a:sym typeface="微软雅黑"/>
              </a:rPr>
              <a:t>奖励分配 </a:t>
            </a:r>
          </a:p>
        </p:txBody>
      </p:sp>
      <p:sp>
        <p:nvSpPr>
          <p:cNvPr id="305" name="矩形 10"/>
          <p:cNvSpPr txBox="1"/>
          <p:nvPr/>
        </p:nvSpPr>
        <p:spPr>
          <a:xfrm>
            <a:off x="5111045" y="3009443"/>
            <a:ext cx="1082053" cy="408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 i="1">
                <a:solidFill>
                  <a:srgbClr val="00B0F0"/>
                </a:solidFill>
                <a:latin typeface="+mn-lt"/>
                <a:ea typeface="+mn-ea"/>
                <a:cs typeface="+mn-cs"/>
                <a:sym typeface="微软雅黑"/>
              </a:defRPr>
            </a:lvl1pPr>
          </a:lstStyle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+mn-lt"/>
                <a:ea typeface="+mn-ea"/>
                <a:cs typeface="+mn-cs"/>
                <a:sym typeface="微软雅黑"/>
              </a:rPr>
              <a:t>零售奖励 </a:t>
            </a:r>
          </a:p>
        </p:txBody>
      </p:sp>
      <p:sp>
        <p:nvSpPr>
          <p:cNvPr id="306" name="矩形 11"/>
          <p:cNvSpPr txBox="1"/>
          <p:nvPr/>
        </p:nvSpPr>
        <p:spPr>
          <a:xfrm>
            <a:off x="5102655" y="3965788"/>
            <a:ext cx="1082054" cy="408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 i="1">
                <a:solidFill>
                  <a:srgbClr val="00B0F0"/>
                </a:solidFill>
                <a:latin typeface="+mn-lt"/>
                <a:ea typeface="+mn-ea"/>
                <a:cs typeface="+mn-cs"/>
                <a:sym typeface="微软雅黑"/>
              </a:defRPr>
            </a:lvl1pPr>
          </a:lstStyle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+mn-lt"/>
                <a:ea typeface="+mn-ea"/>
                <a:cs typeface="+mn-cs"/>
                <a:sym typeface="微软雅黑"/>
              </a:rPr>
              <a:t>活跃分红 </a:t>
            </a:r>
          </a:p>
        </p:txBody>
      </p:sp>
      <p:sp>
        <p:nvSpPr>
          <p:cNvPr id="307" name="矩形 12"/>
          <p:cNvSpPr txBox="1"/>
          <p:nvPr/>
        </p:nvSpPr>
        <p:spPr>
          <a:xfrm>
            <a:off x="5102655" y="5047967"/>
            <a:ext cx="1082054" cy="408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 i="1">
                <a:solidFill>
                  <a:srgbClr val="00B0F0"/>
                </a:solidFill>
                <a:latin typeface="+mn-lt"/>
                <a:ea typeface="+mn-ea"/>
                <a:cs typeface="+mn-cs"/>
                <a:sym typeface="微软雅黑"/>
              </a:defRPr>
            </a:lvl1pPr>
          </a:lstStyle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+mn-lt"/>
                <a:ea typeface="+mn-ea"/>
                <a:cs typeface="+mn-cs"/>
                <a:sym typeface="微软雅黑"/>
              </a:rPr>
              <a:t>平台分红 </a:t>
            </a:r>
          </a:p>
        </p:txBody>
      </p:sp>
      <p:sp>
        <p:nvSpPr>
          <p:cNvPr id="308" name="矩形 13"/>
          <p:cNvSpPr txBox="1"/>
          <p:nvPr/>
        </p:nvSpPr>
        <p:spPr>
          <a:xfrm>
            <a:off x="11166271" y="4016121"/>
            <a:ext cx="1082054" cy="408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 i="1">
                <a:solidFill>
                  <a:srgbClr val="00B0F0"/>
                </a:solidFill>
                <a:latin typeface="+mn-lt"/>
                <a:ea typeface="+mn-ea"/>
                <a:cs typeface="+mn-cs"/>
                <a:sym typeface="微软雅黑"/>
              </a:defRPr>
            </a:lvl1pPr>
          </a:lstStyle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+mn-lt"/>
                <a:ea typeface="+mn-ea"/>
                <a:cs typeface="+mn-cs"/>
                <a:sym typeface="微软雅黑"/>
              </a:rPr>
              <a:t>季度分红 </a:t>
            </a:r>
          </a:p>
        </p:txBody>
      </p:sp>
      <p:sp>
        <p:nvSpPr>
          <p:cNvPr id="309" name="矩形 14"/>
          <p:cNvSpPr txBox="1"/>
          <p:nvPr/>
        </p:nvSpPr>
        <p:spPr>
          <a:xfrm>
            <a:off x="11065603" y="5031189"/>
            <a:ext cx="1082054" cy="408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 i="1">
                <a:solidFill>
                  <a:srgbClr val="00B0F0"/>
                </a:solidFill>
                <a:latin typeface="+mn-lt"/>
                <a:ea typeface="+mn-ea"/>
                <a:cs typeface="+mn-cs"/>
                <a:sym typeface="微软雅黑"/>
              </a:defRPr>
            </a:lvl1pPr>
          </a:lstStyle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+mn-lt"/>
                <a:ea typeface="+mn-ea"/>
                <a:cs typeface="+mn-cs"/>
                <a:sym typeface="微软雅黑"/>
              </a:rPr>
              <a:t>职级分红 </a:t>
            </a:r>
          </a:p>
        </p:txBody>
      </p:sp>
      <p:sp>
        <p:nvSpPr>
          <p:cNvPr id="310" name="矩形 15"/>
          <p:cNvSpPr txBox="1"/>
          <p:nvPr/>
        </p:nvSpPr>
        <p:spPr>
          <a:xfrm>
            <a:off x="11129723" y="5777810"/>
            <a:ext cx="1018541" cy="408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 i="1">
                <a:solidFill>
                  <a:srgbClr val="00B0F0"/>
                </a:solidFill>
                <a:latin typeface="+mn-lt"/>
                <a:ea typeface="+mn-ea"/>
                <a:cs typeface="+mn-cs"/>
                <a:sym typeface="微软雅黑"/>
              </a:defRPr>
            </a:lvl1pPr>
          </a:lstStyle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+mn-lt"/>
                <a:ea typeface="+mn-ea"/>
                <a:cs typeface="+mn-cs"/>
                <a:sym typeface="微软雅黑"/>
              </a:rPr>
              <a:t>运维费用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标题 1"/>
          <p:cNvSpPr txBox="1"/>
          <p:nvPr>
            <p:ph type="title"/>
          </p:nvPr>
        </p:nvSpPr>
        <p:spPr>
          <a:xfrm>
            <a:off x="1198799" y="914400"/>
            <a:ext cx="9799202" cy="2570401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ea typeface="+mn-ea"/>
                <a:cs typeface="+mn-cs"/>
                <a:sym typeface="微软雅黑"/>
              </a:defRPr>
            </a:lvl1pPr>
          </a:lstStyle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+mn-lt"/>
                <a:ea typeface="+mn-ea"/>
                <a:cs typeface="+mn-cs"/>
                <a:sym typeface="微软雅黑"/>
              </a:rPr>
              <a:t>空白演示</a:t>
            </a:r>
          </a:p>
        </p:txBody>
      </p:sp>
      <p:sp>
        <p:nvSpPr>
          <p:cNvPr id="313" name="副标题 2"/>
          <p:cNvSpPr txBox="1"/>
          <p:nvPr>
            <p:ph type="body" sz="quarter" idx="1"/>
          </p:nvPr>
        </p:nvSpPr>
        <p:spPr>
          <a:xfrm>
            <a:off x="1198799" y="3560400"/>
            <a:ext cx="9799202" cy="1472400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ea typeface="+mn-ea"/>
                <a:cs typeface="+mn-cs"/>
                <a:sym typeface="微软雅黑"/>
              </a:defRPr>
            </a:lvl1pPr>
          </a:lstStyle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+mn-lt"/>
                <a:ea typeface="+mn-ea"/>
                <a:cs typeface="+mn-cs"/>
                <a:sym typeface="微软雅黑"/>
              </a:rPr>
              <a:t>单击输入您的封面副标题</a:t>
            </a:r>
          </a:p>
        </p:txBody>
      </p:sp>
      <p:pic>
        <p:nvPicPr>
          <p:cNvPr id="314" name="圖片 4" descr="圖片 4"/>
          <p:cNvPicPr>
            <a:picLocks noChangeAspect="1"/>
          </p:cNvPicPr>
          <p:nvPr/>
        </p:nvPicPr>
        <p:blipFill>
          <a:blip r:embed="rId2">
            <a:extLst/>
          </a:blip>
          <a:srcRect l="58" t="0" r="0" b="0"/>
          <a:stretch>
            <a:fillRect/>
          </a:stretch>
        </p:blipFill>
        <p:spPr>
          <a:xfrm>
            <a:off x="0" y="0"/>
            <a:ext cx="12326889" cy="6858635"/>
          </a:xfrm>
          <a:prstGeom prst="rect">
            <a:avLst/>
          </a:prstGeom>
          <a:ln w="12700">
            <a:miter lim="400000"/>
          </a:ln>
        </p:spPr>
      </p:pic>
      <p:pic>
        <p:nvPicPr>
          <p:cNvPr id="315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00665" y="194733"/>
            <a:ext cx="6705601" cy="2269066"/>
          </a:xfrm>
          <a:prstGeom prst="rect">
            <a:avLst/>
          </a:prstGeom>
          <a:ln w="12700">
            <a:miter lim="400000"/>
          </a:ln>
        </p:spPr>
      </p:pic>
      <p:pic>
        <p:nvPicPr>
          <p:cNvPr id="316" name="Picture 3" descr="Picture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6956956" y="22038732"/>
            <a:ext cx="15116178" cy="57970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标题 1"/>
          <p:cNvSpPr txBox="1"/>
          <p:nvPr>
            <p:ph type="title"/>
          </p:nvPr>
        </p:nvSpPr>
        <p:spPr>
          <a:xfrm>
            <a:off x="1198799" y="914400"/>
            <a:ext cx="9799202" cy="2570401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ea typeface="+mn-ea"/>
                <a:cs typeface="+mn-cs"/>
                <a:sym typeface="微软雅黑"/>
              </a:defRPr>
            </a:lvl1pPr>
          </a:lstStyle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+mn-lt"/>
                <a:ea typeface="+mn-ea"/>
                <a:cs typeface="+mn-cs"/>
                <a:sym typeface="微软雅黑"/>
              </a:rPr>
              <a:t>空白演示</a:t>
            </a:r>
          </a:p>
        </p:txBody>
      </p:sp>
      <p:sp>
        <p:nvSpPr>
          <p:cNvPr id="319" name="副标题 2"/>
          <p:cNvSpPr txBox="1"/>
          <p:nvPr>
            <p:ph type="body" sz="quarter" idx="1"/>
          </p:nvPr>
        </p:nvSpPr>
        <p:spPr>
          <a:xfrm>
            <a:off x="1198799" y="3560400"/>
            <a:ext cx="9799202" cy="1472400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ea typeface="+mn-ea"/>
                <a:cs typeface="+mn-cs"/>
                <a:sym typeface="微软雅黑"/>
              </a:defRPr>
            </a:lvl1pPr>
          </a:lstStyle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+mn-lt"/>
                <a:ea typeface="+mn-ea"/>
                <a:cs typeface="+mn-cs"/>
                <a:sym typeface="微软雅黑"/>
              </a:rPr>
              <a:t>单击输入您的封面副标题</a:t>
            </a:r>
          </a:p>
        </p:txBody>
      </p:sp>
      <p:pic>
        <p:nvPicPr>
          <p:cNvPr id="320" name="圖片 3" descr="圖片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270"/>
            <a:ext cx="12192000" cy="68548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标题 1"/>
          <p:cNvSpPr txBox="1"/>
          <p:nvPr>
            <p:ph type="title"/>
          </p:nvPr>
        </p:nvSpPr>
        <p:spPr>
          <a:xfrm>
            <a:off x="1198799" y="914400"/>
            <a:ext cx="9799202" cy="2570401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ea typeface="+mn-ea"/>
                <a:cs typeface="+mn-cs"/>
                <a:sym typeface="微软雅黑"/>
              </a:defRPr>
            </a:lvl1pPr>
          </a:lstStyle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+mn-lt"/>
                <a:ea typeface="+mn-ea"/>
                <a:cs typeface="+mn-cs"/>
                <a:sym typeface="微软雅黑"/>
              </a:rPr>
              <a:t>空白演示</a:t>
            </a:r>
          </a:p>
        </p:txBody>
      </p:sp>
      <p:sp>
        <p:nvSpPr>
          <p:cNvPr id="323" name="副标题 2"/>
          <p:cNvSpPr txBox="1"/>
          <p:nvPr>
            <p:ph type="body" sz="quarter" idx="1"/>
          </p:nvPr>
        </p:nvSpPr>
        <p:spPr>
          <a:xfrm>
            <a:off x="1198799" y="3560400"/>
            <a:ext cx="9799202" cy="1472400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ea typeface="+mn-ea"/>
                <a:cs typeface="+mn-cs"/>
                <a:sym typeface="微软雅黑"/>
              </a:defRPr>
            </a:lvl1pPr>
          </a:lstStyle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+mn-lt"/>
                <a:ea typeface="+mn-ea"/>
                <a:cs typeface="+mn-cs"/>
                <a:sym typeface="微软雅黑"/>
              </a:rPr>
              <a:t>单击输入您的封面副标题</a:t>
            </a:r>
          </a:p>
        </p:txBody>
      </p:sp>
      <p:pic>
        <p:nvPicPr>
          <p:cNvPr id="324" name="圖片 3" descr="圖片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270"/>
            <a:ext cx="12192000" cy="68548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标题 1"/>
          <p:cNvSpPr txBox="1"/>
          <p:nvPr>
            <p:ph type="title"/>
          </p:nvPr>
        </p:nvSpPr>
        <p:spPr>
          <a:xfrm>
            <a:off x="1198799" y="914400"/>
            <a:ext cx="9799202" cy="2570401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ea typeface="+mn-ea"/>
                <a:cs typeface="+mn-cs"/>
                <a:sym typeface="微软雅黑"/>
              </a:defRPr>
            </a:lvl1pPr>
          </a:lstStyle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+mn-lt"/>
                <a:ea typeface="+mn-ea"/>
                <a:cs typeface="+mn-cs"/>
                <a:sym typeface="微软雅黑"/>
              </a:rPr>
              <a:t>空白演示</a:t>
            </a:r>
          </a:p>
        </p:txBody>
      </p:sp>
      <p:sp>
        <p:nvSpPr>
          <p:cNvPr id="327" name="副标题 2"/>
          <p:cNvSpPr txBox="1"/>
          <p:nvPr>
            <p:ph type="body" sz="quarter" idx="1"/>
          </p:nvPr>
        </p:nvSpPr>
        <p:spPr>
          <a:xfrm>
            <a:off x="1198799" y="3560400"/>
            <a:ext cx="9799202" cy="1472400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ea typeface="+mn-ea"/>
                <a:cs typeface="+mn-cs"/>
                <a:sym typeface="微软雅黑"/>
              </a:defRPr>
            </a:lvl1pPr>
          </a:lstStyle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+mn-lt"/>
                <a:ea typeface="+mn-ea"/>
                <a:cs typeface="+mn-cs"/>
                <a:sym typeface="微软雅黑"/>
              </a:rPr>
              <a:t>单击输入您的封面副标题</a:t>
            </a:r>
          </a:p>
        </p:txBody>
      </p:sp>
      <p:pic>
        <p:nvPicPr>
          <p:cNvPr id="328" name="圖片 3" descr="圖片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8889"/>
            <a:ext cx="12192000" cy="684022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标题 1"/>
          <p:cNvSpPr txBox="1"/>
          <p:nvPr>
            <p:ph type="title"/>
          </p:nvPr>
        </p:nvSpPr>
        <p:spPr>
          <a:xfrm>
            <a:off x="1198799" y="914400"/>
            <a:ext cx="9799202" cy="2570401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ea typeface="+mn-ea"/>
                <a:cs typeface="+mn-cs"/>
                <a:sym typeface="微软雅黑"/>
              </a:defRPr>
            </a:lvl1pPr>
          </a:lstStyle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+mn-lt"/>
                <a:ea typeface="+mn-ea"/>
                <a:cs typeface="+mn-cs"/>
                <a:sym typeface="微软雅黑"/>
              </a:rPr>
              <a:t>空白演示</a:t>
            </a:r>
          </a:p>
        </p:txBody>
      </p:sp>
      <p:sp>
        <p:nvSpPr>
          <p:cNvPr id="331" name="副标题 2"/>
          <p:cNvSpPr txBox="1"/>
          <p:nvPr>
            <p:ph type="body" sz="quarter" idx="1"/>
          </p:nvPr>
        </p:nvSpPr>
        <p:spPr>
          <a:xfrm>
            <a:off x="1198799" y="3560400"/>
            <a:ext cx="9799202" cy="1472400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ea typeface="+mn-ea"/>
                <a:cs typeface="+mn-cs"/>
                <a:sym typeface="微软雅黑"/>
              </a:defRPr>
            </a:lvl1pPr>
          </a:lstStyle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+mn-lt"/>
                <a:ea typeface="+mn-ea"/>
                <a:cs typeface="+mn-cs"/>
                <a:sym typeface="微软雅黑"/>
              </a:rPr>
              <a:t>单击输入您的封面副标题</a:t>
            </a:r>
          </a:p>
        </p:txBody>
      </p:sp>
      <p:pic>
        <p:nvPicPr>
          <p:cNvPr id="332" name="圖片 4" descr="圖片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7" y="1270"/>
            <a:ext cx="12191367" cy="68548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" name="圖片 1" descr="圖片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7" y="1270"/>
            <a:ext cx="12191367" cy="68548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标题 1"/>
          <p:cNvSpPr txBox="1"/>
          <p:nvPr>
            <p:ph type="title"/>
          </p:nvPr>
        </p:nvSpPr>
        <p:spPr>
          <a:xfrm>
            <a:off x="1198799" y="914400"/>
            <a:ext cx="9799202" cy="2570401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ea typeface="+mn-ea"/>
                <a:cs typeface="+mn-cs"/>
                <a:sym typeface="微软雅黑"/>
              </a:defRPr>
            </a:lvl1pPr>
          </a:lstStyle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+mn-lt"/>
                <a:ea typeface="+mn-ea"/>
                <a:cs typeface="+mn-cs"/>
                <a:sym typeface="微软雅黑"/>
              </a:rPr>
              <a:t>空白演示</a:t>
            </a:r>
          </a:p>
        </p:txBody>
      </p:sp>
      <p:sp>
        <p:nvSpPr>
          <p:cNvPr id="204" name="副标题 2"/>
          <p:cNvSpPr txBox="1"/>
          <p:nvPr>
            <p:ph type="body" sz="quarter" idx="1"/>
          </p:nvPr>
        </p:nvSpPr>
        <p:spPr>
          <a:xfrm>
            <a:off x="1198799" y="3560400"/>
            <a:ext cx="9799202" cy="1472400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ea typeface="+mn-ea"/>
                <a:cs typeface="+mn-cs"/>
                <a:sym typeface="微软雅黑"/>
              </a:defRPr>
            </a:lvl1pPr>
          </a:lstStyle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+mn-lt"/>
                <a:ea typeface="+mn-ea"/>
                <a:cs typeface="+mn-cs"/>
                <a:sym typeface="微软雅黑"/>
              </a:rPr>
              <a:t>单击输入您的封面副标题</a:t>
            </a:r>
          </a:p>
        </p:txBody>
      </p:sp>
      <p:pic>
        <p:nvPicPr>
          <p:cNvPr id="205" name="圖片 3" descr="圖片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0955" y="-3175"/>
            <a:ext cx="12216131" cy="687705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6" name="圖片 4" descr="圖片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34059" y="264795"/>
            <a:ext cx="3112772" cy="31203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标题 1"/>
          <p:cNvSpPr txBox="1"/>
          <p:nvPr>
            <p:ph type="title"/>
          </p:nvPr>
        </p:nvSpPr>
        <p:spPr>
          <a:xfrm>
            <a:off x="608399" y="608399"/>
            <a:ext cx="10969202" cy="705601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37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64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标题 1"/>
          <p:cNvSpPr txBox="1"/>
          <p:nvPr>
            <p:ph type="title"/>
          </p:nvPr>
        </p:nvSpPr>
        <p:spPr>
          <a:xfrm>
            <a:off x="608399" y="608399"/>
            <a:ext cx="10969202" cy="705601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40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05" y="0"/>
            <a:ext cx="12188191" cy="68528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标题 1"/>
          <p:cNvSpPr txBox="1"/>
          <p:nvPr>
            <p:ph type="title"/>
          </p:nvPr>
        </p:nvSpPr>
        <p:spPr>
          <a:xfrm>
            <a:off x="608399" y="608399"/>
            <a:ext cx="10969202" cy="705601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43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44" y="-2"/>
            <a:ext cx="12183111" cy="68500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标题 1"/>
          <p:cNvSpPr txBox="1"/>
          <p:nvPr>
            <p:ph type="title"/>
          </p:nvPr>
        </p:nvSpPr>
        <p:spPr>
          <a:xfrm>
            <a:off x="1198799" y="914400"/>
            <a:ext cx="9799202" cy="2570401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ea typeface="+mn-ea"/>
                <a:cs typeface="+mn-cs"/>
                <a:sym typeface="微软雅黑"/>
              </a:defRPr>
            </a:lvl1pPr>
          </a:lstStyle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+mn-lt"/>
                <a:ea typeface="+mn-ea"/>
                <a:cs typeface="+mn-cs"/>
                <a:sym typeface="微软雅黑"/>
              </a:rPr>
              <a:t>空白演示</a:t>
            </a:r>
          </a:p>
        </p:txBody>
      </p:sp>
      <p:sp>
        <p:nvSpPr>
          <p:cNvPr id="346" name="副标题 2"/>
          <p:cNvSpPr txBox="1"/>
          <p:nvPr>
            <p:ph type="body" sz="quarter" idx="1"/>
          </p:nvPr>
        </p:nvSpPr>
        <p:spPr>
          <a:xfrm>
            <a:off x="1198799" y="3560400"/>
            <a:ext cx="9799202" cy="1472400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ea typeface="+mn-ea"/>
                <a:cs typeface="+mn-cs"/>
                <a:sym typeface="微软雅黑"/>
              </a:defRPr>
            </a:lvl1pPr>
          </a:lstStyle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+mn-lt"/>
                <a:ea typeface="+mn-ea"/>
                <a:cs typeface="+mn-cs"/>
                <a:sym typeface="微软雅黑"/>
              </a:rPr>
              <a:t>单击输入您的封面副标题</a:t>
            </a:r>
          </a:p>
        </p:txBody>
      </p:sp>
      <p:pic>
        <p:nvPicPr>
          <p:cNvPr id="347" name="圖片 3" descr="圖片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715" y="2407920"/>
            <a:ext cx="12208510" cy="4450080"/>
          </a:xfrm>
          <a:prstGeom prst="rect">
            <a:avLst/>
          </a:prstGeom>
          <a:ln w="12700">
            <a:miter lim="400000"/>
          </a:ln>
        </p:spPr>
      </p:pic>
      <p:pic>
        <p:nvPicPr>
          <p:cNvPr id="348" name="Picture 3" descr="Picture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7621" y="-49531"/>
            <a:ext cx="12192001" cy="24574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标题 1"/>
          <p:cNvSpPr txBox="1"/>
          <p:nvPr>
            <p:ph type="title"/>
          </p:nvPr>
        </p:nvSpPr>
        <p:spPr>
          <a:xfrm>
            <a:off x="1198799" y="914400"/>
            <a:ext cx="9799202" cy="2570401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ea typeface="+mn-ea"/>
                <a:cs typeface="+mn-cs"/>
                <a:sym typeface="微软雅黑"/>
              </a:defRPr>
            </a:lvl1pPr>
          </a:lstStyle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+mn-lt"/>
                <a:ea typeface="+mn-ea"/>
                <a:cs typeface="+mn-cs"/>
                <a:sym typeface="微软雅黑"/>
              </a:rPr>
              <a:t>空白演示</a:t>
            </a:r>
          </a:p>
        </p:txBody>
      </p:sp>
      <p:sp>
        <p:nvSpPr>
          <p:cNvPr id="351" name="副标题 2"/>
          <p:cNvSpPr txBox="1"/>
          <p:nvPr>
            <p:ph type="body" sz="quarter" idx="1"/>
          </p:nvPr>
        </p:nvSpPr>
        <p:spPr>
          <a:xfrm>
            <a:off x="1198799" y="3560400"/>
            <a:ext cx="9799202" cy="1472400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ea typeface="+mn-ea"/>
                <a:cs typeface="+mn-cs"/>
                <a:sym typeface="微软雅黑"/>
              </a:defRPr>
            </a:lvl1pPr>
          </a:lstStyle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+mn-lt"/>
                <a:ea typeface="+mn-ea"/>
                <a:cs typeface="+mn-cs"/>
                <a:sym typeface="微软雅黑"/>
              </a:rPr>
              <a:t>单击输入您的封面副标题</a:t>
            </a:r>
          </a:p>
        </p:txBody>
      </p:sp>
      <p:pic>
        <p:nvPicPr>
          <p:cNvPr id="352" name="圖片 3" descr="圖片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1436" y="1905"/>
            <a:ext cx="12294236" cy="68675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Timeline"/>
          <p:cNvSpPr txBox="1"/>
          <p:nvPr/>
        </p:nvSpPr>
        <p:spPr>
          <a:xfrm>
            <a:off x="4414125" y="655793"/>
            <a:ext cx="3363753" cy="10764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>
            <a:lvl1pPr>
              <a:defRPr cap="all" spc="1520" sz="3800">
                <a:gradFill flip="none" rotWithShape="1">
                  <a:gsLst>
                    <a:gs pos="0">
                      <a:srgbClr val="FFFFFF"/>
                    </a:gs>
                    <a:gs pos="100000">
                      <a:srgbClr val="B6C0D6"/>
                    </a:gs>
                  </a:gsLst>
                  <a:lin ang="5400000" scaled="0"/>
                </a:gradFill>
              </a:defRPr>
            </a:lvl1pPr>
          </a:lstStyle>
          <a:p>
            <a:pPr/>
            <a:r>
              <a:t>Timeline</a:t>
            </a:r>
          </a:p>
        </p:txBody>
      </p:sp>
      <p:grpSp>
        <p:nvGrpSpPr>
          <p:cNvPr id="360" name="Gruppera"/>
          <p:cNvGrpSpPr/>
          <p:nvPr/>
        </p:nvGrpSpPr>
        <p:grpSpPr>
          <a:xfrm>
            <a:off x="7464444" y="2224491"/>
            <a:ext cx="2276372" cy="1508411"/>
            <a:chOff x="0" y="0"/>
            <a:chExt cx="2276370" cy="1508410"/>
          </a:xfrm>
        </p:grpSpPr>
        <p:sp>
          <p:nvSpPr>
            <p:cNvPr id="355" name="Linje"/>
            <p:cNvSpPr/>
            <p:nvPr/>
          </p:nvSpPr>
          <p:spPr>
            <a:xfrm>
              <a:off x="0" y="1423341"/>
              <a:ext cx="876435" cy="1"/>
            </a:xfrm>
            <a:prstGeom prst="line">
              <a:avLst/>
            </a:prstGeom>
            <a:noFill/>
            <a:ln w="3175" cap="flat">
              <a:solidFill>
                <a:srgbClr val="01F69B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356" name="Linje"/>
            <p:cNvSpPr/>
            <p:nvPr/>
          </p:nvSpPr>
          <p:spPr>
            <a:xfrm flipV="1">
              <a:off x="1324049" y="1035003"/>
              <a:ext cx="1" cy="182613"/>
            </a:xfrm>
            <a:prstGeom prst="line">
              <a:avLst/>
            </a:prstGeom>
            <a:noFill/>
            <a:ln w="3175" cap="flat">
              <a:solidFill>
                <a:srgbClr val="01F69B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357" name="SEPTEMBER"/>
            <p:cNvSpPr txBox="1"/>
            <p:nvPr/>
          </p:nvSpPr>
          <p:spPr>
            <a:xfrm>
              <a:off x="595858" y="1341785"/>
              <a:ext cx="1452648" cy="16662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b">
              <a:spAutoFit/>
            </a:bodyPr>
            <a:lstStyle>
              <a:lvl1pPr defTabSz="825500">
                <a:lnSpc>
                  <a:spcPct val="90000"/>
                </a:lnSpc>
                <a:defRPr baseline="45454" sz="1100">
                  <a:solidFill>
                    <a:srgbClr val="01F69B"/>
                  </a:solidFill>
                </a:defRPr>
              </a:lvl1pPr>
            </a:lstStyle>
            <a:p>
              <a:pPr/>
              <a:r>
                <a:t>SEPTEMBER</a:t>
              </a:r>
            </a:p>
          </p:txBody>
        </p:sp>
        <p:sp>
          <p:nvSpPr>
            <p:cNvPr id="358" name="Trading platform"/>
            <p:cNvSpPr txBox="1"/>
            <p:nvPr/>
          </p:nvSpPr>
          <p:spPr>
            <a:xfrm>
              <a:off x="412319" y="0"/>
              <a:ext cx="1819726" cy="2122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b">
              <a:spAutoFit/>
            </a:bodyPr>
            <a:lstStyle>
              <a:lvl1pPr defTabSz="825500">
                <a:lnSpc>
                  <a:spcPct val="90000"/>
                </a:lnSpc>
                <a:defRPr baseline="33333" sz="1500">
                  <a:solidFill>
                    <a:srgbClr val="EAE8FF"/>
                  </a:solidFill>
                </a:defRPr>
              </a:lvl1pPr>
            </a:lstStyle>
            <a:p>
              <a:pPr/>
              <a:r>
                <a:t>Trading platform</a:t>
              </a:r>
            </a:p>
          </p:txBody>
        </p:sp>
        <p:sp>
          <p:nvSpPr>
            <p:cNvPr id="359" name="Launch first version of share trading platform"/>
            <p:cNvSpPr txBox="1"/>
            <p:nvPr/>
          </p:nvSpPr>
          <p:spPr>
            <a:xfrm>
              <a:off x="367992" y="193369"/>
              <a:ext cx="1908379" cy="457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defTabSz="825500">
                <a:spcBef>
                  <a:spcPts val="2000"/>
                </a:spcBef>
                <a:defRPr sz="1500">
                  <a:solidFill>
                    <a:srgbClr val="939ABA"/>
                  </a:solidFill>
                  <a:latin typeface="Gilroy Regular"/>
                  <a:ea typeface="Gilroy Regular"/>
                  <a:cs typeface="Gilroy Regular"/>
                  <a:sym typeface="Gilroy Regular"/>
                </a:defRPr>
              </a:lvl1pPr>
            </a:lstStyle>
            <a:p>
              <a:pPr/>
              <a:r>
                <a:t>Launch first version of share trading platform</a:t>
              </a:r>
            </a:p>
          </p:txBody>
        </p:sp>
      </p:grpSp>
      <p:grpSp>
        <p:nvGrpSpPr>
          <p:cNvPr id="364" name="Gruppera"/>
          <p:cNvGrpSpPr/>
          <p:nvPr/>
        </p:nvGrpSpPr>
        <p:grpSpPr>
          <a:xfrm>
            <a:off x="4336389" y="2246046"/>
            <a:ext cx="2013733" cy="1217617"/>
            <a:chOff x="0" y="0"/>
            <a:chExt cx="2013732" cy="1217615"/>
          </a:xfrm>
        </p:grpSpPr>
        <p:sp>
          <p:nvSpPr>
            <p:cNvPr id="361" name="e-wallet launch"/>
            <p:cNvSpPr txBox="1"/>
            <p:nvPr/>
          </p:nvSpPr>
          <p:spPr>
            <a:xfrm>
              <a:off x="252477" y="-1"/>
              <a:ext cx="1452647" cy="21220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b">
              <a:spAutoFit/>
            </a:bodyPr>
            <a:lstStyle>
              <a:lvl1pPr defTabSz="825500">
                <a:lnSpc>
                  <a:spcPct val="90000"/>
                </a:lnSpc>
                <a:defRPr baseline="33333" sz="1500">
                  <a:solidFill>
                    <a:srgbClr val="EAE8FF"/>
                  </a:solidFill>
                </a:defRPr>
              </a:lvl1pPr>
            </a:lstStyle>
            <a:p>
              <a:pPr/>
              <a:r>
                <a:t>e-wallet launch</a:t>
              </a:r>
            </a:p>
          </p:txBody>
        </p:sp>
        <p:sp>
          <p:nvSpPr>
            <p:cNvPr id="362" name="Linje"/>
            <p:cNvSpPr/>
            <p:nvPr/>
          </p:nvSpPr>
          <p:spPr>
            <a:xfrm flipV="1">
              <a:off x="954189" y="1035003"/>
              <a:ext cx="1" cy="182613"/>
            </a:xfrm>
            <a:prstGeom prst="line">
              <a:avLst/>
            </a:prstGeom>
            <a:noFill/>
            <a:ln w="3175" cap="flat">
              <a:solidFill>
                <a:srgbClr val="01F69B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363" name="Launch e-wallet version 1.0 and roll out country by country"/>
            <p:cNvSpPr txBox="1"/>
            <p:nvPr/>
          </p:nvSpPr>
          <p:spPr>
            <a:xfrm>
              <a:off x="0" y="193368"/>
              <a:ext cx="2013733" cy="685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defTabSz="825500">
                <a:spcBef>
                  <a:spcPts val="2000"/>
                </a:spcBef>
                <a:defRPr sz="1500">
                  <a:solidFill>
                    <a:srgbClr val="939ABA"/>
                  </a:solidFill>
                  <a:latin typeface="Gilroy Regular"/>
                  <a:ea typeface="Gilroy Regular"/>
                  <a:cs typeface="Gilroy Regular"/>
                  <a:sym typeface="Gilroy Regular"/>
                </a:defRPr>
              </a:lvl1pPr>
            </a:lstStyle>
            <a:p>
              <a:pPr/>
              <a:r>
                <a:t>Launch e-wallet version 1.0 and roll out country by country</a:t>
              </a:r>
            </a:p>
          </p:txBody>
        </p:sp>
      </p:grpSp>
      <p:grpSp>
        <p:nvGrpSpPr>
          <p:cNvPr id="377" name="Gruppera"/>
          <p:cNvGrpSpPr/>
          <p:nvPr/>
        </p:nvGrpSpPr>
        <p:grpSpPr>
          <a:xfrm>
            <a:off x="900618" y="2221961"/>
            <a:ext cx="4040013" cy="2843755"/>
            <a:chOff x="0" y="0"/>
            <a:chExt cx="4040011" cy="2843753"/>
          </a:xfrm>
        </p:grpSpPr>
        <p:sp>
          <p:nvSpPr>
            <p:cNvPr id="365" name="SWAP C1 Rewards"/>
            <p:cNvSpPr txBox="1"/>
            <p:nvPr/>
          </p:nvSpPr>
          <p:spPr>
            <a:xfrm>
              <a:off x="0" y="0"/>
              <a:ext cx="2060099" cy="2122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b">
              <a:spAutoFit/>
            </a:bodyPr>
            <a:lstStyle>
              <a:lvl1pPr defTabSz="825500">
                <a:lnSpc>
                  <a:spcPct val="90000"/>
                </a:lnSpc>
                <a:defRPr baseline="33333" sz="1500">
                  <a:solidFill>
                    <a:srgbClr val="EAE8FF"/>
                  </a:solidFill>
                </a:defRPr>
              </a:lvl1pPr>
            </a:lstStyle>
            <a:p>
              <a:pPr/>
              <a:r>
                <a:t>SWAP C1 Rewards</a:t>
              </a:r>
            </a:p>
          </p:txBody>
        </p:sp>
        <p:sp>
          <p:nvSpPr>
            <p:cNvPr id="366" name="Linje"/>
            <p:cNvSpPr/>
            <p:nvPr/>
          </p:nvSpPr>
          <p:spPr>
            <a:xfrm>
              <a:off x="268722" y="1413875"/>
              <a:ext cx="309567" cy="1"/>
            </a:xfrm>
            <a:prstGeom prst="line">
              <a:avLst/>
            </a:prstGeom>
            <a:noFill/>
            <a:ln w="3175" cap="flat">
              <a:solidFill>
                <a:srgbClr val="01F69B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367" name="Linje"/>
            <p:cNvSpPr/>
            <p:nvPr/>
          </p:nvSpPr>
          <p:spPr>
            <a:xfrm flipV="1">
              <a:off x="963061" y="1022100"/>
              <a:ext cx="1" cy="194131"/>
            </a:xfrm>
            <a:prstGeom prst="line">
              <a:avLst/>
            </a:prstGeom>
            <a:noFill/>
            <a:ln w="3175" cap="flat">
              <a:solidFill>
                <a:srgbClr val="01F69B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368" name="SWAP C1 Rewards for shares in UK Plc company"/>
            <p:cNvSpPr txBox="1"/>
            <p:nvPr/>
          </p:nvSpPr>
          <p:spPr>
            <a:xfrm>
              <a:off x="11270" y="193516"/>
              <a:ext cx="1908380" cy="685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defTabSz="825500">
                <a:spcBef>
                  <a:spcPts val="2000"/>
                </a:spcBef>
                <a:defRPr sz="1500">
                  <a:solidFill>
                    <a:srgbClr val="939ABA"/>
                  </a:solidFill>
                  <a:latin typeface="Gilroy Regular"/>
                  <a:ea typeface="Gilroy Regular"/>
                  <a:cs typeface="Gilroy Regular"/>
                  <a:sym typeface="Gilroy Regular"/>
                </a:defRPr>
              </a:lvl1pPr>
            </a:lstStyle>
            <a:p>
              <a:pPr/>
              <a:r>
                <a:t>SWAP C1 Rewards for shares in UK Plc company</a:t>
              </a:r>
            </a:p>
          </p:txBody>
        </p:sp>
        <p:sp>
          <p:nvSpPr>
            <p:cNvPr id="369" name="Linje"/>
            <p:cNvSpPr/>
            <p:nvPr/>
          </p:nvSpPr>
          <p:spPr>
            <a:xfrm flipV="1">
              <a:off x="279941" y="1316811"/>
              <a:ext cx="1" cy="194131"/>
            </a:xfrm>
            <a:prstGeom prst="line">
              <a:avLst/>
            </a:prstGeom>
            <a:noFill/>
            <a:ln w="3175" cap="flat">
              <a:solidFill>
                <a:srgbClr val="01F69B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370" name="JUNE"/>
            <p:cNvSpPr txBox="1"/>
            <p:nvPr/>
          </p:nvSpPr>
          <p:spPr>
            <a:xfrm>
              <a:off x="263747" y="1331654"/>
              <a:ext cx="1403425" cy="16662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b">
              <a:spAutoFit/>
            </a:bodyPr>
            <a:lstStyle>
              <a:lvl1pPr defTabSz="825500">
                <a:lnSpc>
                  <a:spcPct val="90000"/>
                </a:lnSpc>
                <a:defRPr baseline="45454" sz="1100">
                  <a:solidFill>
                    <a:srgbClr val="01F69B"/>
                  </a:solidFill>
                </a:defRPr>
              </a:lvl1pPr>
            </a:lstStyle>
            <a:p>
              <a:pPr/>
              <a:r>
                <a:t>JUNE</a:t>
              </a:r>
            </a:p>
          </p:txBody>
        </p:sp>
        <p:sp>
          <p:nvSpPr>
            <p:cNvPr id="371" name="Linje"/>
            <p:cNvSpPr/>
            <p:nvPr/>
          </p:nvSpPr>
          <p:spPr>
            <a:xfrm>
              <a:off x="2499146" y="1428067"/>
              <a:ext cx="1540866" cy="1"/>
            </a:xfrm>
            <a:prstGeom prst="line">
              <a:avLst/>
            </a:prstGeom>
            <a:noFill/>
            <a:ln w="3175" cap="flat">
              <a:solidFill>
                <a:srgbClr val="01F69B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grpSp>
          <p:nvGrpSpPr>
            <p:cNvPr id="376" name="Gruppera"/>
            <p:cNvGrpSpPr/>
            <p:nvPr/>
          </p:nvGrpSpPr>
          <p:grpSpPr>
            <a:xfrm>
              <a:off x="1351912" y="1428634"/>
              <a:ext cx="2443638" cy="1415120"/>
              <a:chOff x="0" y="0"/>
              <a:chExt cx="2443636" cy="1415119"/>
            </a:xfrm>
          </p:grpSpPr>
          <p:sp>
            <p:nvSpPr>
              <p:cNvPr id="372" name="Linje"/>
              <p:cNvSpPr/>
              <p:nvPr/>
            </p:nvSpPr>
            <p:spPr>
              <a:xfrm>
                <a:off x="0" y="0"/>
                <a:ext cx="1161589" cy="0"/>
              </a:xfrm>
              <a:prstGeom prst="line">
                <a:avLst/>
              </a:prstGeom>
              <a:noFill/>
              <a:ln w="3175" cap="flat">
                <a:solidFill>
                  <a:srgbClr val="01F69B"/>
                </a:solidFill>
                <a:prstDash val="solid"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73" name="Sign up for new e-wallet services"/>
              <p:cNvSpPr txBox="1"/>
              <p:nvPr/>
            </p:nvSpPr>
            <p:spPr>
              <a:xfrm>
                <a:off x="350156" y="957919"/>
                <a:ext cx="2093481" cy="4572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defTabSz="825500">
                  <a:spcBef>
                    <a:spcPts val="2000"/>
                  </a:spcBef>
                  <a:defRPr sz="1500">
                    <a:solidFill>
                      <a:srgbClr val="939ABA"/>
                    </a:solidFill>
                    <a:latin typeface="Gilroy Regular"/>
                    <a:ea typeface="Gilroy Regular"/>
                    <a:cs typeface="Gilroy Regular"/>
                    <a:sym typeface="Gilroy Regular"/>
                  </a:defRPr>
                </a:lvl1pPr>
              </a:lstStyle>
              <a:p>
                <a:pPr/>
                <a:r>
                  <a:t>Sign up for new e-wallet services</a:t>
                </a:r>
              </a:p>
            </p:txBody>
          </p:sp>
          <p:sp>
            <p:nvSpPr>
              <p:cNvPr id="374" name="e-wallet sign up"/>
              <p:cNvSpPr txBox="1"/>
              <p:nvPr/>
            </p:nvSpPr>
            <p:spPr>
              <a:xfrm>
                <a:off x="667395" y="751171"/>
                <a:ext cx="1459004" cy="21220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b">
                <a:spAutoFit/>
              </a:bodyPr>
              <a:lstStyle>
                <a:lvl1pPr defTabSz="825500">
                  <a:lnSpc>
                    <a:spcPct val="90000"/>
                  </a:lnSpc>
                  <a:defRPr baseline="33333" sz="1500">
                    <a:solidFill>
                      <a:srgbClr val="EAE8FF"/>
                    </a:solidFill>
                  </a:defRPr>
                </a:lvl1pPr>
              </a:lstStyle>
              <a:p>
                <a:pPr/>
                <a:r>
                  <a:t>e-wallet sign up</a:t>
                </a:r>
              </a:p>
            </p:txBody>
          </p:sp>
          <p:sp>
            <p:nvSpPr>
              <p:cNvPr id="375" name="Linje"/>
              <p:cNvSpPr/>
              <p:nvPr/>
            </p:nvSpPr>
            <p:spPr>
              <a:xfrm flipV="1">
                <a:off x="1395926" y="260522"/>
                <a:ext cx="1" cy="191725"/>
              </a:xfrm>
              <a:prstGeom prst="line">
                <a:avLst/>
              </a:prstGeom>
              <a:noFill/>
              <a:ln w="3175" cap="flat">
                <a:solidFill>
                  <a:srgbClr val="01F69B"/>
                </a:solidFill>
                <a:prstDash val="solid"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383" name="Gruppera"/>
          <p:cNvGrpSpPr/>
          <p:nvPr/>
        </p:nvGrpSpPr>
        <p:grpSpPr>
          <a:xfrm>
            <a:off x="5695167" y="3566277"/>
            <a:ext cx="2368188" cy="1451151"/>
            <a:chOff x="0" y="0"/>
            <a:chExt cx="2368187" cy="1451149"/>
          </a:xfrm>
        </p:grpSpPr>
        <p:sp>
          <p:nvSpPr>
            <p:cNvPr id="378" name="Linje"/>
            <p:cNvSpPr/>
            <p:nvPr/>
          </p:nvSpPr>
          <p:spPr>
            <a:xfrm>
              <a:off x="0" y="81555"/>
              <a:ext cx="993882" cy="1"/>
            </a:xfrm>
            <a:prstGeom prst="line">
              <a:avLst/>
            </a:prstGeom>
            <a:noFill/>
            <a:ln w="3175" cap="flat">
              <a:solidFill>
                <a:srgbClr val="01F69B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379" name="AUGUST"/>
            <p:cNvSpPr txBox="1"/>
            <p:nvPr/>
          </p:nvSpPr>
          <p:spPr>
            <a:xfrm>
              <a:off x="634998" y="0"/>
              <a:ext cx="1452648" cy="1666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b">
              <a:spAutoFit/>
            </a:bodyPr>
            <a:lstStyle>
              <a:lvl1pPr defTabSz="825500">
                <a:lnSpc>
                  <a:spcPct val="90000"/>
                </a:lnSpc>
                <a:defRPr baseline="45454" sz="1100">
                  <a:solidFill>
                    <a:srgbClr val="01F69B"/>
                  </a:solidFill>
                </a:defRPr>
              </a:lvl1pPr>
            </a:lstStyle>
            <a:p>
              <a:pPr/>
              <a:r>
                <a:t>AUGUST</a:t>
              </a:r>
            </a:p>
          </p:txBody>
        </p:sp>
        <p:sp>
          <p:nvSpPr>
            <p:cNvPr id="380" name="Launch Crypto wallet integrated in e-wallet"/>
            <p:cNvSpPr txBox="1"/>
            <p:nvPr/>
          </p:nvSpPr>
          <p:spPr>
            <a:xfrm>
              <a:off x="354455" y="993949"/>
              <a:ext cx="2013733" cy="457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defTabSz="825500">
                <a:spcBef>
                  <a:spcPts val="2000"/>
                </a:spcBef>
                <a:defRPr sz="1500">
                  <a:solidFill>
                    <a:srgbClr val="939ABA"/>
                  </a:solidFill>
                  <a:latin typeface="Gilroy Regular"/>
                  <a:ea typeface="Gilroy Regular"/>
                  <a:cs typeface="Gilroy Regular"/>
                  <a:sym typeface="Gilroy Regular"/>
                </a:defRPr>
              </a:lvl1pPr>
            </a:lstStyle>
            <a:p>
              <a:pPr/>
              <a:r>
                <a:t>Launch Crypto wallet integrated in e-wallet</a:t>
              </a:r>
            </a:p>
          </p:txBody>
        </p:sp>
        <p:sp>
          <p:nvSpPr>
            <p:cNvPr id="381" name="Crypto launch"/>
            <p:cNvSpPr txBox="1"/>
            <p:nvPr/>
          </p:nvSpPr>
          <p:spPr>
            <a:xfrm>
              <a:off x="659609" y="786943"/>
              <a:ext cx="1403426" cy="2122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b">
              <a:spAutoFit/>
            </a:bodyPr>
            <a:lstStyle>
              <a:lvl1pPr defTabSz="825500">
                <a:lnSpc>
                  <a:spcPct val="90000"/>
                </a:lnSpc>
                <a:defRPr baseline="33333" sz="1500">
                  <a:solidFill>
                    <a:srgbClr val="EAE8FF"/>
                  </a:solidFill>
                </a:defRPr>
              </a:lvl1pPr>
            </a:lstStyle>
            <a:p>
              <a:pPr/>
              <a:r>
                <a:t>Crypto launch</a:t>
              </a:r>
            </a:p>
          </p:txBody>
        </p:sp>
        <p:sp>
          <p:nvSpPr>
            <p:cNvPr id="382" name="Linje"/>
            <p:cNvSpPr/>
            <p:nvPr/>
          </p:nvSpPr>
          <p:spPr>
            <a:xfrm flipV="1">
              <a:off x="1362255" y="329697"/>
              <a:ext cx="1" cy="182613"/>
            </a:xfrm>
            <a:prstGeom prst="line">
              <a:avLst/>
            </a:prstGeom>
            <a:noFill/>
            <a:ln w="3175" cap="flat">
              <a:solidFill>
                <a:srgbClr val="01F69B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388" name="Gruppera"/>
          <p:cNvGrpSpPr/>
          <p:nvPr/>
        </p:nvGrpSpPr>
        <p:grpSpPr>
          <a:xfrm>
            <a:off x="9263759" y="3647833"/>
            <a:ext cx="2013733" cy="1598195"/>
            <a:chOff x="0" y="0"/>
            <a:chExt cx="2013732" cy="1598194"/>
          </a:xfrm>
        </p:grpSpPr>
        <p:sp>
          <p:nvSpPr>
            <p:cNvPr id="384" name="Linje"/>
            <p:cNvSpPr/>
            <p:nvPr/>
          </p:nvSpPr>
          <p:spPr>
            <a:xfrm>
              <a:off x="28413" y="0"/>
              <a:ext cx="1908380" cy="0"/>
            </a:xfrm>
            <a:prstGeom prst="line">
              <a:avLst/>
            </a:prstGeom>
            <a:noFill/>
            <a:ln w="3175" cap="flat">
              <a:solidFill>
                <a:srgbClr val="01F69B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385" name="Continued roll-out and launch of services linked to the e-wallets"/>
            <p:cNvSpPr txBox="1"/>
            <p:nvPr/>
          </p:nvSpPr>
          <p:spPr>
            <a:xfrm>
              <a:off x="0" y="912394"/>
              <a:ext cx="2013733" cy="685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defTabSz="825500">
                <a:spcBef>
                  <a:spcPts val="2000"/>
                </a:spcBef>
                <a:defRPr sz="1500">
                  <a:solidFill>
                    <a:srgbClr val="939ABA"/>
                  </a:solidFill>
                  <a:latin typeface="Gilroy Regular"/>
                  <a:ea typeface="Gilroy Regular"/>
                  <a:cs typeface="Gilroy Regular"/>
                  <a:sym typeface="Gilroy Regular"/>
                </a:defRPr>
              </a:lvl1pPr>
            </a:lstStyle>
            <a:p>
              <a:pPr/>
              <a:r>
                <a:t>Continued roll-out and launch of services linked to the e-wallets</a:t>
              </a:r>
            </a:p>
          </p:txBody>
        </p:sp>
        <p:sp>
          <p:nvSpPr>
            <p:cNvPr id="386" name="New roll-outs"/>
            <p:cNvSpPr txBox="1"/>
            <p:nvPr/>
          </p:nvSpPr>
          <p:spPr>
            <a:xfrm>
              <a:off x="305153" y="705387"/>
              <a:ext cx="1403425" cy="2122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b">
              <a:spAutoFit/>
            </a:bodyPr>
            <a:lstStyle>
              <a:lvl1pPr defTabSz="825500">
                <a:lnSpc>
                  <a:spcPct val="90000"/>
                </a:lnSpc>
                <a:defRPr baseline="33333" sz="1500">
                  <a:solidFill>
                    <a:srgbClr val="EAE8FF"/>
                  </a:solidFill>
                </a:defRPr>
              </a:lvl1pPr>
            </a:lstStyle>
            <a:p>
              <a:pPr/>
              <a:r>
                <a:t>New roll-outs</a:t>
              </a:r>
            </a:p>
          </p:txBody>
        </p:sp>
        <p:sp>
          <p:nvSpPr>
            <p:cNvPr id="387" name="Linje"/>
            <p:cNvSpPr/>
            <p:nvPr/>
          </p:nvSpPr>
          <p:spPr>
            <a:xfrm flipV="1">
              <a:off x="982603" y="248141"/>
              <a:ext cx="1" cy="182613"/>
            </a:xfrm>
            <a:prstGeom prst="line">
              <a:avLst/>
            </a:prstGeom>
            <a:noFill/>
            <a:ln w="3175" cap="flat">
              <a:solidFill>
                <a:srgbClr val="01F69B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389" name="JULY"/>
          <p:cNvSpPr txBox="1"/>
          <p:nvPr/>
        </p:nvSpPr>
        <p:spPr>
          <a:xfrm>
            <a:off x="4616932" y="3572980"/>
            <a:ext cx="1452648" cy="1666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>
            <a:lvl1pPr defTabSz="825500">
              <a:lnSpc>
                <a:spcPct val="90000"/>
              </a:lnSpc>
              <a:defRPr baseline="45454" sz="1100">
                <a:solidFill>
                  <a:srgbClr val="01F69B"/>
                </a:solidFill>
              </a:defRPr>
            </a:lvl1pPr>
          </a:lstStyle>
          <a:p>
            <a:pPr/>
            <a:r>
              <a:t>JULY</a:t>
            </a:r>
          </a:p>
        </p:txBody>
      </p:sp>
      <p:pic>
        <p:nvPicPr>
          <p:cNvPr id="390" name="Multiwallet.ai" descr="Multiwallet.ai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78931" y="106433"/>
            <a:ext cx="2790728" cy="51494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 thruBlk="1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10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Class="entr" nodeType="after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6" dur="10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" presetClass="entr" nodeType="afterEffect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0" dur="1000"/>
                                        <p:tgtEl>
                                          <p:spTgt spid="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500"/>
                            </p:stCondLst>
                            <p:childTnLst>
                              <p:par>
                                <p:cTn id="22" presetClass="entr" nodeType="afterEffect" presetID="10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4" dur="10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6" presetClass="entr" nodeType="afterEffect" presetID="10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8" dur="100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500"/>
                            </p:stCondLst>
                            <p:childTnLst>
                              <p:par>
                                <p:cTn id="30" presetClass="entr" nodeType="afterEffect" presetID="10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2" dur="100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64" grpId="3"/>
      <p:bldP build="whole" bldLvl="1" animBg="1" rev="0" advAuto="0" spid="354" grpId="1"/>
      <p:bldP build="whole" bldLvl="1" animBg="1" rev="0" advAuto="0" spid="383" grpId="5"/>
      <p:bldP build="whole" bldLvl="1" animBg="1" rev="0" advAuto="0" spid="360" grpId="6"/>
      <p:bldP build="whole" bldLvl="1" animBg="1" rev="0" advAuto="0" spid="377" grpId="2"/>
      <p:bldP build="whole" bldLvl="1" animBg="1" rev="0" advAuto="0" spid="388" grpId="7"/>
      <p:bldP build="whole" bldLvl="1" animBg="1" rev="0" advAuto="0" spid="389" grpId="4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2" name="图片 1" descr="图片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6350" y="-36513"/>
            <a:ext cx="12203114" cy="6861176"/>
          </a:xfrm>
          <a:prstGeom prst="rect">
            <a:avLst/>
          </a:prstGeom>
          <a:ln w="12700">
            <a:miter lim="400000"/>
          </a:ln>
        </p:spPr>
      </p:pic>
      <p:sp>
        <p:nvSpPr>
          <p:cNvPr id="393" name="文本框 2"/>
          <p:cNvSpPr txBox="1"/>
          <p:nvPr/>
        </p:nvSpPr>
        <p:spPr>
          <a:xfrm>
            <a:off x="1604644" y="1016000"/>
            <a:ext cx="8855711" cy="16662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 sz="4400">
                <a:solidFill>
                  <a:srgbClr val="FFFFFF"/>
                </a:solidFill>
              </a:defRPr>
            </a:pPr>
            <a:r>
              <a:rPr>
                <a:latin typeface="+mn-lt"/>
                <a:ea typeface="+mn-ea"/>
                <a:cs typeface="+mn-cs"/>
                <a:sym typeface="微软雅黑"/>
              </a:rPr>
              <a:t>随着产品线利润的增加，</a:t>
            </a:r>
            <a:endParaRPr>
              <a:latin typeface="+mn-lt"/>
              <a:ea typeface="+mn-ea"/>
              <a:cs typeface="+mn-cs"/>
              <a:sym typeface="微软雅黑"/>
            </a:endParaRPr>
          </a:p>
          <a:p>
            <a:pPr>
              <a:defRPr b="1" sz="4400">
                <a:solidFill>
                  <a:srgbClr val="FFFFFF"/>
                </a:solidFill>
              </a:defRPr>
            </a:pPr>
            <a:r>
              <a:rPr>
                <a:latin typeface="+mn-lt"/>
                <a:ea typeface="+mn-ea"/>
                <a:cs typeface="+mn-cs"/>
                <a:sym typeface="微软雅黑"/>
              </a:rPr>
              <a:t>会员会分到越来越多的收益。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标题 1"/>
          <p:cNvSpPr txBox="1"/>
          <p:nvPr>
            <p:ph type="title"/>
          </p:nvPr>
        </p:nvSpPr>
        <p:spPr>
          <a:xfrm>
            <a:off x="1198799" y="914400"/>
            <a:ext cx="9799202" cy="2570401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ea typeface="+mn-ea"/>
                <a:cs typeface="+mn-cs"/>
                <a:sym typeface="微软雅黑"/>
              </a:defRPr>
            </a:lvl1pPr>
          </a:lstStyle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+mn-lt"/>
                <a:ea typeface="+mn-ea"/>
                <a:cs typeface="+mn-cs"/>
                <a:sym typeface="微软雅黑"/>
              </a:rPr>
              <a:t>空白演示</a:t>
            </a:r>
          </a:p>
        </p:txBody>
      </p:sp>
      <p:sp>
        <p:nvSpPr>
          <p:cNvPr id="396" name="副标题 2"/>
          <p:cNvSpPr txBox="1"/>
          <p:nvPr>
            <p:ph type="body" sz="quarter" idx="1"/>
          </p:nvPr>
        </p:nvSpPr>
        <p:spPr>
          <a:xfrm>
            <a:off x="1198799" y="3560400"/>
            <a:ext cx="9799202" cy="1472400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ea typeface="+mn-ea"/>
                <a:cs typeface="+mn-cs"/>
                <a:sym typeface="微软雅黑"/>
              </a:defRPr>
            </a:lvl1pPr>
          </a:lstStyle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+mn-lt"/>
                <a:ea typeface="+mn-ea"/>
                <a:cs typeface="+mn-cs"/>
                <a:sym typeface="微软雅黑"/>
              </a:rPr>
              <a:t>单击输入您的封面副标题</a:t>
            </a:r>
          </a:p>
        </p:txBody>
      </p:sp>
      <p:pic>
        <p:nvPicPr>
          <p:cNvPr id="397" name="圖片 3" descr="圖片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5722" y="38100"/>
            <a:ext cx="12060557" cy="67811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标题 1"/>
          <p:cNvSpPr txBox="1"/>
          <p:nvPr>
            <p:ph type="title"/>
          </p:nvPr>
        </p:nvSpPr>
        <p:spPr>
          <a:xfrm>
            <a:off x="1198799" y="914400"/>
            <a:ext cx="9799202" cy="2570401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ea typeface="+mn-ea"/>
                <a:cs typeface="+mn-cs"/>
                <a:sym typeface="微软雅黑"/>
              </a:defRPr>
            </a:lvl1pPr>
          </a:lstStyle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+mn-lt"/>
                <a:ea typeface="+mn-ea"/>
                <a:cs typeface="+mn-cs"/>
                <a:sym typeface="微软雅黑"/>
              </a:rPr>
              <a:t>空白演示</a:t>
            </a:r>
          </a:p>
        </p:txBody>
      </p:sp>
      <p:sp>
        <p:nvSpPr>
          <p:cNvPr id="400" name="副标题 2"/>
          <p:cNvSpPr txBox="1"/>
          <p:nvPr>
            <p:ph type="body" sz="quarter" idx="1"/>
          </p:nvPr>
        </p:nvSpPr>
        <p:spPr>
          <a:xfrm>
            <a:off x="1198799" y="3560400"/>
            <a:ext cx="9799202" cy="1472400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ea typeface="+mn-ea"/>
                <a:cs typeface="+mn-cs"/>
                <a:sym typeface="微软雅黑"/>
              </a:defRPr>
            </a:lvl1pPr>
          </a:lstStyle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+mn-lt"/>
                <a:ea typeface="+mn-ea"/>
                <a:cs typeface="+mn-cs"/>
                <a:sym typeface="微软雅黑"/>
              </a:rPr>
              <a:t>单击输入您的封面副标题</a:t>
            </a:r>
          </a:p>
        </p:txBody>
      </p:sp>
      <p:pic>
        <p:nvPicPr>
          <p:cNvPr id="401" name="圖片 3" descr="圖片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4450" y="-5715"/>
            <a:ext cx="12280900" cy="688848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图片 4" descr="图片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5363"/>
            <a:ext cx="12192000" cy="68633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矩形 5"/>
          <p:cNvSpPr/>
          <p:nvPr/>
        </p:nvSpPr>
        <p:spPr>
          <a:xfrm>
            <a:off x="-288926" y="-33337"/>
            <a:ext cx="12482515" cy="7088188"/>
          </a:xfrm>
          <a:prstGeom prst="rect">
            <a:avLst/>
          </a:prstGeom>
          <a:solidFill>
            <a:srgbClr val="1E213A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11" name="文本框 7"/>
          <p:cNvSpPr txBox="1"/>
          <p:nvPr/>
        </p:nvSpPr>
        <p:spPr>
          <a:xfrm>
            <a:off x="436244" y="1081087"/>
            <a:ext cx="4137661" cy="41224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130000"/>
              </a:lnSpc>
              <a:spcBef>
                <a:spcPts val="1000"/>
              </a:spcBef>
              <a:defRPr b="1" sz="4000">
                <a:solidFill>
                  <a:srgbClr val="FFFFFF"/>
                </a:solidFill>
                <a:latin typeface="+mn-lt"/>
                <a:ea typeface="+mn-ea"/>
                <a:cs typeface="+mn-cs"/>
                <a:sym typeface="微软雅黑"/>
              </a:defRPr>
            </a:pPr>
            <a:r>
              <a:t>C</a:t>
            </a:r>
            <a:r>
              <a:t>rowd1</a:t>
            </a:r>
          </a:p>
          <a:p>
            <a:pPr>
              <a:lnSpc>
                <a:spcPct val="130000"/>
              </a:lnSpc>
              <a:spcBef>
                <a:spcPts val="1000"/>
              </a:spcBef>
              <a:defRPr b="1" sz="3600">
                <a:solidFill>
                  <a:srgbClr val="FFFFFF"/>
                </a:solidFill>
                <a:latin typeface="+mn-lt"/>
                <a:ea typeface="+mn-ea"/>
                <a:cs typeface="+mn-cs"/>
                <a:sym typeface="微软雅黑"/>
              </a:defRPr>
            </a:pPr>
            <a:r>
              <a:t>是一个来自欧洲瑞典的移动互联网平台，总部在西班牙。</a:t>
            </a:r>
          </a:p>
        </p:txBody>
      </p:sp>
      <p:pic>
        <p:nvPicPr>
          <p:cNvPr id="212" name="图片 6" descr="图片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92650" y="1257300"/>
            <a:ext cx="6999289" cy="4714875"/>
          </a:xfrm>
          <a:prstGeom prst="rect">
            <a:avLst/>
          </a:prstGeom>
          <a:ln w="12700">
            <a:miter lim="400000"/>
          </a:ln>
        </p:spPr>
      </p:pic>
      <p:sp>
        <p:nvSpPr>
          <p:cNvPr id="213" name="文本框 8"/>
          <p:cNvSpPr txBox="1"/>
          <p:nvPr/>
        </p:nvSpPr>
        <p:spPr>
          <a:xfrm>
            <a:off x="436244" y="4541837"/>
            <a:ext cx="4093211" cy="1526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r>
              <a:rPr>
                <a:latin typeface="+mn-lt"/>
                <a:ea typeface="+mn-ea"/>
                <a:cs typeface="+mn-cs"/>
                <a:sym typeface="微软雅黑"/>
              </a:rPr>
              <a:t>公司地址：</a:t>
            </a:r>
            <a:r>
              <a:t>Calle Velazquez 86, Portal A, 1 derecha 28006, Madrid, Spain</a:t>
            </a:r>
          </a:p>
          <a:p>
            <a:pPr>
              <a:defRPr>
                <a:solidFill>
                  <a:srgbClr val="FFFFFF"/>
                </a:solidFill>
              </a:defRPr>
            </a:pPr>
          </a:p>
          <a:p>
            <a:pPr>
              <a:defRPr>
                <a:solidFill>
                  <a:srgbClr val="FFFFFF"/>
                </a:solidFill>
              </a:defRPr>
            </a:pPr>
            <a:r>
              <a:rPr>
                <a:latin typeface="+mn-lt"/>
                <a:ea typeface="+mn-ea"/>
                <a:cs typeface="+mn-cs"/>
                <a:sym typeface="微软雅黑"/>
              </a:rPr>
              <a:t>企业税号：</a:t>
            </a:r>
            <a:endParaRPr>
              <a:latin typeface="+mn-lt"/>
              <a:ea typeface="+mn-ea"/>
              <a:cs typeface="+mn-cs"/>
              <a:sym typeface="微软雅黑"/>
            </a:endParaRPr>
          </a:p>
          <a:p>
            <a:pPr>
              <a:defRPr>
                <a:solidFill>
                  <a:srgbClr val="FFFFFF"/>
                </a:solidFill>
              </a:defRPr>
            </a:pPr>
            <a:r>
              <a:t>Tax ID Number (NIF): B88429436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7" name="矩形 2"/>
          <p:cNvGrpSpPr/>
          <p:nvPr/>
        </p:nvGrpSpPr>
        <p:grpSpPr>
          <a:xfrm>
            <a:off x="5311775" y="-55245"/>
            <a:ext cx="6865619" cy="6937376"/>
            <a:chOff x="0" y="0"/>
            <a:chExt cx="6865618" cy="6937375"/>
          </a:xfrm>
        </p:grpSpPr>
        <p:sp>
          <p:nvSpPr>
            <p:cNvPr id="215" name="Rectangle"/>
            <p:cNvSpPr/>
            <p:nvPr/>
          </p:nvSpPr>
          <p:spPr>
            <a:xfrm>
              <a:off x="0" y="0"/>
              <a:ext cx="6865619" cy="6937375"/>
            </a:xfrm>
            <a:prstGeom prst="rect">
              <a:avLst/>
            </a:prstGeom>
            <a:solidFill>
              <a:srgbClr val="1D264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160000"/>
                </a:lnSpc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216" name="公司创始人:乔纳斯…"/>
            <p:cNvSpPr txBox="1"/>
            <p:nvPr/>
          </p:nvSpPr>
          <p:spPr>
            <a:xfrm>
              <a:off x="45720" y="1107883"/>
              <a:ext cx="6774179" cy="47216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>
                <a:lnSpc>
                  <a:spcPct val="160000"/>
                </a:lnSpc>
                <a:defRPr sz="2800">
                  <a:solidFill>
                    <a:srgbClr val="FFFFFF"/>
                  </a:solidFill>
                </a:defRPr>
              </a:pPr>
              <a:r>
                <a:rPr>
                  <a:latin typeface="+mn-lt"/>
                  <a:ea typeface="+mn-ea"/>
                  <a:cs typeface="+mn-cs"/>
                  <a:sym typeface="微软雅黑"/>
                </a:rPr>
                <a:t>公司创始人</a:t>
              </a:r>
              <a:r>
                <a:t>:</a:t>
              </a:r>
              <a:r>
                <a:rPr>
                  <a:latin typeface="+mn-lt"/>
                  <a:ea typeface="+mn-ea"/>
                  <a:cs typeface="+mn-cs"/>
                  <a:sym typeface="微软雅黑"/>
                </a:rPr>
                <a:t>乔纳斯</a:t>
              </a:r>
            </a:p>
            <a:p>
              <a:pPr>
                <a:lnSpc>
                  <a:spcPct val="160000"/>
                </a:lnSpc>
                <a:defRPr sz="2800">
                  <a:solidFill>
                    <a:srgbClr val="FFFFFF"/>
                  </a:solidFill>
                </a:defRPr>
              </a:pPr>
              <a:r>
                <a:t>25</a:t>
              </a:r>
              <a:r>
                <a:rPr>
                  <a:latin typeface="+mn-lt"/>
                  <a:ea typeface="+mn-ea"/>
                  <a:cs typeface="+mn-cs"/>
                  <a:sym typeface="微软雅黑"/>
                </a:rPr>
                <a:t>年网络营销经验</a:t>
              </a:r>
              <a:r>
                <a:t>,</a:t>
              </a:r>
              <a:r>
                <a:rPr>
                  <a:latin typeface="+mn-lt"/>
                  <a:ea typeface="+mn-ea"/>
                  <a:cs typeface="+mn-cs"/>
                  <a:sym typeface="微软雅黑"/>
                </a:rPr>
                <a:t>大师级人物</a:t>
              </a:r>
              <a:r>
                <a:t>;</a:t>
              </a:r>
            </a:p>
            <a:p>
              <a:pPr>
                <a:lnSpc>
                  <a:spcPct val="160000"/>
                </a:lnSpc>
                <a:defRPr sz="2800">
                  <a:solidFill>
                    <a:srgbClr val="FFFFFF"/>
                  </a:solidFill>
                </a:defRPr>
              </a:pPr>
              <a:r>
                <a:t>15</a:t>
              </a:r>
              <a:r>
                <a:rPr>
                  <a:latin typeface="+mn-lt"/>
                  <a:ea typeface="+mn-ea"/>
                  <a:cs typeface="+mn-cs"/>
                  <a:sym typeface="微软雅黑"/>
                </a:rPr>
                <a:t>年互联网行业经验</a:t>
              </a:r>
              <a:r>
                <a:t>;</a:t>
              </a:r>
            </a:p>
            <a:p>
              <a:pPr>
                <a:lnSpc>
                  <a:spcPct val="160000"/>
                </a:lnSpc>
                <a:defRPr sz="2800">
                  <a:solidFill>
                    <a:srgbClr val="FFFFFF"/>
                  </a:solidFill>
                </a:defRPr>
              </a:pPr>
              <a:r>
                <a:t>1</a:t>
              </a:r>
              <a:r>
                <a:rPr>
                  <a:latin typeface="+mn-lt"/>
                  <a:ea typeface="+mn-ea"/>
                  <a:cs typeface="+mn-cs"/>
                  <a:sym typeface="微软雅黑"/>
                </a:rPr>
                <a:t>年成功吸粉</a:t>
              </a:r>
              <a:r>
                <a:t>2000</a:t>
              </a:r>
              <a:r>
                <a:rPr>
                  <a:latin typeface="+mn-lt"/>
                  <a:ea typeface="+mn-ea"/>
                  <a:cs typeface="+mn-cs"/>
                  <a:sym typeface="微软雅黑"/>
                </a:rPr>
                <a:t>万</a:t>
              </a:r>
              <a:r>
                <a:t>;</a:t>
              </a:r>
            </a:p>
            <a:p>
              <a:pPr>
                <a:lnSpc>
                  <a:spcPct val="160000"/>
                </a:lnSpc>
                <a:defRPr sz="2800">
                  <a:solidFill>
                    <a:srgbClr val="FFFFFF"/>
                  </a:solidFill>
                </a:defRPr>
              </a:pPr>
              <a:r>
                <a:rPr>
                  <a:latin typeface="+mn-lt"/>
                  <a:ea typeface="+mn-ea"/>
                  <a:cs typeface="+mn-cs"/>
                  <a:sym typeface="微软雅黑"/>
                </a:rPr>
                <a:t>目标</a:t>
              </a:r>
              <a:r>
                <a:t>20</a:t>
              </a:r>
              <a:r>
                <a:rPr>
                  <a:latin typeface="+mn-lt"/>
                  <a:ea typeface="+mn-ea"/>
                  <a:cs typeface="+mn-cs"/>
                  <a:sym typeface="微软雅黑"/>
                </a:rPr>
                <a:t>亿会员</a:t>
              </a:r>
              <a:r>
                <a:t>!</a:t>
              </a:r>
            </a:p>
            <a:p>
              <a:pPr>
                <a:lnSpc>
                  <a:spcPct val="160000"/>
                </a:lnSpc>
                <a:defRPr sz="2800">
                  <a:solidFill>
                    <a:srgbClr val="FFFFFF"/>
                  </a:solidFill>
                </a:defRPr>
              </a:pPr>
              <a:r>
                <a:rPr>
                  <a:latin typeface="+mn-lt"/>
                  <a:ea typeface="+mn-ea"/>
                  <a:cs typeface="+mn-cs"/>
                  <a:sym typeface="微软雅黑"/>
                </a:rPr>
                <a:t>致力于创建全球最大的线上娱乐平台！</a:t>
              </a:r>
            </a:p>
          </p:txBody>
        </p:sp>
      </p:grpSp>
      <p:pic>
        <p:nvPicPr>
          <p:cNvPr id="218" name="图片 1" descr="图片 1"/>
          <p:cNvPicPr>
            <a:picLocks noChangeAspect="1"/>
          </p:cNvPicPr>
          <p:nvPr/>
        </p:nvPicPr>
        <p:blipFill>
          <a:blip r:embed="rId2">
            <a:extLst/>
          </a:blip>
          <a:srcRect l="32194" t="3197" r="32381" b="53564"/>
          <a:stretch>
            <a:fillRect/>
          </a:stretch>
        </p:blipFill>
        <p:spPr>
          <a:xfrm>
            <a:off x="3175" y="-25401"/>
            <a:ext cx="5308601" cy="69075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标题 1"/>
          <p:cNvSpPr txBox="1"/>
          <p:nvPr>
            <p:ph type="title"/>
          </p:nvPr>
        </p:nvSpPr>
        <p:spPr>
          <a:xfrm>
            <a:off x="1198799" y="914400"/>
            <a:ext cx="9799202" cy="2570401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ea typeface="+mn-ea"/>
                <a:cs typeface="+mn-cs"/>
                <a:sym typeface="微软雅黑"/>
              </a:defRPr>
            </a:lvl1pPr>
          </a:lstStyle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+mn-lt"/>
                <a:ea typeface="+mn-ea"/>
                <a:cs typeface="+mn-cs"/>
                <a:sym typeface="微软雅黑"/>
              </a:rPr>
              <a:t>空白演示</a:t>
            </a:r>
          </a:p>
        </p:txBody>
      </p:sp>
      <p:sp>
        <p:nvSpPr>
          <p:cNvPr id="221" name="副标题 2"/>
          <p:cNvSpPr txBox="1"/>
          <p:nvPr>
            <p:ph type="body" sz="quarter" idx="1"/>
          </p:nvPr>
        </p:nvSpPr>
        <p:spPr>
          <a:xfrm>
            <a:off x="1198799" y="3560400"/>
            <a:ext cx="9799202" cy="1472400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ea typeface="+mn-ea"/>
                <a:cs typeface="+mn-cs"/>
                <a:sym typeface="微软雅黑"/>
              </a:defRPr>
            </a:lvl1pPr>
          </a:lstStyle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+mn-lt"/>
                <a:ea typeface="+mn-ea"/>
                <a:cs typeface="+mn-cs"/>
                <a:sym typeface="微软雅黑"/>
              </a:rPr>
              <a:t>单击输入您的封面副标题</a:t>
            </a:r>
          </a:p>
        </p:txBody>
      </p:sp>
      <p:grpSp>
        <p:nvGrpSpPr>
          <p:cNvPr id="224" name="矩形 6"/>
          <p:cNvGrpSpPr/>
          <p:nvPr/>
        </p:nvGrpSpPr>
        <p:grpSpPr>
          <a:xfrm>
            <a:off x="4077334" y="-46991"/>
            <a:ext cx="8230236" cy="7023101"/>
            <a:chOff x="0" y="0"/>
            <a:chExt cx="8230234" cy="7023100"/>
          </a:xfrm>
        </p:grpSpPr>
        <p:sp>
          <p:nvSpPr>
            <p:cNvPr id="222" name="Rectangle"/>
            <p:cNvSpPr/>
            <p:nvPr/>
          </p:nvSpPr>
          <p:spPr>
            <a:xfrm>
              <a:off x="0" y="0"/>
              <a:ext cx="8230235" cy="7023100"/>
            </a:xfrm>
            <a:prstGeom prst="rect">
              <a:avLst/>
            </a:prstGeom>
            <a:solidFill>
              <a:srgbClr val="1E213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just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223" name="公司CE0: 约翰…"/>
            <p:cNvSpPr txBox="1"/>
            <p:nvPr/>
          </p:nvSpPr>
          <p:spPr>
            <a:xfrm>
              <a:off x="45720" y="1207363"/>
              <a:ext cx="8138795" cy="46083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lvl="1" algn="just">
                <a:defRPr b="1" sz="2800">
                  <a:solidFill>
                    <a:srgbClr val="FFFFFF"/>
                  </a:solidFill>
                </a:defRPr>
              </a:pPr>
              <a:r>
                <a:rPr>
                  <a:latin typeface="+mn-lt"/>
                  <a:ea typeface="+mn-ea"/>
                  <a:cs typeface="+mn-cs"/>
                  <a:sym typeface="微软雅黑"/>
                </a:rPr>
                <a:t>公司</a:t>
              </a:r>
              <a:r>
                <a:t>CE0: </a:t>
              </a:r>
              <a:r>
                <a:rPr>
                  <a:latin typeface="+mn-lt"/>
                  <a:ea typeface="+mn-ea"/>
                  <a:cs typeface="+mn-cs"/>
                  <a:sym typeface="微软雅黑"/>
                </a:rPr>
                <a:t>约翰</a:t>
              </a:r>
            </a:p>
            <a:p>
              <a:pPr lvl="1" algn="just">
                <a:defRPr b="1" sz="2800">
                  <a:solidFill>
                    <a:srgbClr val="FFFFFF"/>
                  </a:solidFill>
                </a:defRPr>
              </a:pPr>
            </a:p>
            <a:p>
              <a:pPr lvl="1" algn="just">
                <a:defRPr b="1" sz="2800">
                  <a:solidFill>
                    <a:srgbClr val="FFFFFF"/>
                  </a:solidFill>
                </a:defRPr>
              </a:pPr>
              <a:r>
                <a:t> Johan</a:t>
              </a:r>
              <a:r>
                <a:rPr>
                  <a:latin typeface="+mn-lt"/>
                  <a:ea typeface="+mn-ea"/>
                  <a:cs typeface="+mn-cs"/>
                  <a:sym typeface="微软雅黑"/>
                </a:rPr>
                <a:t>从事直销行业销售</a:t>
              </a:r>
              <a:r>
                <a:t>15</a:t>
              </a:r>
              <a:r>
                <a:rPr>
                  <a:latin typeface="+mn-lt"/>
                  <a:ea typeface="+mn-ea"/>
                  <a:cs typeface="+mn-cs"/>
                  <a:sym typeface="微软雅黑"/>
                </a:rPr>
                <a:t>年</a:t>
              </a:r>
            </a:p>
            <a:p>
              <a:pPr lvl="1" algn="just">
                <a:defRPr b="1" sz="2800">
                  <a:solidFill>
                    <a:srgbClr val="FFFFFF"/>
                  </a:solidFill>
                </a:defRPr>
              </a:pPr>
              <a:r>
                <a:rPr>
                  <a:latin typeface="+mn-lt"/>
                  <a:ea typeface="+mn-ea"/>
                  <a:cs typeface="+mn-cs"/>
                  <a:sym typeface="微软雅黑"/>
                </a:rPr>
                <a:t>曾担任</a:t>
              </a:r>
              <a:r>
                <a:t>Oriflame </a:t>
              </a:r>
              <a:r>
                <a:rPr>
                  <a:latin typeface="+mn-lt"/>
                  <a:ea typeface="+mn-ea"/>
                  <a:cs typeface="+mn-cs"/>
                  <a:sym typeface="微软雅黑"/>
                </a:rPr>
                <a:t>欧瑞莲在瑞典的</a:t>
              </a:r>
              <a:r>
                <a:t>CEO</a:t>
              </a:r>
            </a:p>
            <a:p>
              <a:pPr lvl="1" algn="just">
                <a:defRPr b="1" sz="2800">
                  <a:solidFill>
                    <a:srgbClr val="FFFFFF"/>
                  </a:solidFill>
                </a:defRPr>
              </a:pPr>
              <a:r>
                <a:rPr>
                  <a:latin typeface="+mn-lt"/>
                  <a:ea typeface="+mn-ea"/>
                  <a:cs typeface="+mn-cs"/>
                  <a:sym typeface="微软雅黑"/>
                </a:rPr>
                <a:t>曾在隆德大学学习工商管理，拥有相当于学士学位的资格</a:t>
              </a:r>
            </a:p>
            <a:p>
              <a:pPr lvl="1" algn="just">
                <a:defRPr b="1" sz="2800">
                  <a:solidFill>
                    <a:srgbClr val="FFFFFF"/>
                  </a:solidFill>
                </a:defRPr>
              </a:pPr>
              <a:r>
                <a:rPr>
                  <a:latin typeface="+mn-lt"/>
                  <a:ea typeface="+mn-ea"/>
                  <a:cs typeface="+mn-cs"/>
                  <a:sym typeface="微软雅黑"/>
                </a:rPr>
                <a:t>在瑞典皇家海军学院</a:t>
              </a:r>
              <a:r>
                <a:t>(</a:t>
              </a:r>
              <a:r>
                <a:rPr>
                  <a:latin typeface="+mn-lt"/>
                  <a:ea typeface="+mn-ea"/>
                  <a:cs typeface="+mn-cs"/>
                  <a:sym typeface="微软雅黑"/>
                </a:rPr>
                <a:t>布鲁塞尔</a:t>
              </a:r>
              <a:r>
                <a:t>)</a:t>
              </a:r>
              <a:r>
                <a:rPr>
                  <a:latin typeface="+mn-lt"/>
                  <a:ea typeface="+mn-ea"/>
                  <a:cs typeface="+mn-cs"/>
                  <a:sym typeface="微软雅黑"/>
                </a:rPr>
                <a:t>从事研究生课程和军事背景</a:t>
              </a:r>
            </a:p>
            <a:p>
              <a:pPr lvl="1" algn="just">
                <a:defRPr b="1" sz="2800">
                  <a:solidFill>
                    <a:srgbClr val="FFFFFF"/>
                  </a:solidFill>
                </a:defRPr>
              </a:pPr>
              <a:r>
                <a:rPr>
                  <a:latin typeface="+mn-lt"/>
                  <a:ea typeface="+mn-ea"/>
                  <a:cs typeface="+mn-cs"/>
                  <a:sym typeface="微软雅黑"/>
                </a:rPr>
                <a:t>能讲三国语言，并在全球</a:t>
              </a:r>
              <a:r>
                <a:t>20</a:t>
              </a:r>
              <a:r>
                <a:rPr>
                  <a:latin typeface="+mn-lt"/>
                  <a:ea typeface="+mn-ea"/>
                  <a:cs typeface="+mn-cs"/>
                  <a:sym typeface="微软雅黑"/>
                </a:rPr>
                <a:t>多个国家开展业务</a:t>
              </a:r>
            </a:p>
          </p:txBody>
        </p:sp>
      </p:grpSp>
      <p:pic>
        <p:nvPicPr>
          <p:cNvPr id="225" name="圖片 7" descr="圖片 7"/>
          <p:cNvPicPr>
            <a:picLocks noChangeAspect="1"/>
          </p:cNvPicPr>
          <p:nvPr/>
        </p:nvPicPr>
        <p:blipFill>
          <a:blip r:embed="rId2">
            <a:extLst/>
          </a:blip>
          <a:srcRect l="0" t="0" r="3406" b="558"/>
          <a:stretch>
            <a:fillRect/>
          </a:stretch>
        </p:blipFill>
        <p:spPr>
          <a:xfrm>
            <a:off x="-6496" y="-26114"/>
            <a:ext cx="4083831" cy="70022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9" name="图片 7"/>
          <p:cNvGrpSpPr/>
          <p:nvPr/>
        </p:nvGrpSpPr>
        <p:grpSpPr>
          <a:xfrm>
            <a:off x="0" y="0"/>
            <a:ext cx="12392436" cy="7233648"/>
            <a:chOff x="0" y="0"/>
            <a:chExt cx="12392435" cy="7233647"/>
          </a:xfrm>
        </p:grpSpPr>
        <p:sp>
          <p:nvSpPr>
            <p:cNvPr id="227" name="Rectangle"/>
            <p:cNvSpPr/>
            <p:nvPr/>
          </p:nvSpPr>
          <p:spPr>
            <a:xfrm>
              <a:off x="0" y="0"/>
              <a:ext cx="12392436" cy="7233648"/>
            </a:xfrm>
            <a:prstGeom prst="rect">
              <a:avLst/>
            </a:prstGeom>
            <a:solidFill>
              <a:srgbClr val="1E213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228" name="image15.png" descr="image15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12392436" cy="723364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32" name="矩形 8"/>
          <p:cNvGrpSpPr/>
          <p:nvPr/>
        </p:nvGrpSpPr>
        <p:grpSpPr>
          <a:xfrm>
            <a:off x="723265" y="303529"/>
            <a:ext cx="4737101" cy="6739892"/>
            <a:chOff x="0" y="0"/>
            <a:chExt cx="4737100" cy="6739890"/>
          </a:xfrm>
        </p:grpSpPr>
        <p:sp>
          <p:nvSpPr>
            <p:cNvPr id="230" name="Rectangle"/>
            <p:cNvSpPr/>
            <p:nvPr/>
          </p:nvSpPr>
          <p:spPr>
            <a:xfrm>
              <a:off x="0" y="-1"/>
              <a:ext cx="4737100" cy="6739892"/>
            </a:xfrm>
            <a:prstGeom prst="rect">
              <a:avLst/>
            </a:prstGeom>
            <a:solidFill>
              <a:srgbClr val="1E213A">
                <a:alpha val="44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231" name="Crowd1正在积极发展全球市场，分别在南非，瑞典，菲律宾，尼日利亚，哥伦比亚，巴西，设立了7家分公司。今年3月在迪拜成立了第8家分公司，预计下半年为大中华区在香港设立分公司。"/>
            <p:cNvSpPr txBox="1"/>
            <p:nvPr/>
          </p:nvSpPr>
          <p:spPr>
            <a:xfrm>
              <a:off x="45719" y="1018282"/>
              <a:ext cx="4645661" cy="47033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>
                <a:defRPr b="1" sz="3200">
                  <a:solidFill>
                    <a:srgbClr val="FFFFFF"/>
                  </a:solidFill>
                </a:defRPr>
              </a:pPr>
              <a:r>
                <a:t>Crowd1</a:t>
              </a:r>
              <a:r>
                <a:rPr>
                  <a:latin typeface="+mn-lt"/>
                  <a:ea typeface="+mn-ea"/>
                  <a:cs typeface="+mn-cs"/>
                  <a:sym typeface="微软雅黑"/>
                </a:rPr>
                <a:t>正在积极发展全球市场，分别在南非，瑞典，菲律宾，尼日利亚，哥伦比亚，巴西，设立了</a:t>
              </a:r>
              <a:r>
                <a:t>7</a:t>
              </a:r>
              <a:r>
                <a:rPr>
                  <a:latin typeface="+mn-lt"/>
                  <a:ea typeface="+mn-ea"/>
                  <a:cs typeface="+mn-cs"/>
                  <a:sym typeface="微软雅黑"/>
                </a:rPr>
                <a:t>家分公司。今年</a:t>
              </a:r>
              <a:r>
                <a:t>3</a:t>
              </a:r>
              <a:r>
                <a:rPr>
                  <a:latin typeface="+mn-lt"/>
                  <a:ea typeface="+mn-ea"/>
                  <a:cs typeface="+mn-cs"/>
                  <a:sym typeface="微软雅黑"/>
                </a:rPr>
                <a:t>月在迪拜成立了第</a:t>
              </a:r>
              <a:r>
                <a:t>8</a:t>
              </a:r>
              <a:r>
                <a:rPr>
                  <a:latin typeface="+mn-lt"/>
                  <a:ea typeface="+mn-ea"/>
                  <a:cs typeface="+mn-cs"/>
                  <a:sym typeface="微软雅黑"/>
                </a:rPr>
                <a:t>家分公司，预计下半年为大中华区在香港设立分公司。</a:t>
              </a:r>
            </a:p>
          </p:txBody>
        </p:sp>
      </p:grpSp>
      <p:pic>
        <p:nvPicPr>
          <p:cNvPr id="233" name="圖片 1" descr="圖片 1"/>
          <p:cNvPicPr>
            <a:picLocks noChangeAspect="1"/>
          </p:cNvPicPr>
          <p:nvPr/>
        </p:nvPicPr>
        <p:blipFill>
          <a:blip r:embed="rId3">
            <a:extLst/>
          </a:blip>
          <a:srcRect l="1831" t="0" r="0" b="2863"/>
          <a:stretch>
            <a:fillRect/>
          </a:stretch>
        </p:blipFill>
        <p:spPr>
          <a:xfrm>
            <a:off x="6472554" y="196344"/>
            <a:ext cx="5614723" cy="666165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图片 2" descr="图片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703811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36" name="图片 4" descr="图片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038108" y="55418"/>
            <a:ext cx="5153892" cy="680258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Office 主题​​">
  <a:themeElements>
    <a:clrScheme name="Office 主题​​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000FF"/>
      </a:hlink>
      <a:folHlink>
        <a:srgbClr val="FF00FF"/>
      </a:folHlink>
    </a:clrScheme>
    <a:fontScheme name="Office 主题​​">
      <a:majorFont>
        <a:latin typeface="Helvetica"/>
        <a:ea typeface="Helvetica"/>
        <a:cs typeface="Helvetica"/>
      </a:majorFont>
      <a:minorFont>
        <a:latin typeface="微软雅黑"/>
        <a:ea typeface="微软雅黑"/>
        <a:cs typeface="微软雅黑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Office 主题​​">
  <a:themeElements>
    <a:clrScheme name="Office 主题​​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000FF"/>
      </a:hlink>
      <a:folHlink>
        <a:srgbClr val="FF00FF"/>
      </a:folHlink>
    </a:clrScheme>
    <a:fontScheme name="Office 主题​​">
      <a:majorFont>
        <a:latin typeface="Helvetica"/>
        <a:ea typeface="Helvetica"/>
        <a:cs typeface="Helvetica"/>
      </a:majorFont>
      <a:minorFont>
        <a:latin typeface="微软雅黑"/>
        <a:ea typeface="微软雅黑"/>
        <a:cs typeface="微软雅黑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