
<file path=[Content_Types].xml><?xml version="1.0" encoding="utf-8"?>
<Types xmlns="http://schemas.openxmlformats.org/package/2006/content-types">
  <Default Extension="jpeg" ContentType="image/jpe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521" r:id="rId3"/>
    <p:sldId id="482" r:id="rId4"/>
    <p:sldId id="483" r:id="rId5"/>
    <p:sldId id="484" r:id="rId6"/>
    <p:sldId id="461" r:id="rId7"/>
    <p:sldId id="488" r:id="rId9"/>
    <p:sldId id="442" r:id="rId10"/>
    <p:sldId id="485" r:id="rId11"/>
    <p:sldId id="486" r:id="rId12"/>
    <p:sldId id="547" r:id="rId13"/>
    <p:sldId id="489" r:id="rId14"/>
    <p:sldId id="490" r:id="rId15"/>
    <p:sldId id="491" r:id="rId16"/>
    <p:sldId id="498" r:id="rId17"/>
    <p:sldId id="448" r:id="rId18"/>
    <p:sldId id="494" r:id="rId19"/>
    <p:sldId id="492" r:id="rId20"/>
    <p:sldId id="544" r:id="rId21"/>
    <p:sldId id="545" r:id="rId22"/>
    <p:sldId id="546" r:id="rId23"/>
    <p:sldId id="495" r:id="rId24"/>
    <p:sldId id="496" r:id="rId25"/>
    <p:sldId id="493" r:id="rId26"/>
    <p:sldId id="499" r:id="rId27"/>
    <p:sldId id="472" r:id="rId28"/>
  </p:sldIdLst>
  <p:sldSz cx="12190095" cy="6859270"/>
  <p:notesSz cx="6858000" cy="9144000"/>
  <p:custDataLst>
    <p:tags r:id="rId32"/>
  </p:custDataLst>
  <p:defaultTex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6565" algn="l" defTabSz="1219200" rtl="0" eaLnBrk="1" latinLnBrk="0" hangingPunct="1">
      <a:defRPr sz="2400" kern="1200">
        <a:solidFill>
          <a:schemeClr val="tx1"/>
        </a:solidFill>
        <a:latin typeface="+mn-lt"/>
        <a:ea typeface="+mn-ea"/>
        <a:cs typeface="+mn-cs"/>
      </a:defRPr>
    </a:lvl8pPr>
    <a:lvl9pPr marL="4876165" algn="l" defTabSz="1219200" rtl="0" eaLnBrk="1" latinLnBrk="0" hangingPunct="1">
      <a:defRPr sz="2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0000FF"/>
    <a:srgbClr val="FFFFFF"/>
    <a:srgbClr val="0072BF"/>
    <a:srgbClr val="FF6600"/>
    <a:srgbClr val="FF3300"/>
    <a:srgbClr val="003366"/>
    <a:srgbClr val="303D56"/>
    <a:srgbClr val="777777"/>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55" autoAdjust="0"/>
    <p:restoredTop sz="94660"/>
  </p:normalViewPr>
  <p:slideViewPr>
    <p:cSldViewPr>
      <p:cViewPr>
        <p:scale>
          <a:sx n="90" d="100"/>
          <a:sy n="90" d="100"/>
        </p:scale>
        <p:origin x="-78" y="888"/>
      </p:cViewPr>
      <p:guideLst>
        <p:guide orient="horz" pos="2135"/>
        <p:guide pos="3839"/>
      </p:guideLst>
    </p:cSldViewPr>
  </p:slideViewPr>
  <p:notesTextViewPr>
    <p:cViewPr>
      <p:scale>
        <a:sx n="1" d="1"/>
        <a:sy n="1" d="1"/>
      </p:scale>
      <p:origin x="0" y="0"/>
    </p:cViewPr>
  </p:notesTextViewPr>
  <p:sorterViewPr>
    <p:cViewPr>
      <p:scale>
        <a:sx n="39" d="100"/>
        <a:sy n="39" d="100"/>
      </p:scale>
      <p:origin x="0" y="0"/>
    </p:cViewPr>
  </p:sorterViewPr>
  <p:notesViewPr>
    <p:cSldViewPr>
      <p:cViewPr varScale="1">
        <p:scale>
          <a:sx n="54" d="100"/>
          <a:sy n="54" d="100"/>
        </p:scale>
        <p:origin x="-2862" y="-102"/>
      </p:cViewPr>
      <p:guideLst>
        <p:guide orient="horz" pos="2846"/>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gs" Target="tags/tag7.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7EC3EC-28B1-438F-93FD-F890653B480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18C319-592B-4604-8379-677AD2D98A7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1219200" rtl="0" eaLnBrk="1" latinLnBrk="0" hangingPunct="1">
      <a:defRPr sz="1600" kern="1200">
        <a:solidFill>
          <a:schemeClr val="tx1"/>
        </a:solidFill>
        <a:latin typeface="+mn-lt"/>
        <a:ea typeface="+mn-ea"/>
        <a:cs typeface="+mn-cs"/>
      </a:defRPr>
    </a:lvl1pPr>
    <a:lvl2pPr marL="609600" algn="l" defTabSz="1219200" rtl="0" eaLnBrk="1" latinLnBrk="0" hangingPunct="1">
      <a:defRPr sz="1600" kern="1200">
        <a:solidFill>
          <a:schemeClr val="tx1"/>
        </a:solidFill>
        <a:latin typeface="+mn-lt"/>
        <a:ea typeface="+mn-ea"/>
        <a:cs typeface="+mn-cs"/>
      </a:defRPr>
    </a:lvl2pPr>
    <a:lvl3pPr marL="1219200" algn="l" defTabSz="1219200" rtl="0" eaLnBrk="1" latinLnBrk="0" hangingPunct="1">
      <a:defRPr sz="1600" kern="1200">
        <a:solidFill>
          <a:schemeClr val="tx1"/>
        </a:solidFill>
        <a:latin typeface="+mn-lt"/>
        <a:ea typeface="+mn-ea"/>
        <a:cs typeface="+mn-cs"/>
      </a:defRPr>
    </a:lvl3pPr>
    <a:lvl4pPr marL="1828165" algn="l" defTabSz="1219200" rtl="0" eaLnBrk="1" latinLnBrk="0" hangingPunct="1">
      <a:defRPr sz="1600" kern="1200">
        <a:solidFill>
          <a:schemeClr val="tx1"/>
        </a:solidFill>
        <a:latin typeface="+mn-lt"/>
        <a:ea typeface="+mn-ea"/>
        <a:cs typeface="+mn-cs"/>
      </a:defRPr>
    </a:lvl4pPr>
    <a:lvl5pPr marL="2437765" algn="l" defTabSz="1219200" rtl="0" eaLnBrk="1" latinLnBrk="0" hangingPunct="1">
      <a:defRPr sz="1600" kern="1200">
        <a:solidFill>
          <a:schemeClr val="tx1"/>
        </a:solidFill>
        <a:latin typeface="+mn-lt"/>
        <a:ea typeface="+mn-ea"/>
        <a:cs typeface="+mn-cs"/>
      </a:defRPr>
    </a:lvl5pPr>
    <a:lvl6pPr marL="3047365" algn="l" defTabSz="1219200" rtl="0" eaLnBrk="1" latinLnBrk="0" hangingPunct="1">
      <a:defRPr sz="1600" kern="1200">
        <a:solidFill>
          <a:schemeClr val="tx1"/>
        </a:solidFill>
        <a:latin typeface="+mn-lt"/>
        <a:ea typeface="+mn-ea"/>
        <a:cs typeface="+mn-cs"/>
      </a:defRPr>
    </a:lvl6pPr>
    <a:lvl7pPr marL="3656965" algn="l" defTabSz="1219200" rtl="0" eaLnBrk="1" latinLnBrk="0" hangingPunct="1">
      <a:defRPr sz="1600" kern="1200">
        <a:solidFill>
          <a:schemeClr val="tx1"/>
        </a:solidFill>
        <a:latin typeface="+mn-lt"/>
        <a:ea typeface="+mn-ea"/>
        <a:cs typeface="+mn-cs"/>
      </a:defRPr>
    </a:lvl7pPr>
    <a:lvl8pPr marL="4266565" algn="l" defTabSz="1219200" rtl="0" eaLnBrk="1" latinLnBrk="0" hangingPunct="1">
      <a:defRPr sz="1600" kern="1200">
        <a:solidFill>
          <a:schemeClr val="tx1"/>
        </a:solidFill>
        <a:latin typeface="+mn-lt"/>
        <a:ea typeface="+mn-ea"/>
        <a:cs typeface="+mn-cs"/>
      </a:defRPr>
    </a:lvl8pPr>
    <a:lvl9pPr marL="4876165" algn="l" defTabSz="121920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7E94B9-1F08-48DF-B7B6-E879767F1CA5}"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ACE5C7-B3D4-4C21-B03E-0A3B650286D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BA6926-4547-4B1C-967E-ACA443B92F9C}"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Picture 35" descr="图片1"/>
          <p:cNvPicPr>
            <a:picLocks noChangeAspect="1" noChangeArrowheads="1"/>
          </p:cNvPicPr>
          <p:nvPr userDrawn="1"/>
        </p:nvPicPr>
        <p:blipFill>
          <a:blip r:embed="rId2" cstate="email"/>
          <a:srcRect/>
          <a:stretch>
            <a:fillRect/>
          </a:stretch>
        </p:blipFill>
        <p:spPr bwMode="auto">
          <a:xfrm>
            <a:off x="0" y="0"/>
            <a:ext cx="12190413" cy="68595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Main">
    <p:spTree>
      <p:nvGrpSpPr>
        <p:cNvPr id="1" name=""/>
        <p:cNvGrpSpPr/>
        <p:nvPr/>
      </p:nvGrpSpPr>
      <p:grpSpPr>
        <a:xfrm>
          <a:off x="0" y="0"/>
          <a:ext cx="0" cy="0"/>
          <a:chOff x="0" y="0"/>
          <a:chExt cx="0" cy="0"/>
        </a:xfrm>
      </p:grpSpPr>
      <p:pic>
        <p:nvPicPr>
          <p:cNvPr id="2" name="Picture 35" descr="图片1"/>
          <p:cNvPicPr>
            <a:picLocks noChangeAspect="1" noChangeArrowheads="1"/>
          </p:cNvPicPr>
          <p:nvPr userDrawn="1"/>
        </p:nvPicPr>
        <p:blipFill>
          <a:blip r:embed="rId2" cstate="email"/>
          <a:srcRect/>
          <a:stretch>
            <a:fillRect/>
          </a:stretch>
        </p:blipFill>
        <p:spPr bwMode="auto">
          <a:xfrm>
            <a:off x="0" y="0"/>
            <a:ext cx="12190413" cy="6859588"/>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userDrawn="1"/>
        </p:nvSpPr>
        <p:spPr>
          <a:xfrm rot="2700000">
            <a:off x="338715" y="353232"/>
            <a:ext cx="480016" cy="479991"/>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
        <p:nvSpPr>
          <p:cNvPr id="4" name="矩形 3"/>
          <p:cNvSpPr/>
          <p:nvPr userDrawn="1"/>
        </p:nvSpPr>
        <p:spPr>
          <a:xfrm rot="2700000">
            <a:off x="713483" y="456666"/>
            <a:ext cx="386989" cy="386968"/>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gradFill>
                <a:gsLst>
                  <a:gs pos="0">
                    <a:srgbClr val="66CCFF"/>
                  </a:gs>
                  <a:gs pos="52000">
                    <a:schemeClr val="bg1"/>
                  </a:gs>
                  <a:gs pos="100000">
                    <a:srgbClr val="0070C0"/>
                  </a:gs>
                </a:gsLst>
                <a:lin ang="0" scaled="1"/>
              </a:gradFill>
            </a:endParaRPr>
          </a:p>
        </p:txBody>
      </p:sp>
      <p:cxnSp>
        <p:nvCxnSpPr>
          <p:cNvPr id="5" name="直接连接符 4"/>
          <p:cNvCxnSpPr/>
          <p:nvPr userDrawn="1"/>
        </p:nvCxnSpPr>
        <p:spPr>
          <a:xfrm>
            <a:off x="1196460" y="811316"/>
            <a:ext cx="10754635"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标题 1"/>
          <p:cNvSpPr>
            <a:spLocks noGrp="1"/>
          </p:cNvSpPr>
          <p:nvPr>
            <p:ph type="title"/>
          </p:nvPr>
        </p:nvSpPr>
        <p:spPr>
          <a:xfrm>
            <a:off x="1198662" y="372836"/>
            <a:ext cx="10971213" cy="536678"/>
          </a:xfrm>
          <a:prstGeom prst="rect">
            <a:avLst/>
          </a:prstGeom>
        </p:spPr>
        <p:txBody>
          <a:bodyPr/>
          <a:lstStyle>
            <a:lvl1pPr algn="l">
              <a:defRPr sz="2000">
                <a:latin typeface="微软雅黑" panose="020B0503020204020204" pitchFamily="34" charset="-122"/>
                <a:ea typeface="微软雅黑" panose="020B0503020204020204" pitchFamily="34" charset="-122"/>
              </a:defRPr>
            </a:lvl1pPr>
          </a:lstStyle>
          <a:p>
            <a:r>
              <a:rPr lang="zh-CN" altLang="en-US"/>
              <a:t>单击此处编辑母版标题样式</a:t>
            </a:r>
            <a:endParaRPr lang="zh-CN" alt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 fill="hold"/>
                                        <p:tgtEl>
                                          <p:spTgt spid="3"/>
                                        </p:tgtEl>
                                        <p:attrNameLst>
                                          <p:attrName>ppt_w</p:attrName>
                                        </p:attrNameLst>
                                      </p:cBhvr>
                                      <p:tavLst>
                                        <p:tav tm="0">
                                          <p:val>
                                            <p:fltVal val="0"/>
                                          </p:val>
                                        </p:tav>
                                        <p:tav tm="100000">
                                          <p:val>
                                            <p:strVal val="#ppt_w"/>
                                          </p:val>
                                        </p:tav>
                                      </p:tavLst>
                                    </p:anim>
                                    <p:anim calcmode="lin" valueType="num">
                                      <p:cBhvr>
                                        <p:cTn id="8" dur="300" fill="hold"/>
                                        <p:tgtEl>
                                          <p:spTgt spid="3"/>
                                        </p:tgtEl>
                                        <p:attrNameLst>
                                          <p:attrName>ppt_h</p:attrName>
                                        </p:attrNameLst>
                                      </p:cBhvr>
                                      <p:tavLst>
                                        <p:tav tm="0">
                                          <p:val>
                                            <p:fltVal val="0"/>
                                          </p:val>
                                        </p:tav>
                                        <p:tav tm="100000">
                                          <p:val>
                                            <p:strVal val="#ppt_h"/>
                                          </p:val>
                                        </p:tav>
                                      </p:tavLst>
                                    </p:anim>
                                    <p:anim calcmode="lin" valueType="num">
                                      <p:cBhvr>
                                        <p:cTn id="9" dur="300" fill="hold"/>
                                        <p:tgtEl>
                                          <p:spTgt spid="3"/>
                                        </p:tgtEl>
                                        <p:attrNameLst>
                                          <p:attrName>style.rotation</p:attrName>
                                        </p:attrNameLst>
                                      </p:cBhvr>
                                      <p:tavLst>
                                        <p:tav tm="0">
                                          <p:val>
                                            <p:fltVal val="90"/>
                                          </p:val>
                                        </p:tav>
                                        <p:tav tm="100000">
                                          <p:val>
                                            <p:fltVal val="0"/>
                                          </p:val>
                                        </p:tav>
                                      </p:tavLst>
                                    </p:anim>
                                    <p:animEffect transition="in" filter="fade">
                                      <p:cBhvr>
                                        <p:cTn id="10" dur="300"/>
                                        <p:tgtEl>
                                          <p:spTgt spid="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300" fill="hold"/>
                                        <p:tgtEl>
                                          <p:spTgt spid="4"/>
                                        </p:tgtEl>
                                        <p:attrNameLst>
                                          <p:attrName>ppt_w</p:attrName>
                                        </p:attrNameLst>
                                      </p:cBhvr>
                                      <p:tavLst>
                                        <p:tav tm="0">
                                          <p:val>
                                            <p:fltVal val="0"/>
                                          </p:val>
                                        </p:tav>
                                        <p:tav tm="100000">
                                          <p:val>
                                            <p:strVal val="#ppt_w"/>
                                          </p:val>
                                        </p:tav>
                                      </p:tavLst>
                                    </p:anim>
                                    <p:anim calcmode="lin" valueType="num">
                                      <p:cBhvr>
                                        <p:cTn id="14" dur="300" fill="hold"/>
                                        <p:tgtEl>
                                          <p:spTgt spid="4"/>
                                        </p:tgtEl>
                                        <p:attrNameLst>
                                          <p:attrName>ppt_h</p:attrName>
                                        </p:attrNameLst>
                                      </p:cBhvr>
                                      <p:tavLst>
                                        <p:tav tm="0">
                                          <p:val>
                                            <p:fltVal val="0"/>
                                          </p:val>
                                        </p:tav>
                                        <p:tav tm="100000">
                                          <p:val>
                                            <p:strVal val="#ppt_h"/>
                                          </p:val>
                                        </p:tav>
                                      </p:tavLst>
                                    </p:anim>
                                    <p:anim calcmode="lin" valueType="num">
                                      <p:cBhvr>
                                        <p:cTn id="15" dur="300" fill="hold"/>
                                        <p:tgtEl>
                                          <p:spTgt spid="4"/>
                                        </p:tgtEl>
                                        <p:attrNameLst>
                                          <p:attrName>style.rotation</p:attrName>
                                        </p:attrNameLst>
                                      </p:cBhvr>
                                      <p:tavLst>
                                        <p:tav tm="0">
                                          <p:val>
                                            <p:fltVal val="90"/>
                                          </p:val>
                                        </p:tav>
                                        <p:tav tm="100000">
                                          <p:val>
                                            <p:fltVal val="0"/>
                                          </p:val>
                                        </p:tav>
                                      </p:tavLst>
                                    </p:anim>
                                    <p:animEffect transition="in" filter="fade">
                                      <p:cBhvr>
                                        <p:cTn id="16" dur="300"/>
                                        <p:tgtEl>
                                          <p:spTgt spid="4"/>
                                        </p:tgtEl>
                                      </p:cBhvr>
                                    </p:animEffect>
                                  </p:childTnLst>
                                </p:cTn>
                              </p:par>
                              <p:par>
                                <p:cTn id="17" presetID="22" presetClass="entr" presetSubtype="8"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3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2"/>
            <a:ext cx="9142810" cy="2388153"/>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3802" y="3602871"/>
            <a:ext cx="9142810" cy="165614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199765" indent="0" algn="ctr">
              <a:buNone/>
              <a:defRPr sz="1600"/>
            </a:lvl8pPr>
            <a:lvl9pPr marL="3656965"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0EA24A77-C0FC-4F46-BDDD-71E52B2BCA3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8DE2B7-0FC3-407C-BF5E-7ECB1979E44F}"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069" y="6357527"/>
            <a:ext cx="2742771" cy="365193"/>
          </a:xfrm>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a:xfrm>
            <a:off x="4037969" y="6357527"/>
            <a:ext cx="4114157" cy="365193"/>
          </a:xfrm>
        </p:spPr>
        <p:txBody>
          <a:bodyPr/>
          <a:lstStyle/>
          <a:p>
            <a:endParaRPr lang="zh-CN" altLang="en-US"/>
          </a:p>
        </p:txBody>
      </p:sp>
      <p:sp>
        <p:nvSpPr>
          <p:cNvPr id="4" name="灯片编号占位符 3"/>
          <p:cNvSpPr>
            <a:spLocks noGrp="1"/>
          </p:cNvSpPr>
          <p:nvPr>
            <p:ph type="sldNum" sz="quarter" idx="12"/>
          </p:nvPr>
        </p:nvSpPr>
        <p:spPr>
          <a:xfrm>
            <a:off x="8609255" y="6357527"/>
            <a:ext cx="2742771" cy="365193"/>
          </a:xfrm>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38069" y="365216"/>
            <a:ext cx="10513957" cy="1325890"/>
          </a:xfrm>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a:xfrm>
            <a:off x="838069" y="1826077"/>
            <a:ext cx="10513957" cy="4352413"/>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a:xfrm>
            <a:off x="838069" y="6357921"/>
            <a:ext cx="2742771" cy="365215"/>
          </a:xfrm>
        </p:spPr>
        <p:txBody>
          <a:bodyPr/>
          <a:lstStyle/>
          <a:p>
            <a:fld id="{CC656BBA-ABFE-41B3-B648-AB586EB40D1B}" type="datetimeFigureOut">
              <a:rPr lang="zh-CN" altLang="en-US" smtClean="0"/>
            </a:fld>
            <a:endParaRPr lang="zh-CN" altLang="en-US"/>
          </a:p>
        </p:txBody>
      </p:sp>
      <p:sp>
        <p:nvSpPr>
          <p:cNvPr id="5" name="Footer Placeholder 4"/>
          <p:cNvSpPr>
            <a:spLocks noGrp="1"/>
          </p:cNvSpPr>
          <p:nvPr>
            <p:ph type="ftr" sz="quarter" idx="11"/>
          </p:nvPr>
        </p:nvSpPr>
        <p:spPr>
          <a:xfrm>
            <a:off x="4037969" y="6357921"/>
            <a:ext cx="4114157" cy="365215"/>
          </a:xfrm>
        </p:spPr>
        <p:txBody>
          <a:bodyPr/>
          <a:lstStyle/>
          <a:p>
            <a:endParaRPr lang="zh-CN" altLang="en-US"/>
          </a:p>
        </p:txBody>
      </p:sp>
      <p:sp>
        <p:nvSpPr>
          <p:cNvPr id="6" name="Slide Number Placeholder 5"/>
          <p:cNvSpPr>
            <a:spLocks noGrp="1"/>
          </p:cNvSpPr>
          <p:nvPr>
            <p:ph type="sldNum" sz="quarter" idx="12"/>
          </p:nvPr>
        </p:nvSpPr>
        <p:spPr>
          <a:xfrm>
            <a:off x="8609255" y="6357921"/>
            <a:ext cx="2742771" cy="365215"/>
          </a:xfrm>
        </p:spPr>
        <p:txBody>
          <a:bodyPr/>
          <a:lstStyle/>
          <a:p>
            <a:fld id="{A35F372B-0072-4BE8-B1FF-3116CE4E13A7}" type="slidenum">
              <a:rPr lang="zh-CN" altLang="en-US" smtClean="0"/>
            </a:fld>
            <a:endParaRPr lang="zh-CN" altLang="en-US"/>
          </a:p>
        </p:txBody>
      </p:sp>
    </p:spTree>
  </p:cSld>
  <p:clrMapOvr>
    <a:masterClrMapping/>
  </p:clrMapOvr>
  <p:transition spd="slow" advClick="0" advTm="300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79222" y="170665"/>
            <a:ext cx="10513957" cy="427434"/>
          </a:xfrm>
        </p:spPr>
        <p:txBody>
          <a:bodyPr>
            <a:normAutofit/>
          </a:bodyPr>
          <a:lstStyle>
            <a:lvl1pPr marL="457200" indent="-457200">
              <a:buFont typeface="Wingdings" panose="05000000000000000000" pitchFamily="2" charset="2"/>
              <a:buChar char="u"/>
              <a:defRPr sz="2800" b="1">
                <a:solidFill>
                  <a:srgbClr val="463541"/>
                </a:solidFill>
              </a:defRPr>
            </a:lvl1pPr>
          </a:lstStyle>
          <a:p>
            <a:r>
              <a:rPr lang="zh-CN" altLang="en-US"/>
              <a:t>单击此处添加标题</a:t>
            </a:r>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3" name="文本框 37"/>
          <p:cNvSpPr txBox="1"/>
          <p:nvPr userDrawn="1"/>
        </p:nvSpPr>
        <p:spPr>
          <a:xfrm>
            <a:off x="5466274" y="270823"/>
            <a:ext cx="1400810" cy="459105"/>
          </a:xfrm>
          <a:prstGeom prst="rect">
            <a:avLst/>
          </a:prstGeom>
          <a:noFill/>
        </p:spPr>
        <p:txBody>
          <a:bodyPr wrap="none" lIns="91403" tIns="45702" rIns="91403" bIns="45702" rtlCol="0">
            <a:spAutoFit/>
          </a:bodyPr>
          <a:lstStyle/>
          <a:p>
            <a:pPr algn="ctr" defTabSz="685800">
              <a:defRPr/>
            </a:pPr>
            <a:r>
              <a:rPr lang="zh-CN" altLang="en-US" b="1" dirty="0">
                <a:solidFill>
                  <a:schemeClr val="accent1"/>
                </a:solidFill>
                <a:latin typeface="微软雅黑" panose="020B0503020204020204" pitchFamily="34" charset="-122"/>
                <a:ea typeface="微软雅黑" panose="020B0503020204020204" pitchFamily="34" charset="-122"/>
              </a:rPr>
              <a:t>项目介绍</a:t>
            </a:r>
            <a:endParaRPr lang="zh-CN" altLang="en-US" kern="0" dirty="0">
              <a:solidFill>
                <a:schemeClr val="accent1"/>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381" y="501702"/>
            <a:ext cx="485026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7339834" y="501702"/>
            <a:ext cx="485026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300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showMasterSp="0" userDrawn="1">
  <p:cSld name="1_标题和内容">
    <p:spTree>
      <p:nvGrpSpPr>
        <p:cNvPr id="1" name=""/>
        <p:cNvGrpSpPr/>
        <p:nvPr/>
      </p:nvGrpSpPr>
      <p:grpSpPr>
        <a:xfrm>
          <a:off x="0" y="0"/>
          <a:ext cx="0" cy="0"/>
          <a:chOff x="0" y="0"/>
          <a:chExt cx="0" cy="0"/>
        </a:xfrm>
      </p:grpSpPr>
      <p:sp>
        <p:nvSpPr>
          <p:cNvPr id="6" name="TextBox 5"/>
          <p:cNvSpPr txBox="1"/>
          <p:nvPr userDrawn="1"/>
        </p:nvSpPr>
        <p:spPr>
          <a:xfrm>
            <a:off x="0" y="7078716"/>
            <a:ext cx="5226894" cy="407670"/>
          </a:xfrm>
          <a:prstGeom prst="rect">
            <a:avLst/>
          </a:prstGeom>
          <a:noFill/>
        </p:spPr>
        <p:txBody>
          <a:bodyPr wrap="square" lIns="121864" tIns="60931" rIns="121864" bIns="60931" rtlCol="0">
            <a:spAutoFit/>
          </a:bodyPr>
          <a:lstStyle/>
          <a:p>
            <a:r>
              <a:rPr lang="zh-CN" altLang="en-US" sz="1865">
                <a:solidFill>
                  <a:schemeClr val="bg2">
                    <a:lumMod val="75000"/>
                    <a:lumOff val="25000"/>
                  </a:schemeClr>
                </a:solidFill>
                <a:latin typeface="微软雅黑" panose="020B0503020204020204" pitchFamily="34" charset="-122"/>
                <a:ea typeface="微软雅黑" panose="020B0503020204020204" pitchFamily="34" charset="-122"/>
              </a:rPr>
              <a:t>原创</a:t>
            </a:r>
            <a:r>
              <a:rPr lang="en-US" altLang="zh-CN" sz="1865">
                <a:solidFill>
                  <a:schemeClr val="bg2">
                    <a:lumMod val="75000"/>
                    <a:lumOff val="25000"/>
                  </a:schemeClr>
                </a:solidFill>
                <a:latin typeface="微软雅黑" panose="020B0503020204020204" pitchFamily="34" charset="-122"/>
                <a:ea typeface="微软雅黑" panose="020B0503020204020204" pitchFamily="34" charset="-122"/>
              </a:rPr>
              <a:t>PPT</a:t>
            </a:r>
            <a:r>
              <a:rPr lang="zh-CN" altLang="en-US" sz="1865">
                <a:solidFill>
                  <a:schemeClr val="bg2">
                    <a:lumMod val="75000"/>
                    <a:lumOff val="25000"/>
                  </a:schemeClr>
                </a:solidFill>
                <a:latin typeface="微软雅黑" panose="020B0503020204020204" pitchFamily="34" charset="-122"/>
                <a:ea typeface="微软雅黑" panose="020B0503020204020204" pitchFamily="34" charset="-122"/>
              </a:rPr>
              <a:t> 盗版必究：搜  更多精品</a:t>
            </a:r>
            <a:r>
              <a:rPr lang="en-US" altLang="zh-CN" sz="1865">
                <a:solidFill>
                  <a:schemeClr val="bg2">
                    <a:lumMod val="75000"/>
                    <a:lumOff val="25000"/>
                  </a:schemeClr>
                </a:solidFill>
                <a:latin typeface="微软雅黑" panose="020B0503020204020204" pitchFamily="34" charset="-122"/>
                <a:ea typeface="微软雅黑" panose="020B0503020204020204" pitchFamily="34" charset="-122"/>
              </a:rPr>
              <a:t>PPT</a:t>
            </a:r>
            <a:endParaRPr lang="zh-CN" altLang="en-US" sz="1865">
              <a:solidFill>
                <a:schemeClr val="bg2">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6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29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25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1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3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9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6565" algn="l" defTabSz="1219200" rtl="0" eaLnBrk="1" latinLnBrk="0" hangingPunct="1">
        <a:defRPr sz="2400" kern="1200">
          <a:solidFill>
            <a:schemeClr val="tx1"/>
          </a:solidFill>
          <a:latin typeface="+mn-lt"/>
          <a:ea typeface="+mn-ea"/>
          <a:cs typeface="+mn-cs"/>
        </a:defRPr>
      </a:lvl8pPr>
      <a:lvl9pPr marL="4876165"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11.png"/><Relationship Id="rId1" Type="http://schemas.openxmlformats.org/officeDocument/2006/relationships/tags" Target="../tags/tag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4.png"/><Relationship Id="rId1"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7.png"/><Relationship Id="rId1" Type="http://schemas.openxmlformats.org/officeDocument/2006/relationships/image" Target="../media/image16.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image" Target="../media/image25.png"/><Relationship Id="rId7" Type="http://schemas.openxmlformats.org/officeDocument/2006/relationships/image" Target="../media/image24.png"/><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1.xml"/><Relationship Id="rId4" Type="http://schemas.openxmlformats.org/officeDocument/2006/relationships/tags" Target="../tags/tag6.xml"/><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6.xml"/><Relationship Id="rId4" Type="http://schemas.openxmlformats.org/officeDocument/2006/relationships/image" Target="../media/image6.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5.jpe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272"/>
          <p:cNvGrpSpPr/>
          <p:nvPr/>
        </p:nvGrpSpPr>
        <p:grpSpPr>
          <a:xfrm>
            <a:off x="338402" y="500894"/>
            <a:ext cx="11247267" cy="6627094"/>
            <a:chOff x="1611683" y="1446502"/>
            <a:chExt cx="5920633" cy="3198830"/>
          </a:xfrm>
          <a:solidFill>
            <a:schemeClr val="accent1">
              <a:lumMod val="20000"/>
              <a:lumOff val="80000"/>
            </a:schemeClr>
          </a:solidFill>
        </p:grpSpPr>
        <p:sp>
          <p:nvSpPr>
            <p:cNvPr id="1048838" name="Freeform 559"/>
            <p:cNvSpPr/>
            <p:nvPr/>
          </p:nvSpPr>
          <p:spPr bwMode="auto">
            <a:xfrm>
              <a:off x="4299491" y="2445520"/>
              <a:ext cx="75667" cy="117338"/>
            </a:xfrm>
            <a:custGeom>
              <a:avLst/>
              <a:gdLst>
                <a:gd name="T0" fmla="*/ 2147483647 w 56"/>
                <a:gd name="T1" fmla="*/ 2147483647 h 88"/>
                <a:gd name="T2" fmla="*/ 0 w 56"/>
                <a:gd name="T3" fmla="*/ 2147483647 h 88"/>
                <a:gd name="T4" fmla="*/ 0 w 56"/>
                <a:gd name="T5" fmla="*/ 2147483647 h 88"/>
                <a:gd name="T6" fmla="*/ 0 w 56"/>
                <a:gd name="T7" fmla="*/ 2147483647 h 88"/>
                <a:gd name="T8" fmla="*/ 2147483647 w 56"/>
                <a:gd name="T9" fmla="*/ 2147483647 h 88"/>
                <a:gd name="T10" fmla="*/ 2147483647 w 56"/>
                <a:gd name="T11" fmla="*/ 2147483647 h 88"/>
                <a:gd name="T12" fmla="*/ 0 w 56"/>
                <a:gd name="T13" fmla="*/ 2147483647 h 88"/>
                <a:gd name="T14" fmla="*/ 2147483647 w 56"/>
                <a:gd name="T15" fmla="*/ 2147483647 h 88"/>
                <a:gd name="T16" fmla="*/ 0 w 56"/>
                <a:gd name="T17" fmla="*/ 2147483647 h 88"/>
                <a:gd name="T18" fmla="*/ 2147483647 w 56"/>
                <a:gd name="T19" fmla="*/ 2147483647 h 88"/>
                <a:gd name="T20" fmla="*/ 2147483647 w 56"/>
                <a:gd name="T21" fmla="*/ 2147483647 h 88"/>
                <a:gd name="T22" fmla="*/ 2147483647 w 56"/>
                <a:gd name="T23" fmla="*/ 0 h 88"/>
                <a:gd name="T24" fmla="*/ 2147483647 w 56"/>
                <a:gd name="T25" fmla="*/ 2147483647 h 88"/>
                <a:gd name="T26" fmla="*/ 2147483647 w 56"/>
                <a:gd name="T27" fmla="*/ 2147483647 h 88"/>
                <a:gd name="T28" fmla="*/ 2147483647 w 56"/>
                <a:gd name="T29" fmla="*/ 2147483647 h 88"/>
                <a:gd name="T30" fmla="*/ 2147483647 w 56"/>
                <a:gd name="T31" fmla="*/ 2147483647 h 88"/>
                <a:gd name="T32" fmla="*/ 2147483647 w 56"/>
                <a:gd name="T33" fmla="*/ 2147483647 h 88"/>
                <a:gd name="T34" fmla="*/ 2147483647 w 56"/>
                <a:gd name="T35" fmla="*/ 2147483647 h 88"/>
                <a:gd name="T36" fmla="*/ 2147483647 w 56"/>
                <a:gd name="T37" fmla="*/ 2147483647 h 88"/>
                <a:gd name="T38" fmla="*/ 2147483647 w 56"/>
                <a:gd name="T39" fmla="*/ 2147483647 h 88"/>
                <a:gd name="T40" fmla="*/ 2147483647 w 56"/>
                <a:gd name="T41" fmla="*/ 2147483647 h 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88"/>
                <a:gd name="T65" fmla="*/ 56 w 56"/>
                <a:gd name="T66" fmla="*/ 88 h 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88">
                  <a:moveTo>
                    <a:pt x="8" y="88"/>
                  </a:moveTo>
                  <a:lnTo>
                    <a:pt x="0" y="80"/>
                  </a:lnTo>
                  <a:lnTo>
                    <a:pt x="0" y="72"/>
                  </a:lnTo>
                  <a:lnTo>
                    <a:pt x="0" y="64"/>
                  </a:lnTo>
                  <a:lnTo>
                    <a:pt x="8" y="56"/>
                  </a:lnTo>
                  <a:lnTo>
                    <a:pt x="8" y="48"/>
                  </a:lnTo>
                  <a:lnTo>
                    <a:pt x="0" y="40"/>
                  </a:lnTo>
                  <a:lnTo>
                    <a:pt x="8" y="40"/>
                  </a:lnTo>
                  <a:lnTo>
                    <a:pt x="0" y="24"/>
                  </a:lnTo>
                  <a:lnTo>
                    <a:pt x="16" y="24"/>
                  </a:lnTo>
                  <a:lnTo>
                    <a:pt x="16" y="16"/>
                  </a:lnTo>
                  <a:lnTo>
                    <a:pt x="32" y="0"/>
                  </a:lnTo>
                  <a:lnTo>
                    <a:pt x="40" y="8"/>
                  </a:lnTo>
                  <a:lnTo>
                    <a:pt x="48" y="8"/>
                  </a:lnTo>
                  <a:lnTo>
                    <a:pt x="48" y="16"/>
                  </a:lnTo>
                  <a:lnTo>
                    <a:pt x="56" y="24"/>
                  </a:lnTo>
                  <a:lnTo>
                    <a:pt x="48" y="32"/>
                  </a:lnTo>
                  <a:lnTo>
                    <a:pt x="48" y="48"/>
                  </a:lnTo>
                  <a:lnTo>
                    <a:pt x="48" y="64"/>
                  </a:lnTo>
                  <a:lnTo>
                    <a:pt x="32" y="72"/>
                  </a:lnTo>
                  <a:lnTo>
                    <a:pt x="8" y="8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39" name="Freeform 560"/>
            <p:cNvSpPr/>
            <p:nvPr/>
          </p:nvSpPr>
          <p:spPr bwMode="auto">
            <a:xfrm>
              <a:off x="4364192" y="2347921"/>
              <a:ext cx="128304" cy="247835"/>
            </a:xfrm>
            <a:custGeom>
              <a:avLst/>
              <a:gdLst>
                <a:gd name="T0" fmla="*/ 2147483647 w 96"/>
                <a:gd name="T1" fmla="*/ 2147483647 h 184"/>
                <a:gd name="T2" fmla="*/ 2147483647 w 96"/>
                <a:gd name="T3" fmla="*/ 2147483647 h 184"/>
                <a:gd name="T4" fmla="*/ 2147483647 w 96"/>
                <a:gd name="T5" fmla="*/ 2147483647 h 184"/>
                <a:gd name="T6" fmla="*/ 2147483647 w 96"/>
                <a:gd name="T7" fmla="*/ 2147483647 h 184"/>
                <a:gd name="T8" fmla="*/ 2147483647 w 96"/>
                <a:gd name="T9" fmla="*/ 2147483647 h 184"/>
                <a:gd name="T10" fmla="*/ 2147483647 w 96"/>
                <a:gd name="T11" fmla="*/ 2147483647 h 184"/>
                <a:gd name="T12" fmla="*/ 2147483647 w 96"/>
                <a:gd name="T13" fmla="*/ 2147483647 h 184"/>
                <a:gd name="T14" fmla="*/ 2147483647 w 96"/>
                <a:gd name="T15" fmla="*/ 2147483647 h 184"/>
                <a:gd name="T16" fmla="*/ 2147483647 w 96"/>
                <a:gd name="T17" fmla="*/ 2147483647 h 184"/>
                <a:gd name="T18" fmla="*/ 2147483647 w 96"/>
                <a:gd name="T19" fmla="*/ 2147483647 h 184"/>
                <a:gd name="T20" fmla="*/ 2147483647 w 96"/>
                <a:gd name="T21" fmla="*/ 2147483647 h 184"/>
                <a:gd name="T22" fmla="*/ 2147483647 w 96"/>
                <a:gd name="T23" fmla="*/ 2147483647 h 184"/>
                <a:gd name="T24" fmla="*/ 2147483647 w 96"/>
                <a:gd name="T25" fmla="*/ 2147483647 h 184"/>
                <a:gd name="T26" fmla="*/ 2147483647 w 96"/>
                <a:gd name="T27" fmla="*/ 2147483647 h 184"/>
                <a:gd name="T28" fmla="*/ 2147483647 w 96"/>
                <a:gd name="T29" fmla="*/ 2147483647 h 184"/>
                <a:gd name="T30" fmla="*/ 0 w 96"/>
                <a:gd name="T31" fmla="*/ 2147483647 h 184"/>
                <a:gd name="T32" fmla="*/ 0 w 96"/>
                <a:gd name="T33" fmla="*/ 2147483647 h 184"/>
                <a:gd name="T34" fmla="*/ 0 w 96"/>
                <a:gd name="T35" fmla="*/ 2147483647 h 184"/>
                <a:gd name="T36" fmla="*/ 0 w 96"/>
                <a:gd name="T37" fmla="*/ 2147483647 h 184"/>
                <a:gd name="T38" fmla="*/ 0 w 96"/>
                <a:gd name="T39" fmla="*/ 2147483647 h 184"/>
                <a:gd name="T40" fmla="*/ 2147483647 w 96"/>
                <a:gd name="T41" fmla="*/ 2147483647 h 184"/>
                <a:gd name="T42" fmla="*/ 2147483647 w 96"/>
                <a:gd name="T43" fmla="*/ 0 h 184"/>
                <a:gd name="T44" fmla="*/ 2147483647 w 96"/>
                <a:gd name="T45" fmla="*/ 0 h 184"/>
                <a:gd name="T46" fmla="*/ 2147483647 w 96"/>
                <a:gd name="T47" fmla="*/ 0 h 184"/>
                <a:gd name="T48" fmla="*/ 2147483647 w 96"/>
                <a:gd name="T49" fmla="*/ 2147483647 h 184"/>
                <a:gd name="T50" fmla="*/ 2147483647 w 96"/>
                <a:gd name="T51" fmla="*/ 2147483647 h 184"/>
                <a:gd name="T52" fmla="*/ 2147483647 w 96"/>
                <a:gd name="T53" fmla="*/ 2147483647 h 184"/>
                <a:gd name="T54" fmla="*/ 2147483647 w 96"/>
                <a:gd name="T55" fmla="*/ 2147483647 h 184"/>
                <a:gd name="T56" fmla="*/ 2147483647 w 96"/>
                <a:gd name="T57" fmla="*/ 2147483647 h 184"/>
                <a:gd name="T58" fmla="*/ 2147483647 w 96"/>
                <a:gd name="T59" fmla="*/ 2147483647 h 184"/>
                <a:gd name="T60" fmla="*/ 2147483647 w 96"/>
                <a:gd name="T61" fmla="*/ 2147483647 h 184"/>
                <a:gd name="T62" fmla="*/ 2147483647 w 96"/>
                <a:gd name="T63" fmla="*/ 2147483647 h 184"/>
                <a:gd name="T64" fmla="*/ 2147483647 w 96"/>
                <a:gd name="T65" fmla="*/ 2147483647 h 184"/>
                <a:gd name="T66" fmla="*/ 2147483647 w 96"/>
                <a:gd name="T67" fmla="*/ 2147483647 h 184"/>
                <a:gd name="T68" fmla="*/ 2147483647 w 96"/>
                <a:gd name="T69" fmla="*/ 2147483647 h 184"/>
                <a:gd name="T70" fmla="*/ 2147483647 w 96"/>
                <a:gd name="T71" fmla="*/ 2147483647 h 184"/>
                <a:gd name="T72" fmla="*/ 2147483647 w 96"/>
                <a:gd name="T73" fmla="*/ 2147483647 h 184"/>
                <a:gd name="T74" fmla="*/ 2147483647 w 96"/>
                <a:gd name="T75" fmla="*/ 2147483647 h 184"/>
                <a:gd name="T76" fmla="*/ 2147483647 w 96"/>
                <a:gd name="T77" fmla="*/ 2147483647 h 184"/>
                <a:gd name="T78" fmla="*/ 2147483647 w 96"/>
                <a:gd name="T79" fmla="*/ 2147483647 h 184"/>
                <a:gd name="T80" fmla="*/ 2147483647 w 96"/>
                <a:gd name="T81" fmla="*/ 2147483647 h 184"/>
                <a:gd name="T82" fmla="*/ 2147483647 w 96"/>
                <a:gd name="T83" fmla="*/ 2147483647 h 184"/>
                <a:gd name="T84" fmla="*/ 2147483647 w 96"/>
                <a:gd name="T85" fmla="*/ 2147483647 h 184"/>
                <a:gd name="T86" fmla="*/ 2147483647 w 96"/>
                <a:gd name="T87" fmla="*/ 2147483647 h 184"/>
                <a:gd name="T88" fmla="*/ 2147483647 w 96"/>
                <a:gd name="T89" fmla="*/ 2147483647 h 184"/>
                <a:gd name="T90" fmla="*/ 2147483647 w 96"/>
                <a:gd name="T91" fmla="*/ 2147483647 h 184"/>
                <a:gd name="T92" fmla="*/ 2147483647 w 96"/>
                <a:gd name="T93" fmla="*/ 2147483647 h 184"/>
                <a:gd name="T94" fmla="*/ 2147483647 w 96"/>
                <a:gd name="T95" fmla="*/ 2147483647 h 184"/>
                <a:gd name="T96" fmla="*/ 2147483647 w 96"/>
                <a:gd name="T97" fmla="*/ 2147483647 h 184"/>
                <a:gd name="T98" fmla="*/ 2147483647 w 96"/>
                <a:gd name="T99" fmla="*/ 2147483647 h 184"/>
                <a:gd name="T100" fmla="*/ 2147483647 w 96"/>
                <a:gd name="T101" fmla="*/ 2147483647 h 184"/>
                <a:gd name="T102" fmla="*/ 2147483647 w 96"/>
                <a:gd name="T103" fmla="*/ 2147483647 h 184"/>
                <a:gd name="T104" fmla="*/ 2147483647 w 96"/>
                <a:gd name="T105" fmla="*/ 2147483647 h 184"/>
                <a:gd name="T106" fmla="*/ 2147483647 w 96"/>
                <a:gd name="T107" fmla="*/ 2147483647 h 184"/>
                <a:gd name="T108" fmla="*/ 2147483647 w 96"/>
                <a:gd name="T109" fmla="*/ 2147483647 h 184"/>
                <a:gd name="T110" fmla="*/ 2147483647 w 96"/>
                <a:gd name="T111" fmla="*/ 2147483647 h 184"/>
                <a:gd name="T112" fmla="*/ 2147483647 w 96"/>
                <a:gd name="T113" fmla="*/ 2147483647 h 184"/>
                <a:gd name="T114" fmla="*/ 2147483647 w 96"/>
                <a:gd name="T115" fmla="*/ 2147483647 h 184"/>
                <a:gd name="T116" fmla="*/ 2147483647 w 96"/>
                <a:gd name="T117" fmla="*/ 2147483647 h 184"/>
                <a:gd name="T118" fmla="*/ 2147483647 w 96"/>
                <a:gd name="T119" fmla="*/ 2147483647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6"/>
                <a:gd name="T181" fmla="*/ 0 h 184"/>
                <a:gd name="T182" fmla="*/ 96 w 96"/>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6" h="184">
                  <a:moveTo>
                    <a:pt x="16" y="144"/>
                  </a:moveTo>
                  <a:lnTo>
                    <a:pt x="24" y="136"/>
                  </a:lnTo>
                  <a:lnTo>
                    <a:pt x="24" y="128"/>
                  </a:lnTo>
                  <a:lnTo>
                    <a:pt x="16" y="128"/>
                  </a:lnTo>
                  <a:lnTo>
                    <a:pt x="24" y="120"/>
                  </a:lnTo>
                  <a:lnTo>
                    <a:pt x="40" y="112"/>
                  </a:lnTo>
                  <a:lnTo>
                    <a:pt x="40" y="104"/>
                  </a:lnTo>
                  <a:lnTo>
                    <a:pt x="40" y="96"/>
                  </a:lnTo>
                  <a:lnTo>
                    <a:pt x="32" y="88"/>
                  </a:lnTo>
                  <a:lnTo>
                    <a:pt x="24" y="88"/>
                  </a:lnTo>
                  <a:lnTo>
                    <a:pt x="16" y="88"/>
                  </a:lnTo>
                  <a:lnTo>
                    <a:pt x="16" y="80"/>
                  </a:lnTo>
                  <a:lnTo>
                    <a:pt x="16" y="64"/>
                  </a:lnTo>
                  <a:lnTo>
                    <a:pt x="8" y="64"/>
                  </a:lnTo>
                  <a:lnTo>
                    <a:pt x="8" y="72"/>
                  </a:lnTo>
                  <a:lnTo>
                    <a:pt x="0" y="64"/>
                  </a:lnTo>
                  <a:lnTo>
                    <a:pt x="0" y="48"/>
                  </a:lnTo>
                  <a:lnTo>
                    <a:pt x="0" y="40"/>
                  </a:lnTo>
                  <a:lnTo>
                    <a:pt x="0" y="32"/>
                  </a:lnTo>
                  <a:lnTo>
                    <a:pt x="0" y="24"/>
                  </a:lnTo>
                  <a:lnTo>
                    <a:pt x="8" y="16"/>
                  </a:lnTo>
                  <a:lnTo>
                    <a:pt x="16" y="0"/>
                  </a:lnTo>
                  <a:lnTo>
                    <a:pt x="24" y="0"/>
                  </a:lnTo>
                  <a:lnTo>
                    <a:pt x="32" y="0"/>
                  </a:lnTo>
                  <a:lnTo>
                    <a:pt x="24" y="16"/>
                  </a:lnTo>
                  <a:lnTo>
                    <a:pt x="32" y="24"/>
                  </a:lnTo>
                  <a:lnTo>
                    <a:pt x="40" y="16"/>
                  </a:lnTo>
                  <a:lnTo>
                    <a:pt x="56" y="24"/>
                  </a:lnTo>
                  <a:lnTo>
                    <a:pt x="48" y="32"/>
                  </a:lnTo>
                  <a:lnTo>
                    <a:pt x="48" y="40"/>
                  </a:lnTo>
                  <a:lnTo>
                    <a:pt x="40" y="56"/>
                  </a:lnTo>
                  <a:lnTo>
                    <a:pt x="48" y="64"/>
                  </a:lnTo>
                  <a:lnTo>
                    <a:pt x="56" y="64"/>
                  </a:lnTo>
                  <a:lnTo>
                    <a:pt x="64" y="88"/>
                  </a:lnTo>
                  <a:lnTo>
                    <a:pt x="72" y="96"/>
                  </a:lnTo>
                  <a:lnTo>
                    <a:pt x="80" y="112"/>
                  </a:lnTo>
                  <a:lnTo>
                    <a:pt x="80" y="120"/>
                  </a:lnTo>
                  <a:lnTo>
                    <a:pt x="80" y="128"/>
                  </a:lnTo>
                  <a:lnTo>
                    <a:pt x="88" y="128"/>
                  </a:lnTo>
                  <a:lnTo>
                    <a:pt x="96" y="128"/>
                  </a:lnTo>
                  <a:lnTo>
                    <a:pt x="96" y="144"/>
                  </a:lnTo>
                  <a:lnTo>
                    <a:pt x="88" y="152"/>
                  </a:lnTo>
                  <a:lnTo>
                    <a:pt x="88" y="160"/>
                  </a:lnTo>
                  <a:lnTo>
                    <a:pt x="96" y="160"/>
                  </a:lnTo>
                  <a:lnTo>
                    <a:pt x="88" y="160"/>
                  </a:lnTo>
                  <a:lnTo>
                    <a:pt x="72" y="168"/>
                  </a:lnTo>
                  <a:lnTo>
                    <a:pt x="56" y="168"/>
                  </a:lnTo>
                  <a:lnTo>
                    <a:pt x="48" y="176"/>
                  </a:lnTo>
                  <a:lnTo>
                    <a:pt x="40" y="168"/>
                  </a:lnTo>
                  <a:lnTo>
                    <a:pt x="32" y="176"/>
                  </a:lnTo>
                  <a:lnTo>
                    <a:pt x="24" y="176"/>
                  </a:lnTo>
                  <a:lnTo>
                    <a:pt x="16" y="176"/>
                  </a:lnTo>
                  <a:lnTo>
                    <a:pt x="16" y="184"/>
                  </a:lnTo>
                  <a:lnTo>
                    <a:pt x="8" y="184"/>
                  </a:lnTo>
                  <a:lnTo>
                    <a:pt x="8" y="176"/>
                  </a:lnTo>
                  <a:lnTo>
                    <a:pt x="24" y="168"/>
                  </a:lnTo>
                  <a:lnTo>
                    <a:pt x="32" y="152"/>
                  </a:lnTo>
                  <a:lnTo>
                    <a:pt x="24" y="152"/>
                  </a:lnTo>
                  <a:lnTo>
                    <a:pt x="16" y="152"/>
                  </a:lnTo>
                  <a:lnTo>
                    <a:pt x="16" y="14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40" name="Freeform 561"/>
            <p:cNvSpPr/>
            <p:nvPr/>
          </p:nvSpPr>
          <p:spPr bwMode="auto">
            <a:xfrm>
              <a:off x="5342373" y="1479400"/>
              <a:ext cx="300473" cy="375043"/>
            </a:xfrm>
            <a:custGeom>
              <a:avLst/>
              <a:gdLst>
                <a:gd name="T0" fmla="*/ 2147483647 w 224"/>
                <a:gd name="T1" fmla="*/ 2147483647 h 280"/>
                <a:gd name="T2" fmla="*/ 2147483647 w 224"/>
                <a:gd name="T3" fmla="*/ 2147483647 h 280"/>
                <a:gd name="T4" fmla="*/ 2147483647 w 224"/>
                <a:gd name="T5" fmla="*/ 2147483647 h 280"/>
                <a:gd name="T6" fmla="*/ 2147483647 w 224"/>
                <a:gd name="T7" fmla="*/ 2147483647 h 280"/>
                <a:gd name="T8" fmla="*/ 2147483647 w 224"/>
                <a:gd name="T9" fmla="*/ 2147483647 h 280"/>
                <a:gd name="T10" fmla="*/ 2147483647 w 224"/>
                <a:gd name="T11" fmla="*/ 2147483647 h 280"/>
                <a:gd name="T12" fmla="*/ 2147483647 w 224"/>
                <a:gd name="T13" fmla="*/ 2147483647 h 280"/>
                <a:gd name="T14" fmla="*/ 2147483647 w 224"/>
                <a:gd name="T15" fmla="*/ 2147483647 h 280"/>
                <a:gd name="T16" fmla="*/ 2147483647 w 224"/>
                <a:gd name="T17" fmla="*/ 2147483647 h 280"/>
                <a:gd name="T18" fmla="*/ 2147483647 w 224"/>
                <a:gd name="T19" fmla="*/ 2147483647 h 280"/>
                <a:gd name="T20" fmla="*/ 2147483647 w 224"/>
                <a:gd name="T21" fmla="*/ 0 h 280"/>
                <a:gd name="T22" fmla="*/ 2147483647 w 224"/>
                <a:gd name="T23" fmla="*/ 0 h 280"/>
                <a:gd name="T24" fmla="*/ 2147483647 w 224"/>
                <a:gd name="T25" fmla="*/ 2147483647 h 280"/>
                <a:gd name="T26" fmla="*/ 2147483647 w 224"/>
                <a:gd name="T27" fmla="*/ 2147483647 h 280"/>
                <a:gd name="T28" fmla="*/ 2147483647 w 224"/>
                <a:gd name="T29" fmla="*/ 2147483647 h 280"/>
                <a:gd name="T30" fmla="*/ 2147483647 w 224"/>
                <a:gd name="T31" fmla="*/ 2147483647 h 280"/>
                <a:gd name="T32" fmla="*/ 2147483647 w 224"/>
                <a:gd name="T33" fmla="*/ 2147483647 h 280"/>
                <a:gd name="T34" fmla="*/ 2147483647 w 224"/>
                <a:gd name="T35" fmla="*/ 2147483647 h 280"/>
                <a:gd name="T36" fmla="*/ 2147483647 w 224"/>
                <a:gd name="T37" fmla="*/ 2147483647 h 280"/>
                <a:gd name="T38" fmla="*/ 2147483647 w 224"/>
                <a:gd name="T39" fmla="*/ 2147483647 h 280"/>
                <a:gd name="T40" fmla="*/ 2147483647 w 224"/>
                <a:gd name="T41" fmla="*/ 2147483647 h 280"/>
                <a:gd name="T42" fmla="*/ 2147483647 w 224"/>
                <a:gd name="T43" fmla="*/ 2147483647 h 280"/>
                <a:gd name="T44" fmla="*/ 2147483647 w 224"/>
                <a:gd name="T45" fmla="*/ 2147483647 h 280"/>
                <a:gd name="T46" fmla="*/ 2147483647 w 224"/>
                <a:gd name="T47" fmla="*/ 2147483647 h 280"/>
                <a:gd name="T48" fmla="*/ 2147483647 w 224"/>
                <a:gd name="T49" fmla="*/ 2147483647 h 280"/>
                <a:gd name="T50" fmla="*/ 2147483647 w 224"/>
                <a:gd name="T51" fmla="*/ 2147483647 h 280"/>
                <a:gd name="T52" fmla="*/ 2147483647 w 224"/>
                <a:gd name="T53" fmla="*/ 2147483647 h 280"/>
                <a:gd name="T54" fmla="*/ 0 w 224"/>
                <a:gd name="T55" fmla="*/ 2147483647 h 280"/>
                <a:gd name="T56" fmla="*/ 2147483647 w 224"/>
                <a:gd name="T57" fmla="*/ 2147483647 h 280"/>
                <a:gd name="T58" fmla="*/ 2147483647 w 224"/>
                <a:gd name="T59" fmla="*/ 2147483647 h 280"/>
                <a:gd name="T60" fmla="*/ 2147483647 w 224"/>
                <a:gd name="T61" fmla="*/ 2147483647 h 280"/>
                <a:gd name="T62" fmla="*/ 2147483647 w 224"/>
                <a:gd name="T63" fmla="*/ 2147483647 h 280"/>
                <a:gd name="T64" fmla="*/ 2147483647 w 224"/>
                <a:gd name="T65" fmla="*/ 2147483647 h 2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4"/>
                <a:gd name="T100" fmla="*/ 0 h 280"/>
                <a:gd name="T101" fmla="*/ 224 w 224"/>
                <a:gd name="T102" fmla="*/ 280 h 2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4" h="280">
                  <a:moveTo>
                    <a:pt x="80" y="280"/>
                  </a:moveTo>
                  <a:lnTo>
                    <a:pt x="64" y="264"/>
                  </a:lnTo>
                  <a:lnTo>
                    <a:pt x="48" y="216"/>
                  </a:lnTo>
                  <a:lnTo>
                    <a:pt x="64" y="184"/>
                  </a:lnTo>
                  <a:lnTo>
                    <a:pt x="96" y="120"/>
                  </a:lnTo>
                  <a:lnTo>
                    <a:pt x="128" y="96"/>
                  </a:lnTo>
                  <a:lnTo>
                    <a:pt x="144" y="72"/>
                  </a:lnTo>
                  <a:lnTo>
                    <a:pt x="168" y="64"/>
                  </a:lnTo>
                  <a:lnTo>
                    <a:pt x="192" y="48"/>
                  </a:lnTo>
                  <a:lnTo>
                    <a:pt x="224" y="16"/>
                  </a:lnTo>
                  <a:lnTo>
                    <a:pt x="216" y="0"/>
                  </a:lnTo>
                  <a:lnTo>
                    <a:pt x="192" y="0"/>
                  </a:lnTo>
                  <a:lnTo>
                    <a:pt x="176" y="16"/>
                  </a:lnTo>
                  <a:lnTo>
                    <a:pt x="168" y="24"/>
                  </a:lnTo>
                  <a:lnTo>
                    <a:pt x="144" y="32"/>
                  </a:lnTo>
                  <a:lnTo>
                    <a:pt x="120" y="32"/>
                  </a:lnTo>
                  <a:lnTo>
                    <a:pt x="112" y="40"/>
                  </a:lnTo>
                  <a:lnTo>
                    <a:pt x="104" y="48"/>
                  </a:lnTo>
                  <a:lnTo>
                    <a:pt x="72" y="80"/>
                  </a:lnTo>
                  <a:lnTo>
                    <a:pt x="56" y="88"/>
                  </a:lnTo>
                  <a:lnTo>
                    <a:pt x="56" y="112"/>
                  </a:lnTo>
                  <a:lnTo>
                    <a:pt x="40" y="120"/>
                  </a:lnTo>
                  <a:lnTo>
                    <a:pt x="24" y="144"/>
                  </a:lnTo>
                  <a:lnTo>
                    <a:pt x="24" y="160"/>
                  </a:lnTo>
                  <a:lnTo>
                    <a:pt x="16" y="176"/>
                  </a:lnTo>
                  <a:lnTo>
                    <a:pt x="8" y="192"/>
                  </a:lnTo>
                  <a:lnTo>
                    <a:pt x="8" y="216"/>
                  </a:lnTo>
                  <a:lnTo>
                    <a:pt x="0" y="232"/>
                  </a:lnTo>
                  <a:lnTo>
                    <a:pt x="8" y="256"/>
                  </a:lnTo>
                  <a:lnTo>
                    <a:pt x="32" y="264"/>
                  </a:lnTo>
                  <a:lnTo>
                    <a:pt x="32" y="272"/>
                  </a:lnTo>
                  <a:lnTo>
                    <a:pt x="48" y="280"/>
                  </a:lnTo>
                  <a:lnTo>
                    <a:pt x="80" y="28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41" name="Freeform 562"/>
            <p:cNvSpPr/>
            <p:nvPr/>
          </p:nvSpPr>
          <p:spPr bwMode="auto">
            <a:xfrm>
              <a:off x="4299491" y="2445520"/>
              <a:ext cx="75667" cy="117338"/>
            </a:xfrm>
            <a:custGeom>
              <a:avLst/>
              <a:gdLst>
                <a:gd name="T0" fmla="*/ 2147483647 w 56"/>
                <a:gd name="T1" fmla="*/ 2147483647 h 88"/>
                <a:gd name="T2" fmla="*/ 0 w 56"/>
                <a:gd name="T3" fmla="*/ 2147483647 h 88"/>
                <a:gd name="T4" fmla="*/ 0 w 56"/>
                <a:gd name="T5" fmla="*/ 2147483647 h 88"/>
                <a:gd name="T6" fmla="*/ 0 w 56"/>
                <a:gd name="T7" fmla="*/ 2147483647 h 88"/>
                <a:gd name="T8" fmla="*/ 2147483647 w 56"/>
                <a:gd name="T9" fmla="*/ 2147483647 h 88"/>
                <a:gd name="T10" fmla="*/ 2147483647 w 56"/>
                <a:gd name="T11" fmla="*/ 2147483647 h 88"/>
                <a:gd name="T12" fmla="*/ 0 w 56"/>
                <a:gd name="T13" fmla="*/ 2147483647 h 88"/>
                <a:gd name="T14" fmla="*/ 2147483647 w 56"/>
                <a:gd name="T15" fmla="*/ 2147483647 h 88"/>
                <a:gd name="T16" fmla="*/ 0 w 56"/>
                <a:gd name="T17" fmla="*/ 2147483647 h 88"/>
                <a:gd name="T18" fmla="*/ 2147483647 w 56"/>
                <a:gd name="T19" fmla="*/ 2147483647 h 88"/>
                <a:gd name="T20" fmla="*/ 2147483647 w 56"/>
                <a:gd name="T21" fmla="*/ 2147483647 h 88"/>
                <a:gd name="T22" fmla="*/ 2147483647 w 56"/>
                <a:gd name="T23" fmla="*/ 0 h 88"/>
                <a:gd name="T24" fmla="*/ 2147483647 w 56"/>
                <a:gd name="T25" fmla="*/ 2147483647 h 88"/>
                <a:gd name="T26" fmla="*/ 2147483647 w 56"/>
                <a:gd name="T27" fmla="*/ 2147483647 h 88"/>
                <a:gd name="T28" fmla="*/ 2147483647 w 56"/>
                <a:gd name="T29" fmla="*/ 2147483647 h 88"/>
                <a:gd name="T30" fmla="*/ 2147483647 w 56"/>
                <a:gd name="T31" fmla="*/ 2147483647 h 88"/>
                <a:gd name="T32" fmla="*/ 2147483647 w 56"/>
                <a:gd name="T33" fmla="*/ 2147483647 h 88"/>
                <a:gd name="T34" fmla="*/ 2147483647 w 56"/>
                <a:gd name="T35" fmla="*/ 2147483647 h 88"/>
                <a:gd name="T36" fmla="*/ 2147483647 w 56"/>
                <a:gd name="T37" fmla="*/ 2147483647 h 88"/>
                <a:gd name="T38" fmla="*/ 2147483647 w 56"/>
                <a:gd name="T39" fmla="*/ 2147483647 h 88"/>
                <a:gd name="T40" fmla="*/ 2147483647 w 56"/>
                <a:gd name="T41" fmla="*/ 2147483647 h 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88"/>
                <a:gd name="T65" fmla="*/ 56 w 56"/>
                <a:gd name="T66" fmla="*/ 88 h 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88">
                  <a:moveTo>
                    <a:pt x="8" y="88"/>
                  </a:moveTo>
                  <a:lnTo>
                    <a:pt x="0" y="80"/>
                  </a:lnTo>
                  <a:lnTo>
                    <a:pt x="0" y="72"/>
                  </a:lnTo>
                  <a:lnTo>
                    <a:pt x="0" y="64"/>
                  </a:lnTo>
                  <a:lnTo>
                    <a:pt x="8" y="56"/>
                  </a:lnTo>
                  <a:lnTo>
                    <a:pt x="8" y="48"/>
                  </a:lnTo>
                  <a:lnTo>
                    <a:pt x="0" y="40"/>
                  </a:lnTo>
                  <a:lnTo>
                    <a:pt x="8" y="40"/>
                  </a:lnTo>
                  <a:lnTo>
                    <a:pt x="0" y="24"/>
                  </a:lnTo>
                  <a:lnTo>
                    <a:pt x="16" y="24"/>
                  </a:lnTo>
                  <a:lnTo>
                    <a:pt x="16" y="16"/>
                  </a:lnTo>
                  <a:lnTo>
                    <a:pt x="32" y="0"/>
                  </a:lnTo>
                  <a:lnTo>
                    <a:pt x="40" y="8"/>
                  </a:lnTo>
                  <a:lnTo>
                    <a:pt x="48" y="8"/>
                  </a:lnTo>
                  <a:lnTo>
                    <a:pt x="48" y="16"/>
                  </a:lnTo>
                  <a:lnTo>
                    <a:pt x="56" y="24"/>
                  </a:lnTo>
                  <a:lnTo>
                    <a:pt x="48" y="32"/>
                  </a:lnTo>
                  <a:lnTo>
                    <a:pt x="48" y="48"/>
                  </a:lnTo>
                  <a:lnTo>
                    <a:pt x="48" y="64"/>
                  </a:lnTo>
                  <a:lnTo>
                    <a:pt x="32" y="72"/>
                  </a:lnTo>
                  <a:lnTo>
                    <a:pt x="8" y="8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42" name="Freeform 563"/>
            <p:cNvSpPr/>
            <p:nvPr/>
          </p:nvSpPr>
          <p:spPr bwMode="auto">
            <a:xfrm>
              <a:off x="5342373" y="1479400"/>
              <a:ext cx="300473" cy="375043"/>
            </a:xfrm>
            <a:custGeom>
              <a:avLst/>
              <a:gdLst>
                <a:gd name="T0" fmla="*/ 2147483647 w 224"/>
                <a:gd name="T1" fmla="*/ 2147483647 h 280"/>
                <a:gd name="T2" fmla="*/ 2147483647 w 224"/>
                <a:gd name="T3" fmla="*/ 2147483647 h 280"/>
                <a:gd name="T4" fmla="*/ 2147483647 w 224"/>
                <a:gd name="T5" fmla="*/ 2147483647 h 280"/>
                <a:gd name="T6" fmla="*/ 2147483647 w 224"/>
                <a:gd name="T7" fmla="*/ 2147483647 h 280"/>
                <a:gd name="T8" fmla="*/ 2147483647 w 224"/>
                <a:gd name="T9" fmla="*/ 2147483647 h 280"/>
                <a:gd name="T10" fmla="*/ 2147483647 w 224"/>
                <a:gd name="T11" fmla="*/ 2147483647 h 280"/>
                <a:gd name="T12" fmla="*/ 2147483647 w 224"/>
                <a:gd name="T13" fmla="*/ 2147483647 h 280"/>
                <a:gd name="T14" fmla="*/ 2147483647 w 224"/>
                <a:gd name="T15" fmla="*/ 2147483647 h 280"/>
                <a:gd name="T16" fmla="*/ 2147483647 w 224"/>
                <a:gd name="T17" fmla="*/ 2147483647 h 280"/>
                <a:gd name="T18" fmla="*/ 2147483647 w 224"/>
                <a:gd name="T19" fmla="*/ 2147483647 h 280"/>
                <a:gd name="T20" fmla="*/ 2147483647 w 224"/>
                <a:gd name="T21" fmla="*/ 0 h 280"/>
                <a:gd name="T22" fmla="*/ 2147483647 w 224"/>
                <a:gd name="T23" fmla="*/ 0 h 280"/>
                <a:gd name="T24" fmla="*/ 2147483647 w 224"/>
                <a:gd name="T25" fmla="*/ 2147483647 h 280"/>
                <a:gd name="T26" fmla="*/ 2147483647 w 224"/>
                <a:gd name="T27" fmla="*/ 2147483647 h 280"/>
                <a:gd name="T28" fmla="*/ 2147483647 w 224"/>
                <a:gd name="T29" fmla="*/ 2147483647 h 280"/>
                <a:gd name="T30" fmla="*/ 2147483647 w 224"/>
                <a:gd name="T31" fmla="*/ 2147483647 h 280"/>
                <a:gd name="T32" fmla="*/ 2147483647 w 224"/>
                <a:gd name="T33" fmla="*/ 2147483647 h 280"/>
                <a:gd name="T34" fmla="*/ 2147483647 w 224"/>
                <a:gd name="T35" fmla="*/ 2147483647 h 280"/>
                <a:gd name="T36" fmla="*/ 2147483647 w 224"/>
                <a:gd name="T37" fmla="*/ 2147483647 h 280"/>
                <a:gd name="T38" fmla="*/ 2147483647 w 224"/>
                <a:gd name="T39" fmla="*/ 2147483647 h 280"/>
                <a:gd name="T40" fmla="*/ 2147483647 w 224"/>
                <a:gd name="T41" fmla="*/ 2147483647 h 280"/>
                <a:gd name="T42" fmla="*/ 2147483647 w 224"/>
                <a:gd name="T43" fmla="*/ 2147483647 h 280"/>
                <a:gd name="T44" fmla="*/ 2147483647 w 224"/>
                <a:gd name="T45" fmla="*/ 2147483647 h 280"/>
                <a:gd name="T46" fmla="*/ 2147483647 w 224"/>
                <a:gd name="T47" fmla="*/ 2147483647 h 280"/>
                <a:gd name="T48" fmla="*/ 2147483647 w 224"/>
                <a:gd name="T49" fmla="*/ 2147483647 h 280"/>
                <a:gd name="T50" fmla="*/ 2147483647 w 224"/>
                <a:gd name="T51" fmla="*/ 2147483647 h 280"/>
                <a:gd name="T52" fmla="*/ 2147483647 w 224"/>
                <a:gd name="T53" fmla="*/ 2147483647 h 280"/>
                <a:gd name="T54" fmla="*/ 0 w 224"/>
                <a:gd name="T55" fmla="*/ 2147483647 h 280"/>
                <a:gd name="T56" fmla="*/ 2147483647 w 224"/>
                <a:gd name="T57" fmla="*/ 2147483647 h 280"/>
                <a:gd name="T58" fmla="*/ 2147483647 w 224"/>
                <a:gd name="T59" fmla="*/ 2147483647 h 280"/>
                <a:gd name="T60" fmla="*/ 2147483647 w 224"/>
                <a:gd name="T61" fmla="*/ 2147483647 h 280"/>
                <a:gd name="T62" fmla="*/ 2147483647 w 224"/>
                <a:gd name="T63" fmla="*/ 2147483647 h 280"/>
                <a:gd name="T64" fmla="*/ 2147483647 w 224"/>
                <a:gd name="T65" fmla="*/ 2147483647 h 2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4"/>
                <a:gd name="T100" fmla="*/ 0 h 280"/>
                <a:gd name="T101" fmla="*/ 224 w 224"/>
                <a:gd name="T102" fmla="*/ 280 h 2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4" h="280">
                  <a:moveTo>
                    <a:pt x="80" y="280"/>
                  </a:moveTo>
                  <a:lnTo>
                    <a:pt x="64" y="264"/>
                  </a:lnTo>
                  <a:lnTo>
                    <a:pt x="48" y="216"/>
                  </a:lnTo>
                  <a:lnTo>
                    <a:pt x="64" y="184"/>
                  </a:lnTo>
                  <a:lnTo>
                    <a:pt x="96" y="120"/>
                  </a:lnTo>
                  <a:lnTo>
                    <a:pt x="128" y="96"/>
                  </a:lnTo>
                  <a:lnTo>
                    <a:pt x="144" y="72"/>
                  </a:lnTo>
                  <a:lnTo>
                    <a:pt x="168" y="64"/>
                  </a:lnTo>
                  <a:lnTo>
                    <a:pt x="192" y="48"/>
                  </a:lnTo>
                  <a:lnTo>
                    <a:pt x="224" y="16"/>
                  </a:lnTo>
                  <a:lnTo>
                    <a:pt x="216" y="0"/>
                  </a:lnTo>
                  <a:lnTo>
                    <a:pt x="192" y="0"/>
                  </a:lnTo>
                  <a:lnTo>
                    <a:pt x="176" y="16"/>
                  </a:lnTo>
                  <a:lnTo>
                    <a:pt x="168" y="24"/>
                  </a:lnTo>
                  <a:lnTo>
                    <a:pt x="144" y="32"/>
                  </a:lnTo>
                  <a:lnTo>
                    <a:pt x="120" y="32"/>
                  </a:lnTo>
                  <a:lnTo>
                    <a:pt x="112" y="40"/>
                  </a:lnTo>
                  <a:lnTo>
                    <a:pt x="104" y="48"/>
                  </a:lnTo>
                  <a:lnTo>
                    <a:pt x="72" y="80"/>
                  </a:lnTo>
                  <a:lnTo>
                    <a:pt x="56" y="88"/>
                  </a:lnTo>
                  <a:lnTo>
                    <a:pt x="56" y="112"/>
                  </a:lnTo>
                  <a:lnTo>
                    <a:pt x="40" y="120"/>
                  </a:lnTo>
                  <a:lnTo>
                    <a:pt x="24" y="144"/>
                  </a:lnTo>
                  <a:lnTo>
                    <a:pt x="24" y="160"/>
                  </a:lnTo>
                  <a:lnTo>
                    <a:pt x="16" y="176"/>
                  </a:lnTo>
                  <a:lnTo>
                    <a:pt x="8" y="192"/>
                  </a:lnTo>
                  <a:lnTo>
                    <a:pt x="8" y="216"/>
                  </a:lnTo>
                  <a:lnTo>
                    <a:pt x="0" y="232"/>
                  </a:lnTo>
                  <a:lnTo>
                    <a:pt x="8" y="256"/>
                  </a:lnTo>
                  <a:lnTo>
                    <a:pt x="32" y="264"/>
                  </a:lnTo>
                  <a:lnTo>
                    <a:pt x="32" y="272"/>
                  </a:lnTo>
                  <a:lnTo>
                    <a:pt x="48" y="280"/>
                  </a:lnTo>
                  <a:lnTo>
                    <a:pt x="80" y="28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43" name="Freeform 564"/>
            <p:cNvSpPr/>
            <p:nvPr/>
          </p:nvSpPr>
          <p:spPr bwMode="auto">
            <a:xfrm>
              <a:off x="5194330" y="3786681"/>
              <a:ext cx="107468" cy="236869"/>
            </a:xfrm>
            <a:custGeom>
              <a:avLst/>
              <a:gdLst>
                <a:gd name="T0" fmla="*/ 0 w 80"/>
                <a:gd name="T1" fmla="*/ 2147483647 h 176"/>
                <a:gd name="T2" fmla="*/ 0 w 80"/>
                <a:gd name="T3" fmla="*/ 2147483647 h 176"/>
                <a:gd name="T4" fmla="*/ 2147483647 w 80"/>
                <a:gd name="T5" fmla="*/ 2147483647 h 176"/>
                <a:gd name="T6" fmla="*/ 2147483647 w 80"/>
                <a:gd name="T7" fmla="*/ 2147483647 h 176"/>
                <a:gd name="T8" fmla="*/ 2147483647 w 80"/>
                <a:gd name="T9" fmla="*/ 2147483647 h 176"/>
                <a:gd name="T10" fmla="*/ 2147483647 w 80"/>
                <a:gd name="T11" fmla="*/ 2147483647 h 176"/>
                <a:gd name="T12" fmla="*/ 2147483647 w 80"/>
                <a:gd name="T13" fmla="*/ 2147483647 h 176"/>
                <a:gd name="T14" fmla="*/ 2147483647 w 80"/>
                <a:gd name="T15" fmla="*/ 2147483647 h 176"/>
                <a:gd name="T16" fmla="*/ 2147483647 w 80"/>
                <a:gd name="T17" fmla="*/ 0 h 176"/>
                <a:gd name="T18" fmla="*/ 2147483647 w 80"/>
                <a:gd name="T19" fmla="*/ 2147483647 h 176"/>
                <a:gd name="T20" fmla="*/ 2147483647 w 80"/>
                <a:gd name="T21" fmla="*/ 2147483647 h 176"/>
                <a:gd name="T22" fmla="*/ 2147483647 w 80"/>
                <a:gd name="T23" fmla="*/ 2147483647 h 176"/>
                <a:gd name="T24" fmla="*/ 2147483647 w 80"/>
                <a:gd name="T25" fmla="*/ 2147483647 h 176"/>
                <a:gd name="T26" fmla="*/ 2147483647 w 80"/>
                <a:gd name="T27" fmla="*/ 2147483647 h 176"/>
                <a:gd name="T28" fmla="*/ 2147483647 w 80"/>
                <a:gd name="T29" fmla="*/ 2147483647 h 176"/>
                <a:gd name="T30" fmla="*/ 0 w 80"/>
                <a:gd name="T31" fmla="*/ 2147483647 h 176"/>
                <a:gd name="T32" fmla="*/ 0 w 80"/>
                <a:gd name="T33" fmla="*/ 2147483647 h 1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176"/>
                <a:gd name="T53" fmla="*/ 80 w 80"/>
                <a:gd name="T54" fmla="*/ 176 h 1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176">
                  <a:moveTo>
                    <a:pt x="0" y="144"/>
                  </a:moveTo>
                  <a:lnTo>
                    <a:pt x="0" y="128"/>
                  </a:lnTo>
                  <a:lnTo>
                    <a:pt x="8" y="112"/>
                  </a:lnTo>
                  <a:lnTo>
                    <a:pt x="16" y="88"/>
                  </a:lnTo>
                  <a:lnTo>
                    <a:pt x="8" y="56"/>
                  </a:lnTo>
                  <a:lnTo>
                    <a:pt x="16" y="48"/>
                  </a:lnTo>
                  <a:lnTo>
                    <a:pt x="32" y="40"/>
                  </a:lnTo>
                  <a:lnTo>
                    <a:pt x="48" y="16"/>
                  </a:lnTo>
                  <a:lnTo>
                    <a:pt x="72" y="0"/>
                  </a:lnTo>
                  <a:lnTo>
                    <a:pt x="80" y="16"/>
                  </a:lnTo>
                  <a:lnTo>
                    <a:pt x="80" y="40"/>
                  </a:lnTo>
                  <a:lnTo>
                    <a:pt x="80" y="56"/>
                  </a:lnTo>
                  <a:lnTo>
                    <a:pt x="48" y="168"/>
                  </a:lnTo>
                  <a:lnTo>
                    <a:pt x="32" y="168"/>
                  </a:lnTo>
                  <a:lnTo>
                    <a:pt x="16" y="176"/>
                  </a:lnTo>
                  <a:lnTo>
                    <a:pt x="0" y="160"/>
                  </a:lnTo>
                  <a:lnTo>
                    <a:pt x="0" y="14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44" name="Freeform 565"/>
            <p:cNvSpPr/>
            <p:nvPr/>
          </p:nvSpPr>
          <p:spPr bwMode="auto">
            <a:xfrm>
              <a:off x="5825981" y="3421508"/>
              <a:ext cx="31802" cy="43865"/>
            </a:xfrm>
            <a:custGeom>
              <a:avLst/>
              <a:gdLst>
                <a:gd name="T0" fmla="*/ 0 w 24"/>
                <a:gd name="T1" fmla="*/ 0 h 32"/>
                <a:gd name="T2" fmla="*/ 0 w 24"/>
                <a:gd name="T3" fmla="*/ 2147483647 h 32"/>
                <a:gd name="T4" fmla="*/ 0 w 24"/>
                <a:gd name="T5" fmla="*/ 2147483647 h 32"/>
                <a:gd name="T6" fmla="*/ 2147483647 w 24"/>
                <a:gd name="T7" fmla="*/ 2147483647 h 32"/>
                <a:gd name="T8" fmla="*/ 2147483647 w 24"/>
                <a:gd name="T9" fmla="*/ 2147483647 h 32"/>
                <a:gd name="T10" fmla="*/ 0 w 24"/>
                <a:gd name="T11" fmla="*/ 0 h 32"/>
                <a:gd name="T12" fmla="*/ 0 60000 65536"/>
                <a:gd name="T13" fmla="*/ 0 60000 65536"/>
                <a:gd name="T14" fmla="*/ 0 60000 65536"/>
                <a:gd name="T15" fmla="*/ 0 60000 65536"/>
                <a:gd name="T16" fmla="*/ 0 60000 65536"/>
                <a:gd name="T17" fmla="*/ 0 60000 65536"/>
                <a:gd name="T18" fmla="*/ 0 w 24"/>
                <a:gd name="T19" fmla="*/ 0 h 32"/>
                <a:gd name="T20" fmla="*/ 24 w 24"/>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4" h="32">
                  <a:moveTo>
                    <a:pt x="0" y="0"/>
                  </a:moveTo>
                  <a:lnTo>
                    <a:pt x="0" y="16"/>
                  </a:lnTo>
                  <a:lnTo>
                    <a:pt x="0" y="32"/>
                  </a:lnTo>
                  <a:lnTo>
                    <a:pt x="16" y="32"/>
                  </a:lnTo>
                  <a:lnTo>
                    <a:pt x="24" y="16"/>
                  </a:lnTo>
                  <a:lnTo>
                    <a:pt x="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45" name="Freeform 566"/>
            <p:cNvSpPr/>
            <p:nvPr/>
          </p:nvSpPr>
          <p:spPr bwMode="auto">
            <a:xfrm>
              <a:off x="6319458" y="3228504"/>
              <a:ext cx="31802" cy="32898"/>
            </a:xfrm>
            <a:custGeom>
              <a:avLst/>
              <a:gdLst>
                <a:gd name="T0" fmla="*/ 0 w 24"/>
                <a:gd name="T1" fmla="*/ 2147483647 h 24"/>
                <a:gd name="T2" fmla="*/ 2147483647 w 24"/>
                <a:gd name="T3" fmla="*/ 2147483647 h 24"/>
                <a:gd name="T4" fmla="*/ 2147483647 w 24"/>
                <a:gd name="T5" fmla="*/ 0 h 24"/>
                <a:gd name="T6" fmla="*/ 2147483647 w 24"/>
                <a:gd name="T7" fmla="*/ 2147483647 h 24"/>
                <a:gd name="T8" fmla="*/ 2147483647 w 24"/>
                <a:gd name="T9" fmla="*/ 2147483647 h 24"/>
                <a:gd name="T10" fmla="*/ 2147483647 w 24"/>
                <a:gd name="T11" fmla="*/ 2147483647 h 24"/>
                <a:gd name="T12" fmla="*/ 0 w 24"/>
                <a:gd name="T13" fmla="*/ 2147483647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0" y="16"/>
                  </a:moveTo>
                  <a:lnTo>
                    <a:pt x="8" y="8"/>
                  </a:lnTo>
                  <a:lnTo>
                    <a:pt x="16" y="0"/>
                  </a:lnTo>
                  <a:lnTo>
                    <a:pt x="24" y="8"/>
                  </a:lnTo>
                  <a:lnTo>
                    <a:pt x="16" y="16"/>
                  </a:lnTo>
                  <a:lnTo>
                    <a:pt x="8" y="24"/>
                  </a:lnTo>
                  <a:lnTo>
                    <a:pt x="0"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46" name="Freeform 567"/>
            <p:cNvSpPr/>
            <p:nvPr/>
          </p:nvSpPr>
          <p:spPr bwMode="auto">
            <a:xfrm>
              <a:off x="5825981" y="3421508"/>
              <a:ext cx="31802" cy="43865"/>
            </a:xfrm>
            <a:custGeom>
              <a:avLst/>
              <a:gdLst>
                <a:gd name="T0" fmla="*/ 0 w 24"/>
                <a:gd name="T1" fmla="*/ 0 h 32"/>
                <a:gd name="T2" fmla="*/ 0 w 24"/>
                <a:gd name="T3" fmla="*/ 2147483647 h 32"/>
                <a:gd name="T4" fmla="*/ 0 w 24"/>
                <a:gd name="T5" fmla="*/ 2147483647 h 32"/>
                <a:gd name="T6" fmla="*/ 2147483647 w 24"/>
                <a:gd name="T7" fmla="*/ 2147483647 h 32"/>
                <a:gd name="T8" fmla="*/ 2147483647 w 24"/>
                <a:gd name="T9" fmla="*/ 2147483647 h 32"/>
                <a:gd name="T10" fmla="*/ 0 w 24"/>
                <a:gd name="T11" fmla="*/ 0 h 32"/>
                <a:gd name="T12" fmla="*/ 0 60000 65536"/>
                <a:gd name="T13" fmla="*/ 0 60000 65536"/>
                <a:gd name="T14" fmla="*/ 0 60000 65536"/>
                <a:gd name="T15" fmla="*/ 0 60000 65536"/>
                <a:gd name="T16" fmla="*/ 0 60000 65536"/>
                <a:gd name="T17" fmla="*/ 0 60000 65536"/>
                <a:gd name="T18" fmla="*/ 0 w 24"/>
                <a:gd name="T19" fmla="*/ 0 h 32"/>
                <a:gd name="T20" fmla="*/ 24 w 24"/>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4" h="32">
                  <a:moveTo>
                    <a:pt x="0" y="0"/>
                  </a:moveTo>
                  <a:lnTo>
                    <a:pt x="0" y="16"/>
                  </a:lnTo>
                  <a:lnTo>
                    <a:pt x="0" y="32"/>
                  </a:lnTo>
                  <a:lnTo>
                    <a:pt x="16" y="32"/>
                  </a:lnTo>
                  <a:lnTo>
                    <a:pt x="24" y="16"/>
                  </a:lnTo>
                  <a:lnTo>
                    <a:pt x="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47" name="Freeform 568"/>
            <p:cNvSpPr/>
            <p:nvPr/>
          </p:nvSpPr>
          <p:spPr bwMode="auto">
            <a:xfrm>
              <a:off x="6319458" y="3228504"/>
              <a:ext cx="31802" cy="32898"/>
            </a:xfrm>
            <a:custGeom>
              <a:avLst/>
              <a:gdLst>
                <a:gd name="T0" fmla="*/ 0 w 24"/>
                <a:gd name="T1" fmla="*/ 2147483647 h 24"/>
                <a:gd name="T2" fmla="*/ 2147483647 w 24"/>
                <a:gd name="T3" fmla="*/ 2147483647 h 24"/>
                <a:gd name="T4" fmla="*/ 2147483647 w 24"/>
                <a:gd name="T5" fmla="*/ 0 h 24"/>
                <a:gd name="T6" fmla="*/ 2147483647 w 24"/>
                <a:gd name="T7" fmla="*/ 2147483647 h 24"/>
                <a:gd name="T8" fmla="*/ 2147483647 w 24"/>
                <a:gd name="T9" fmla="*/ 2147483647 h 24"/>
                <a:gd name="T10" fmla="*/ 2147483647 w 24"/>
                <a:gd name="T11" fmla="*/ 2147483647 h 24"/>
                <a:gd name="T12" fmla="*/ 0 w 24"/>
                <a:gd name="T13" fmla="*/ 2147483647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0" y="16"/>
                  </a:moveTo>
                  <a:lnTo>
                    <a:pt x="8" y="8"/>
                  </a:lnTo>
                  <a:lnTo>
                    <a:pt x="16" y="0"/>
                  </a:lnTo>
                  <a:lnTo>
                    <a:pt x="24" y="8"/>
                  </a:lnTo>
                  <a:lnTo>
                    <a:pt x="16" y="16"/>
                  </a:lnTo>
                  <a:lnTo>
                    <a:pt x="8" y="24"/>
                  </a:lnTo>
                  <a:lnTo>
                    <a:pt x="0"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48" name="Freeform 569"/>
            <p:cNvSpPr/>
            <p:nvPr/>
          </p:nvSpPr>
          <p:spPr bwMode="auto">
            <a:xfrm>
              <a:off x="6512463" y="3132002"/>
              <a:ext cx="21932" cy="64700"/>
            </a:xfrm>
            <a:custGeom>
              <a:avLst/>
              <a:gdLst>
                <a:gd name="T0" fmla="*/ 0 w 16"/>
                <a:gd name="T1" fmla="*/ 2147483647 h 48"/>
                <a:gd name="T2" fmla="*/ 0 w 16"/>
                <a:gd name="T3" fmla="*/ 2147483647 h 48"/>
                <a:gd name="T4" fmla="*/ 2147483647 w 16"/>
                <a:gd name="T5" fmla="*/ 0 h 48"/>
                <a:gd name="T6" fmla="*/ 2147483647 w 16"/>
                <a:gd name="T7" fmla="*/ 2147483647 h 48"/>
                <a:gd name="T8" fmla="*/ 2147483647 w 16"/>
                <a:gd name="T9" fmla="*/ 2147483647 h 48"/>
                <a:gd name="T10" fmla="*/ 0 w 16"/>
                <a:gd name="T11" fmla="*/ 2147483647 h 48"/>
                <a:gd name="T12" fmla="*/ 0 60000 65536"/>
                <a:gd name="T13" fmla="*/ 0 60000 65536"/>
                <a:gd name="T14" fmla="*/ 0 60000 65536"/>
                <a:gd name="T15" fmla="*/ 0 60000 65536"/>
                <a:gd name="T16" fmla="*/ 0 60000 65536"/>
                <a:gd name="T17" fmla="*/ 0 60000 65536"/>
                <a:gd name="T18" fmla="*/ 0 w 16"/>
                <a:gd name="T19" fmla="*/ 0 h 48"/>
                <a:gd name="T20" fmla="*/ 16 w 16"/>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16" h="48">
                  <a:moveTo>
                    <a:pt x="0" y="32"/>
                  </a:moveTo>
                  <a:lnTo>
                    <a:pt x="0" y="16"/>
                  </a:lnTo>
                  <a:lnTo>
                    <a:pt x="16" y="0"/>
                  </a:lnTo>
                  <a:lnTo>
                    <a:pt x="16" y="16"/>
                  </a:lnTo>
                  <a:lnTo>
                    <a:pt x="8" y="48"/>
                  </a:lnTo>
                  <a:lnTo>
                    <a:pt x="0" y="3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49" name="Freeform 570"/>
            <p:cNvSpPr/>
            <p:nvPr/>
          </p:nvSpPr>
          <p:spPr bwMode="auto">
            <a:xfrm>
              <a:off x="6673666" y="2970799"/>
              <a:ext cx="31802" cy="42768"/>
            </a:xfrm>
            <a:custGeom>
              <a:avLst/>
              <a:gdLst>
                <a:gd name="T0" fmla="*/ 0 w 24"/>
                <a:gd name="T1" fmla="*/ 2147483647 h 32"/>
                <a:gd name="T2" fmla="*/ 2147483647 w 24"/>
                <a:gd name="T3" fmla="*/ 2147483647 h 32"/>
                <a:gd name="T4" fmla="*/ 2147483647 w 24"/>
                <a:gd name="T5" fmla="*/ 2147483647 h 32"/>
                <a:gd name="T6" fmla="*/ 2147483647 w 24"/>
                <a:gd name="T7" fmla="*/ 2147483647 h 32"/>
                <a:gd name="T8" fmla="*/ 2147483647 w 24"/>
                <a:gd name="T9" fmla="*/ 2147483647 h 32"/>
                <a:gd name="T10" fmla="*/ 2147483647 w 24"/>
                <a:gd name="T11" fmla="*/ 0 h 32"/>
                <a:gd name="T12" fmla="*/ 0 w 24"/>
                <a:gd name="T13" fmla="*/ 2147483647 h 32"/>
                <a:gd name="T14" fmla="*/ 0 60000 65536"/>
                <a:gd name="T15" fmla="*/ 0 60000 65536"/>
                <a:gd name="T16" fmla="*/ 0 60000 65536"/>
                <a:gd name="T17" fmla="*/ 0 60000 65536"/>
                <a:gd name="T18" fmla="*/ 0 60000 65536"/>
                <a:gd name="T19" fmla="*/ 0 60000 65536"/>
                <a:gd name="T20" fmla="*/ 0 60000 65536"/>
                <a:gd name="T21" fmla="*/ 0 w 24"/>
                <a:gd name="T22" fmla="*/ 0 h 32"/>
                <a:gd name="T23" fmla="*/ 24 w 24"/>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32">
                  <a:moveTo>
                    <a:pt x="0" y="8"/>
                  </a:moveTo>
                  <a:lnTo>
                    <a:pt x="8" y="24"/>
                  </a:lnTo>
                  <a:lnTo>
                    <a:pt x="8" y="32"/>
                  </a:lnTo>
                  <a:lnTo>
                    <a:pt x="24" y="24"/>
                  </a:lnTo>
                  <a:lnTo>
                    <a:pt x="24" y="8"/>
                  </a:lnTo>
                  <a:lnTo>
                    <a:pt x="24" y="0"/>
                  </a:lnTo>
                  <a:lnTo>
                    <a:pt x="0"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50" name="Freeform 571"/>
            <p:cNvSpPr/>
            <p:nvPr/>
          </p:nvSpPr>
          <p:spPr bwMode="auto">
            <a:xfrm>
              <a:off x="6512463" y="3132002"/>
              <a:ext cx="21932" cy="64700"/>
            </a:xfrm>
            <a:custGeom>
              <a:avLst/>
              <a:gdLst>
                <a:gd name="T0" fmla="*/ 0 w 16"/>
                <a:gd name="T1" fmla="*/ 2147483647 h 48"/>
                <a:gd name="T2" fmla="*/ 0 w 16"/>
                <a:gd name="T3" fmla="*/ 2147483647 h 48"/>
                <a:gd name="T4" fmla="*/ 2147483647 w 16"/>
                <a:gd name="T5" fmla="*/ 0 h 48"/>
                <a:gd name="T6" fmla="*/ 2147483647 w 16"/>
                <a:gd name="T7" fmla="*/ 2147483647 h 48"/>
                <a:gd name="T8" fmla="*/ 2147483647 w 16"/>
                <a:gd name="T9" fmla="*/ 2147483647 h 48"/>
                <a:gd name="T10" fmla="*/ 0 w 16"/>
                <a:gd name="T11" fmla="*/ 2147483647 h 48"/>
                <a:gd name="T12" fmla="*/ 0 60000 65536"/>
                <a:gd name="T13" fmla="*/ 0 60000 65536"/>
                <a:gd name="T14" fmla="*/ 0 60000 65536"/>
                <a:gd name="T15" fmla="*/ 0 60000 65536"/>
                <a:gd name="T16" fmla="*/ 0 60000 65536"/>
                <a:gd name="T17" fmla="*/ 0 60000 65536"/>
                <a:gd name="T18" fmla="*/ 0 w 16"/>
                <a:gd name="T19" fmla="*/ 0 h 48"/>
                <a:gd name="T20" fmla="*/ 16 w 16"/>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16" h="48">
                  <a:moveTo>
                    <a:pt x="0" y="32"/>
                  </a:moveTo>
                  <a:lnTo>
                    <a:pt x="0" y="16"/>
                  </a:lnTo>
                  <a:lnTo>
                    <a:pt x="16" y="0"/>
                  </a:lnTo>
                  <a:lnTo>
                    <a:pt x="16" y="16"/>
                  </a:lnTo>
                  <a:lnTo>
                    <a:pt x="8" y="48"/>
                  </a:lnTo>
                  <a:lnTo>
                    <a:pt x="0" y="3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51" name="Freeform 572"/>
            <p:cNvSpPr/>
            <p:nvPr/>
          </p:nvSpPr>
          <p:spPr bwMode="auto">
            <a:xfrm>
              <a:off x="6673666" y="2970799"/>
              <a:ext cx="31802" cy="42768"/>
            </a:xfrm>
            <a:custGeom>
              <a:avLst/>
              <a:gdLst>
                <a:gd name="T0" fmla="*/ 0 w 24"/>
                <a:gd name="T1" fmla="*/ 2147483647 h 32"/>
                <a:gd name="T2" fmla="*/ 2147483647 w 24"/>
                <a:gd name="T3" fmla="*/ 2147483647 h 32"/>
                <a:gd name="T4" fmla="*/ 2147483647 w 24"/>
                <a:gd name="T5" fmla="*/ 2147483647 h 32"/>
                <a:gd name="T6" fmla="*/ 2147483647 w 24"/>
                <a:gd name="T7" fmla="*/ 2147483647 h 32"/>
                <a:gd name="T8" fmla="*/ 2147483647 w 24"/>
                <a:gd name="T9" fmla="*/ 2147483647 h 32"/>
                <a:gd name="T10" fmla="*/ 2147483647 w 24"/>
                <a:gd name="T11" fmla="*/ 0 h 32"/>
                <a:gd name="T12" fmla="*/ 0 w 24"/>
                <a:gd name="T13" fmla="*/ 2147483647 h 32"/>
                <a:gd name="T14" fmla="*/ 0 60000 65536"/>
                <a:gd name="T15" fmla="*/ 0 60000 65536"/>
                <a:gd name="T16" fmla="*/ 0 60000 65536"/>
                <a:gd name="T17" fmla="*/ 0 60000 65536"/>
                <a:gd name="T18" fmla="*/ 0 60000 65536"/>
                <a:gd name="T19" fmla="*/ 0 60000 65536"/>
                <a:gd name="T20" fmla="*/ 0 60000 65536"/>
                <a:gd name="T21" fmla="*/ 0 w 24"/>
                <a:gd name="T22" fmla="*/ 0 h 32"/>
                <a:gd name="T23" fmla="*/ 24 w 24"/>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32">
                  <a:moveTo>
                    <a:pt x="0" y="8"/>
                  </a:moveTo>
                  <a:lnTo>
                    <a:pt x="8" y="24"/>
                  </a:lnTo>
                  <a:lnTo>
                    <a:pt x="8" y="32"/>
                  </a:lnTo>
                  <a:lnTo>
                    <a:pt x="24" y="24"/>
                  </a:lnTo>
                  <a:lnTo>
                    <a:pt x="24" y="8"/>
                  </a:lnTo>
                  <a:lnTo>
                    <a:pt x="24" y="0"/>
                  </a:lnTo>
                  <a:lnTo>
                    <a:pt x="0"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52" name="Freeform 573"/>
            <p:cNvSpPr/>
            <p:nvPr/>
          </p:nvSpPr>
          <p:spPr bwMode="auto">
            <a:xfrm>
              <a:off x="6716433" y="2724060"/>
              <a:ext cx="235773" cy="257704"/>
            </a:xfrm>
            <a:custGeom>
              <a:avLst/>
              <a:gdLst>
                <a:gd name="T0" fmla="*/ 0 w 176"/>
                <a:gd name="T1" fmla="*/ 2147483647 h 192"/>
                <a:gd name="T2" fmla="*/ 2147483647 w 176"/>
                <a:gd name="T3" fmla="*/ 2147483647 h 192"/>
                <a:gd name="T4" fmla="*/ 2147483647 w 176"/>
                <a:gd name="T5" fmla="*/ 2147483647 h 192"/>
                <a:gd name="T6" fmla="*/ 2147483647 w 176"/>
                <a:gd name="T7" fmla="*/ 2147483647 h 192"/>
                <a:gd name="T8" fmla="*/ 2147483647 w 176"/>
                <a:gd name="T9" fmla="*/ 2147483647 h 192"/>
                <a:gd name="T10" fmla="*/ 2147483647 w 176"/>
                <a:gd name="T11" fmla="*/ 2147483647 h 192"/>
                <a:gd name="T12" fmla="*/ 2147483647 w 176"/>
                <a:gd name="T13" fmla="*/ 2147483647 h 192"/>
                <a:gd name="T14" fmla="*/ 2147483647 w 176"/>
                <a:gd name="T15" fmla="*/ 2147483647 h 192"/>
                <a:gd name="T16" fmla="*/ 2147483647 w 176"/>
                <a:gd name="T17" fmla="*/ 2147483647 h 192"/>
                <a:gd name="T18" fmla="*/ 2147483647 w 176"/>
                <a:gd name="T19" fmla="*/ 2147483647 h 192"/>
                <a:gd name="T20" fmla="*/ 2147483647 w 176"/>
                <a:gd name="T21" fmla="*/ 0 h 192"/>
                <a:gd name="T22" fmla="*/ 2147483647 w 176"/>
                <a:gd name="T23" fmla="*/ 2147483647 h 192"/>
                <a:gd name="T24" fmla="*/ 2147483647 w 176"/>
                <a:gd name="T25" fmla="*/ 2147483647 h 192"/>
                <a:gd name="T26" fmla="*/ 2147483647 w 176"/>
                <a:gd name="T27" fmla="*/ 2147483647 h 192"/>
                <a:gd name="T28" fmla="*/ 2147483647 w 176"/>
                <a:gd name="T29" fmla="*/ 2147483647 h 192"/>
                <a:gd name="T30" fmla="*/ 2147483647 w 176"/>
                <a:gd name="T31" fmla="*/ 2147483647 h 192"/>
                <a:gd name="T32" fmla="*/ 2147483647 w 176"/>
                <a:gd name="T33" fmla="*/ 2147483647 h 192"/>
                <a:gd name="T34" fmla="*/ 2147483647 w 176"/>
                <a:gd name="T35" fmla="*/ 2147483647 h 192"/>
                <a:gd name="T36" fmla="*/ 2147483647 w 176"/>
                <a:gd name="T37" fmla="*/ 2147483647 h 192"/>
                <a:gd name="T38" fmla="*/ 2147483647 w 176"/>
                <a:gd name="T39" fmla="*/ 2147483647 h 192"/>
                <a:gd name="T40" fmla="*/ 2147483647 w 176"/>
                <a:gd name="T41" fmla="*/ 2147483647 h 192"/>
                <a:gd name="T42" fmla="*/ 2147483647 w 176"/>
                <a:gd name="T43" fmla="*/ 2147483647 h 192"/>
                <a:gd name="T44" fmla="*/ 2147483647 w 176"/>
                <a:gd name="T45" fmla="*/ 2147483647 h 192"/>
                <a:gd name="T46" fmla="*/ 2147483647 w 176"/>
                <a:gd name="T47" fmla="*/ 2147483647 h 192"/>
                <a:gd name="T48" fmla="*/ 2147483647 w 176"/>
                <a:gd name="T49" fmla="*/ 2147483647 h 192"/>
                <a:gd name="T50" fmla="*/ 2147483647 w 176"/>
                <a:gd name="T51" fmla="*/ 2147483647 h 192"/>
                <a:gd name="T52" fmla="*/ 2147483647 w 176"/>
                <a:gd name="T53" fmla="*/ 2147483647 h 192"/>
                <a:gd name="T54" fmla="*/ 2147483647 w 176"/>
                <a:gd name="T55" fmla="*/ 2147483647 h 192"/>
                <a:gd name="T56" fmla="*/ 2147483647 w 176"/>
                <a:gd name="T57" fmla="*/ 2147483647 h 192"/>
                <a:gd name="T58" fmla="*/ 2147483647 w 176"/>
                <a:gd name="T59" fmla="*/ 2147483647 h 192"/>
                <a:gd name="T60" fmla="*/ 2147483647 w 176"/>
                <a:gd name="T61" fmla="*/ 2147483647 h 192"/>
                <a:gd name="T62" fmla="*/ 2147483647 w 176"/>
                <a:gd name="T63" fmla="*/ 2147483647 h 192"/>
                <a:gd name="T64" fmla="*/ 2147483647 w 176"/>
                <a:gd name="T65" fmla="*/ 2147483647 h 192"/>
                <a:gd name="T66" fmla="*/ 0 w 176"/>
                <a:gd name="T67" fmla="*/ 2147483647 h 192"/>
                <a:gd name="T68" fmla="*/ 0 w 176"/>
                <a:gd name="T69" fmla="*/ 2147483647 h 1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6"/>
                <a:gd name="T106" fmla="*/ 0 h 192"/>
                <a:gd name="T107" fmla="*/ 176 w 176"/>
                <a:gd name="T108" fmla="*/ 192 h 1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6" h="192">
                  <a:moveTo>
                    <a:pt x="0" y="160"/>
                  </a:moveTo>
                  <a:lnTo>
                    <a:pt x="24" y="152"/>
                  </a:lnTo>
                  <a:lnTo>
                    <a:pt x="40" y="152"/>
                  </a:lnTo>
                  <a:lnTo>
                    <a:pt x="72" y="128"/>
                  </a:lnTo>
                  <a:lnTo>
                    <a:pt x="88" y="120"/>
                  </a:lnTo>
                  <a:lnTo>
                    <a:pt x="96" y="104"/>
                  </a:lnTo>
                  <a:lnTo>
                    <a:pt x="104" y="72"/>
                  </a:lnTo>
                  <a:lnTo>
                    <a:pt x="104" y="48"/>
                  </a:lnTo>
                  <a:lnTo>
                    <a:pt x="112" y="32"/>
                  </a:lnTo>
                  <a:lnTo>
                    <a:pt x="112" y="8"/>
                  </a:lnTo>
                  <a:lnTo>
                    <a:pt x="120" y="0"/>
                  </a:lnTo>
                  <a:lnTo>
                    <a:pt x="136" y="8"/>
                  </a:lnTo>
                  <a:lnTo>
                    <a:pt x="160" y="16"/>
                  </a:lnTo>
                  <a:lnTo>
                    <a:pt x="176" y="16"/>
                  </a:lnTo>
                  <a:lnTo>
                    <a:pt x="160" y="32"/>
                  </a:lnTo>
                  <a:lnTo>
                    <a:pt x="144" y="40"/>
                  </a:lnTo>
                  <a:lnTo>
                    <a:pt x="136" y="56"/>
                  </a:lnTo>
                  <a:lnTo>
                    <a:pt x="120" y="40"/>
                  </a:lnTo>
                  <a:lnTo>
                    <a:pt x="104" y="64"/>
                  </a:lnTo>
                  <a:lnTo>
                    <a:pt x="120" y="88"/>
                  </a:lnTo>
                  <a:lnTo>
                    <a:pt x="112" y="112"/>
                  </a:lnTo>
                  <a:lnTo>
                    <a:pt x="104" y="128"/>
                  </a:lnTo>
                  <a:lnTo>
                    <a:pt x="104" y="152"/>
                  </a:lnTo>
                  <a:lnTo>
                    <a:pt x="96" y="160"/>
                  </a:lnTo>
                  <a:lnTo>
                    <a:pt x="88" y="160"/>
                  </a:lnTo>
                  <a:lnTo>
                    <a:pt x="80" y="160"/>
                  </a:lnTo>
                  <a:lnTo>
                    <a:pt x="64" y="160"/>
                  </a:lnTo>
                  <a:lnTo>
                    <a:pt x="56" y="160"/>
                  </a:lnTo>
                  <a:lnTo>
                    <a:pt x="40" y="176"/>
                  </a:lnTo>
                  <a:lnTo>
                    <a:pt x="40" y="168"/>
                  </a:lnTo>
                  <a:lnTo>
                    <a:pt x="32" y="176"/>
                  </a:lnTo>
                  <a:lnTo>
                    <a:pt x="24" y="176"/>
                  </a:lnTo>
                  <a:lnTo>
                    <a:pt x="8" y="192"/>
                  </a:lnTo>
                  <a:lnTo>
                    <a:pt x="0" y="168"/>
                  </a:lnTo>
                  <a:lnTo>
                    <a:pt x="0" y="16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53" name="Freeform 574"/>
            <p:cNvSpPr/>
            <p:nvPr/>
          </p:nvSpPr>
          <p:spPr bwMode="auto">
            <a:xfrm>
              <a:off x="6877636" y="2488287"/>
              <a:ext cx="42768" cy="203971"/>
            </a:xfrm>
            <a:custGeom>
              <a:avLst/>
              <a:gdLst>
                <a:gd name="T0" fmla="*/ 2147483647 w 32"/>
                <a:gd name="T1" fmla="*/ 2147483647 h 152"/>
                <a:gd name="T2" fmla="*/ 2147483647 w 32"/>
                <a:gd name="T3" fmla="*/ 2147483647 h 152"/>
                <a:gd name="T4" fmla="*/ 2147483647 w 32"/>
                <a:gd name="T5" fmla="*/ 2147483647 h 152"/>
                <a:gd name="T6" fmla="*/ 0 w 32"/>
                <a:gd name="T7" fmla="*/ 2147483647 h 152"/>
                <a:gd name="T8" fmla="*/ 2147483647 w 32"/>
                <a:gd name="T9" fmla="*/ 2147483647 h 152"/>
                <a:gd name="T10" fmla="*/ 2147483647 w 32"/>
                <a:gd name="T11" fmla="*/ 0 h 152"/>
                <a:gd name="T12" fmla="*/ 2147483647 w 32"/>
                <a:gd name="T13" fmla="*/ 2147483647 h 152"/>
                <a:gd name="T14" fmla="*/ 2147483647 w 32"/>
                <a:gd name="T15" fmla="*/ 2147483647 h 152"/>
                <a:gd name="T16" fmla="*/ 2147483647 w 32"/>
                <a:gd name="T17" fmla="*/ 2147483647 h 152"/>
                <a:gd name="T18" fmla="*/ 2147483647 w 32"/>
                <a:gd name="T19" fmla="*/ 2147483647 h 152"/>
                <a:gd name="T20" fmla="*/ 2147483647 w 32"/>
                <a:gd name="T21" fmla="*/ 2147483647 h 152"/>
                <a:gd name="T22" fmla="*/ 2147483647 w 32"/>
                <a:gd name="T23" fmla="*/ 2147483647 h 152"/>
                <a:gd name="T24" fmla="*/ 2147483647 w 32"/>
                <a:gd name="T25" fmla="*/ 2147483647 h 152"/>
                <a:gd name="T26" fmla="*/ 2147483647 w 32"/>
                <a:gd name="T27" fmla="*/ 2147483647 h 1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152"/>
                <a:gd name="T44" fmla="*/ 32 w 32"/>
                <a:gd name="T45" fmla="*/ 152 h 1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152">
                  <a:moveTo>
                    <a:pt x="8" y="144"/>
                  </a:moveTo>
                  <a:lnTo>
                    <a:pt x="8" y="120"/>
                  </a:lnTo>
                  <a:lnTo>
                    <a:pt x="8" y="56"/>
                  </a:lnTo>
                  <a:lnTo>
                    <a:pt x="0" y="40"/>
                  </a:lnTo>
                  <a:lnTo>
                    <a:pt x="8" y="16"/>
                  </a:lnTo>
                  <a:lnTo>
                    <a:pt x="8" y="0"/>
                  </a:lnTo>
                  <a:lnTo>
                    <a:pt x="16" y="24"/>
                  </a:lnTo>
                  <a:lnTo>
                    <a:pt x="16" y="40"/>
                  </a:lnTo>
                  <a:lnTo>
                    <a:pt x="32" y="104"/>
                  </a:lnTo>
                  <a:lnTo>
                    <a:pt x="24" y="96"/>
                  </a:lnTo>
                  <a:lnTo>
                    <a:pt x="16" y="112"/>
                  </a:lnTo>
                  <a:lnTo>
                    <a:pt x="16" y="128"/>
                  </a:lnTo>
                  <a:lnTo>
                    <a:pt x="32" y="152"/>
                  </a:lnTo>
                  <a:lnTo>
                    <a:pt x="8" y="14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54" name="Freeform 575"/>
            <p:cNvSpPr/>
            <p:nvPr/>
          </p:nvSpPr>
          <p:spPr bwMode="auto">
            <a:xfrm>
              <a:off x="7306413" y="4333893"/>
              <a:ext cx="118435" cy="140367"/>
            </a:xfrm>
            <a:custGeom>
              <a:avLst/>
              <a:gdLst>
                <a:gd name="T0" fmla="*/ 0 w 88"/>
                <a:gd name="T1" fmla="*/ 2147483647 h 104"/>
                <a:gd name="T2" fmla="*/ 2147483647 w 88"/>
                <a:gd name="T3" fmla="*/ 2147483647 h 104"/>
                <a:gd name="T4" fmla="*/ 2147483647 w 88"/>
                <a:gd name="T5" fmla="*/ 2147483647 h 104"/>
                <a:gd name="T6" fmla="*/ 2147483647 w 88"/>
                <a:gd name="T7" fmla="*/ 2147483647 h 104"/>
                <a:gd name="T8" fmla="*/ 2147483647 w 88"/>
                <a:gd name="T9" fmla="*/ 2147483647 h 104"/>
                <a:gd name="T10" fmla="*/ 2147483647 w 88"/>
                <a:gd name="T11" fmla="*/ 2147483647 h 104"/>
                <a:gd name="T12" fmla="*/ 2147483647 w 88"/>
                <a:gd name="T13" fmla="*/ 0 h 104"/>
                <a:gd name="T14" fmla="*/ 2147483647 w 88"/>
                <a:gd name="T15" fmla="*/ 2147483647 h 104"/>
                <a:gd name="T16" fmla="*/ 2147483647 w 88"/>
                <a:gd name="T17" fmla="*/ 2147483647 h 104"/>
                <a:gd name="T18" fmla="*/ 2147483647 w 88"/>
                <a:gd name="T19" fmla="*/ 2147483647 h 104"/>
                <a:gd name="T20" fmla="*/ 2147483647 w 88"/>
                <a:gd name="T21" fmla="*/ 2147483647 h 104"/>
                <a:gd name="T22" fmla="*/ 2147483647 w 88"/>
                <a:gd name="T23" fmla="*/ 2147483647 h 104"/>
                <a:gd name="T24" fmla="*/ 2147483647 w 88"/>
                <a:gd name="T25" fmla="*/ 2147483647 h 104"/>
                <a:gd name="T26" fmla="*/ 2147483647 w 88"/>
                <a:gd name="T27" fmla="*/ 2147483647 h 104"/>
                <a:gd name="T28" fmla="*/ 2147483647 w 88"/>
                <a:gd name="T29" fmla="*/ 2147483647 h 104"/>
                <a:gd name="T30" fmla="*/ 2147483647 w 88"/>
                <a:gd name="T31" fmla="*/ 2147483647 h 104"/>
                <a:gd name="T32" fmla="*/ 2147483647 w 88"/>
                <a:gd name="T33" fmla="*/ 2147483647 h 104"/>
                <a:gd name="T34" fmla="*/ 0 w 88"/>
                <a:gd name="T35" fmla="*/ 2147483647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8"/>
                <a:gd name="T55" fmla="*/ 0 h 104"/>
                <a:gd name="T56" fmla="*/ 88 w 88"/>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8" h="104">
                  <a:moveTo>
                    <a:pt x="0" y="88"/>
                  </a:moveTo>
                  <a:lnTo>
                    <a:pt x="8" y="64"/>
                  </a:lnTo>
                  <a:lnTo>
                    <a:pt x="16" y="48"/>
                  </a:lnTo>
                  <a:lnTo>
                    <a:pt x="40" y="40"/>
                  </a:lnTo>
                  <a:lnTo>
                    <a:pt x="48" y="32"/>
                  </a:lnTo>
                  <a:lnTo>
                    <a:pt x="56" y="16"/>
                  </a:lnTo>
                  <a:lnTo>
                    <a:pt x="64" y="0"/>
                  </a:lnTo>
                  <a:lnTo>
                    <a:pt x="72" y="8"/>
                  </a:lnTo>
                  <a:lnTo>
                    <a:pt x="88" y="8"/>
                  </a:lnTo>
                  <a:lnTo>
                    <a:pt x="88" y="24"/>
                  </a:lnTo>
                  <a:lnTo>
                    <a:pt x="72" y="32"/>
                  </a:lnTo>
                  <a:lnTo>
                    <a:pt x="64" y="40"/>
                  </a:lnTo>
                  <a:lnTo>
                    <a:pt x="48" y="56"/>
                  </a:lnTo>
                  <a:lnTo>
                    <a:pt x="48" y="72"/>
                  </a:lnTo>
                  <a:lnTo>
                    <a:pt x="40" y="96"/>
                  </a:lnTo>
                  <a:lnTo>
                    <a:pt x="24" y="104"/>
                  </a:lnTo>
                  <a:lnTo>
                    <a:pt x="8" y="96"/>
                  </a:lnTo>
                  <a:lnTo>
                    <a:pt x="0" y="8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55" name="Freeform 576"/>
            <p:cNvSpPr/>
            <p:nvPr/>
          </p:nvSpPr>
          <p:spPr bwMode="auto">
            <a:xfrm>
              <a:off x="6877636" y="2488287"/>
              <a:ext cx="42768" cy="203971"/>
            </a:xfrm>
            <a:custGeom>
              <a:avLst/>
              <a:gdLst>
                <a:gd name="T0" fmla="*/ 2147483647 w 32"/>
                <a:gd name="T1" fmla="*/ 2147483647 h 152"/>
                <a:gd name="T2" fmla="*/ 2147483647 w 32"/>
                <a:gd name="T3" fmla="*/ 2147483647 h 152"/>
                <a:gd name="T4" fmla="*/ 2147483647 w 32"/>
                <a:gd name="T5" fmla="*/ 2147483647 h 152"/>
                <a:gd name="T6" fmla="*/ 0 w 32"/>
                <a:gd name="T7" fmla="*/ 2147483647 h 152"/>
                <a:gd name="T8" fmla="*/ 2147483647 w 32"/>
                <a:gd name="T9" fmla="*/ 2147483647 h 152"/>
                <a:gd name="T10" fmla="*/ 2147483647 w 32"/>
                <a:gd name="T11" fmla="*/ 0 h 152"/>
                <a:gd name="T12" fmla="*/ 2147483647 w 32"/>
                <a:gd name="T13" fmla="*/ 2147483647 h 152"/>
                <a:gd name="T14" fmla="*/ 2147483647 w 32"/>
                <a:gd name="T15" fmla="*/ 2147483647 h 152"/>
                <a:gd name="T16" fmla="*/ 2147483647 w 32"/>
                <a:gd name="T17" fmla="*/ 2147483647 h 152"/>
                <a:gd name="T18" fmla="*/ 2147483647 w 32"/>
                <a:gd name="T19" fmla="*/ 2147483647 h 152"/>
                <a:gd name="T20" fmla="*/ 2147483647 w 32"/>
                <a:gd name="T21" fmla="*/ 2147483647 h 152"/>
                <a:gd name="T22" fmla="*/ 2147483647 w 32"/>
                <a:gd name="T23" fmla="*/ 2147483647 h 152"/>
                <a:gd name="T24" fmla="*/ 2147483647 w 32"/>
                <a:gd name="T25" fmla="*/ 2147483647 h 152"/>
                <a:gd name="T26" fmla="*/ 2147483647 w 32"/>
                <a:gd name="T27" fmla="*/ 2147483647 h 1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152"/>
                <a:gd name="T44" fmla="*/ 32 w 32"/>
                <a:gd name="T45" fmla="*/ 152 h 1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152">
                  <a:moveTo>
                    <a:pt x="8" y="144"/>
                  </a:moveTo>
                  <a:lnTo>
                    <a:pt x="8" y="120"/>
                  </a:lnTo>
                  <a:lnTo>
                    <a:pt x="8" y="56"/>
                  </a:lnTo>
                  <a:lnTo>
                    <a:pt x="0" y="40"/>
                  </a:lnTo>
                  <a:lnTo>
                    <a:pt x="8" y="16"/>
                  </a:lnTo>
                  <a:lnTo>
                    <a:pt x="8" y="0"/>
                  </a:lnTo>
                  <a:lnTo>
                    <a:pt x="16" y="24"/>
                  </a:lnTo>
                  <a:lnTo>
                    <a:pt x="16" y="40"/>
                  </a:lnTo>
                  <a:lnTo>
                    <a:pt x="32" y="104"/>
                  </a:lnTo>
                  <a:lnTo>
                    <a:pt x="24" y="96"/>
                  </a:lnTo>
                  <a:lnTo>
                    <a:pt x="16" y="112"/>
                  </a:lnTo>
                  <a:lnTo>
                    <a:pt x="16" y="128"/>
                  </a:lnTo>
                  <a:lnTo>
                    <a:pt x="32" y="152"/>
                  </a:lnTo>
                  <a:lnTo>
                    <a:pt x="8" y="14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56" name="Freeform 577"/>
            <p:cNvSpPr/>
            <p:nvPr/>
          </p:nvSpPr>
          <p:spPr bwMode="auto">
            <a:xfrm>
              <a:off x="7306413" y="4333893"/>
              <a:ext cx="118435" cy="140367"/>
            </a:xfrm>
            <a:custGeom>
              <a:avLst/>
              <a:gdLst>
                <a:gd name="T0" fmla="*/ 0 w 88"/>
                <a:gd name="T1" fmla="*/ 2147483647 h 104"/>
                <a:gd name="T2" fmla="*/ 2147483647 w 88"/>
                <a:gd name="T3" fmla="*/ 2147483647 h 104"/>
                <a:gd name="T4" fmla="*/ 2147483647 w 88"/>
                <a:gd name="T5" fmla="*/ 2147483647 h 104"/>
                <a:gd name="T6" fmla="*/ 2147483647 w 88"/>
                <a:gd name="T7" fmla="*/ 2147483647 h 104"/>
                <a:gd name="T8" fmla="*/ 2147483647 w 88"/>
                <a:gd name="T9" fmla="*/ 2147483647 h 104"/>
                <a:gd name="T10" fmla="*/ 2147483647 w 88"/>
                <a:gd name="T11" fmla="*/ 2147483647 h 104"/>
                <a:gd name="T12" fmla="*/ 2147483647 w 88"/>
                <a:gd name="T13" fmla="*/ 0 h 104"/>
                <a:gd name="T14" fmla="*/ 2147483647 w 88"/>
                <a:gd name="T15" fmla="*/ 2147483647 h 104"/>
                <a:gd name="T16" fmla="*/ 2147483647 w 88"/>
                <a:gd name="T17" fmla="*/ 2147483647 h 104"/>
                <a:gd name="T18" fmla="*/ 2147483647 w 88"/>
                <a:gd name="T19" fmla="*/ 2147483647 h 104"/>
                <a:gd name="T20" fmla="*/ 2147483647 w 88"/>
                <a:gd name="T21" fmla="*/ 2147483647 h 104"/>
                <a:gd name="T22" fmla="*/ 2147483647 w 88"/>
                <a:gd name="T23" fmla="*/ 2147483647 h 104"/>
                <a:gd name="T24" fmla="*/ 2147483647 w 88"/>
                <a:gd name="T25" fmla="*/ 2147483647 h 104"/>
                <a:gd name="T26" fmla="*/ 2147483647 w 88"/>
                <a:gd name="T27" fmla="*/ 2147483647 h 104"/>
                <a:gd name="T28" fmla="*/ 2147483647 w 88"/>
                <a:gd name="T29" fmla="*/ 2147483647 h 104"/>
                <a:gd name="T30" fmla="*/ 2147483647 w 88"/>
                <a:gd name="T31" fmla="*/ 2147483647 h 104"/>
                <a:gd name="T32" fmla="*/ 2147483647 w 88"/>
                <a:gd name="T33" fmla="*/ 2147483647 h 104"/>
                <a:gd name="T34" fmla="*/ 0 w 88"/>
                <a:gd name="T35" fmla="*/ 2147483647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8"/>
                <a:gd name="T55" fmla="*/ 0 h 104"/>
                <a:gd name="T56" fmla="*/ 88 w 88"/>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8" h="104">
                  <a:moveTo>
                    <a:pt x="0" y="88"/>
                  </a:moveTo>
                  <a:lnTo>
                    <a:pt x="8" y="64"/>
                  </a:lnTo>
                  <a:lnTo>
                    <a:pt x="16" y="48"/>
                  </a:lnTo>
                  <a:lnTo>
                    <a:pt x="40" y="40"/>
                  </a:lnTo>
                  <a:lnTo>
                    <a:pt x="48" y="32"/>
                  </a:lnTo>
                  <a:lnTo>
                    <a:pt x="56" y="16"/>
                  </a:lnTo>
                  <a:lnTo>
                    <a:pt x="64" y="0"/>
                  </a:lnTo>
                  <a:lnTo>
                    <a:pt x="72" y="8"/>
                  </a:lnTo>
                  <a:lnTo>
                    <a:pt x="88" y="8"/>
                  </a:lnTo>
                  <a:lnTo>
                    <a:pt x="88" y="24"/>
                  </a:lnTo>
                  <a:lnTo>
                    <a:pt x="72" y="32"/>
                  </a:lnTo>
                  <a:lnTo>
                    <a:pt x="64" y="40"/>
                  </a:lnTo>
                  <a:lnTo>
                    <a:pt x="48" y="56"/>
                  </a:lnTo>
                  <a:lnTo>
                    <a:pt x="48" y="72"/>
                  </a:lnTo>
                  <a:lnTo>
                    <a:pt x="40" y="96"/>
                  </a:lnTo>
                  <a:lnTo>
                    <a:pt x="24" y="104"/>
                  </a:lnTo>
                  <a:lnTo>
                    <a:pt x="8" y="96"/>
                  </a:lnTo>
                  <a:lnTo>
                    <a:pt x="0" y="8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57" name="Freeform 578"/>
            <p:cNvSpPr/>
            <p:nvPr/>
          </p:nvSpPr>
          <p:spPr bwMode="auto">
            <a:xfrm>
              <a:off x="7413881" y="4205589"/>
              <a:ext cx="86633" cy="139271"/>
            </a:xfrm>
            <a:custGeom>
              <a:avLst/>
              <a:gdLst>
                <a:gd name="T0" fmla="*/ 0 w 64"/>
                <a:gd name="T1" fmla="*/ 2147483647 h 104"/>
                <a:gd name="T2" fmla="*/ 2147483647 w 64"/>
                <a:gd name="T3" fmla="*/ 2147483647 h 104"/>
                <a:gd name="T4" fmla="*/ 2147483647 w 64"/>
                <a:gd name="T5" fmla="*/ 2147483647 h 104"/>
                <a:gd name="T6" fmla="*/ 0 w 64"/>
                <a:gd name="T7" fmla="*/ 0 h 104"/>
                <a:gd name="T8" fmla="*/ 2147483647 w 64"/>
                <a:gd name="T9" fmla="*/ 2147483647 h 104"/>
                <a:gd name="T10" fmla="*/ 2147483647 w 64"/>
                <a:gd name="T11" fmla="*/ 2147483647 h 104"/>
                <a:gd name="T12" fmla="*/ 2147483647 w 64"/>
                <a:gd name="T13" fmla="*/ 2147483647 h 104"/>
                <a:gd name="T14" fmla="*/ 2147483647 w 64"/>
                <a:gd name="T15" fmla="*/ 2147483647 h 104"/>
                <a:gd name="T16" fmla="*/ 2147483647 w 64"/>
                <a:gd name="T17" fmla="*/ 2147483647 h 104"/>
                <a:gd name="T18" fmla="*/ 2147483647 w 64"/>
                <a:gd name="T19" fmla="*/ 2147483647 h 104"/>
                <a:gd name="T20" fmla="*/ 2147483647 w 64"/>
                <a:gd name="T21" fmla="*/ 2147483647 h 104"/>
                <a:gd name="T22" fmla="*/ 2147483647 w 64"/>
                <a:gd name="T23" fmla="*/ 2147483647 h 104"/>
                <a:gd name="T24" fmla="*/ 2147483647 w 64"/>
                <a:gd name="T25" fmla="*/ 2147483647 h 104"/>
                <a:gd name="T26" fmla="*/ 2147483647 w 64"/>
                <a:gd name="T27" fmla="*/ 2147483647 h 104"/>
                <a:gd name="T28" fmla="*/ 2147483647 w 64"/>
                <a:gd name="T29" fmla="*/ 2147483647 h 104"/>
                <a:gd name="T30" fmla="*/ 2147483647 w 64"/>
                <a:gd name="T31" fmla="*/ 2147483647 h 104"/>
                <a:gd name="T32" fmla="*/ 2147483647 w 64"/>
                <a:gd name="T33" fmla="*/ 2147483647 h 104"/>
                <a:gd name="T34" fmla="*/ 0 w 64"/>
                <a:gd name="T35" fmla="*/ 2147483647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104"/>
                <a:gd name="T56" fmla="*/ 64 w 64"/>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104">
                  <a:moveTo>
                    <a:pt x="0" y="72"/>
                  </a:moveTo>
                  <a:lnTo>
                    <a:pt x="16" y="48"/>
                  </a:lnTo>
                  <a:lnTo>
                    <a:pt x="16" y="32"/>
                  </a:lnTo>
                  <a:lnTo>
                    <a:pt x="0" y="0"/>
                  </a:lnTo>
                  <a:lnTo>
                    <a:pt x="16" y="8"/>
                  </a:lnTo>
                  <a:lnTo>
                    <a:pt x="16" y="24"/>
                  </a:lnTo>
                  <a:lnTo>
                    <a:pt x="24" y="40"/>
                  </a:lnTo>
                  <a:lnTo>
                    <a:pt x="40" y="48"/>
                  </a:lnTo>
                  <a:lnTo>
                    <a:pt x="56" y="40"/>
                  </a:lnTo>
                  <a:lnTo>
                    <a:pt x="64" y="48"/>
                  </a:lnTo>
                  <a:lnTo>
                    <a:pt x="56" y="56"/>
                  </a:lnTo>
                  <a:lnTo>
                    <a:pt x="48" y="64"/>
                  </a:lnTo>
                  <a:lnTo>
                    <a:pt x="40" y="72"/>
                  </a:lnTo>
                  <a:lnTo>
                    <a:pt x="40" y="88"/>
                  </a:lnTo>
                  <a:lnTo>
                    <a:pt x="24" y="104"/>
                  </a:lnTo>
                  <a:lnTo>
                    <a:pt x="16" y="96"/>
                  </a:lnTo>
                  <a:lnTo>
                    <a:pt x="16" y="80"/>
                  </a:lnTo>
                  <a:lnTo>
                    <a:pt x="0" y="7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58" name="Freeform 579"/>
            <p:cNvSpPr/>
            <p:nvPr/>
          </p:nvSpPr>
          <p:spPr bwMode="auto">
            <a:xfrm>
              <a:off x="6394028" y="3775715"/>
              <a:ext cx="676613" cy="515410"/>
            </a:xfrm>
            <a:custGeom>
              <a:avLst/>
              <a:gdLst>
                <a:gd name="T0" fmla="*/ 2147483647 w 504"/>
                <a:gd name="T1" fmla="*/ 2147483647 h 384"/>
                <a:gd name="T2" fmla="*/ 2147483647 w 504"/>
                <a:gd name="T3" fmla="*/ 2147483647 h 384"/>
                <a:gd name="T4" fmla="*/ 0 w 504"/>
                <a:gd name="T5" fmla="*/ 2147483647 h 384"/>
                <a:gd name="T6" fmla="*/ 2147483647 w 504"/>
                <a:gd name="T7" fmla="*/ 2147483647 h 384"/>
                <a:gd name="T8" fmla="*/ 2147483647 w 504"/>
                <a:gd name="T9" fmla="*/ 2147483647 h 384"/>
                <a:gd name="T10" fmla="*/ 2147483647 w 504"/>
                <a:gd name="T11" fmla="*/ 2147483647 h 384"/>
                <a:gd name="T12" fmla="*/ 2147483647 w 504"/>
                <a:gd name="T13" fmla="*/ 2147483647 h 384"/>
                <a:gd name="T14" fmla="*/ 2147483647 w 504"/>
                <a:gd name="T15" fmla="*/ 2147483647 h 384"/>
                <a:gd name="T16" fmla="*/ 2147483647 w 504"/>
                <a:gd name="T17" fmla="*/ 2147483647 h 384"/>
                <a:gd name="T18" fmla="*/ 2147483647 w 504"/>
                <a:gd name="T19" fmla="*/ 2147483647 h 384"/>
                <a:gd name="T20" fmla="*/ 2147483647 w 504"/>
                <a:gd name="T21" fmla="*/ 0 h 384"/>
                <a:gd name="T22" fmla="*/ 2147483647 w 504"/>
                <a:gd name="T23" fmla="*/ 2147483647 h 384"/>
                <a:gd name="T24" fmla="*/ 2147483647 w 504"/>
                <a:gd name="T25" fmla="*/ 2147483647 h 384"/>
                <a:gd name="T26" fmla="*/ 2147483647 w 504"/>
                <a:gd name="T27" fmla="*/ 2147483647 h 384"/>
                <a:gd name="T28" fmla="*/ 2147483647 w 504"/>
                <a:gd name="T29" fmla="*/ 2147483647 h 384"/>
                <a:gd name="T30" fmla="*/ 2147483647 w 504"/>
                <a:gd name="T31" fmla="*/ 2147483647 h 384"/>
                <a:gd name="T32" fmla="*/ 2147483647 w 504"/>
                <a:gd name="T33" fmla="*/ 2147483647 h 384"/>
                <a:gd name="T34" fmla="*/ 2147483647 w 504"/>
                <a:gd name="T35" fmla="*/ 2147483647 h 384"/>
                <a:gd name="T36" fmla="*/ 2147483647 w 504"/>
                <a:gd name="T37" fmla="*/ 2147483647 h 384"/>
                <a:gd name="T38" fmla="*/ 2147483647 w 504"/>
                <a:gd name="T39" fmla="*/ 2147483647 h 384"/>
                <a:gd name="T40" fmla="*/ 2147483647 w 504"/>
                <a:gd name="T41" fmla="*/ 2147483647 h 384"/>
                <a:gd name="T42" fmla="*/ 2147483647 w 504"/>
                <a:gd name="T43" fmla="*/ 2147483647 h 384"/>
                <a:gd name="T44" fmla="*/ 2147483647 w 504"/>
                <a:gd name="T45" fmla="*/ 2147483647 h 384"/>
                <a:gd name="T46" fmla="*/ 2147483647 w 504"/>
                <a:gd name="T47" fmla="*/ 2147483647 h 384"/>
                <a:gd name="T48" fmla="*/ 2147483647 w 504"/>
                <a:gd name="T49" fmla="*/ 2147483647 h 384"/>
                <a:gd name="T50" fmla="*/ 2147483647 w 504"/>
                <a:gd name="T51" fmla="*/ 2147483647 h 384"/>
                <a:gd name="T52" fmla="*/ 2147483647 w 504"/>
                <a:gd name="T53" fmla="*/ 2147483647 h 384"/>
                <a:gd name="T54" fmla="*/ 2147483647 w 504"/>
                <a:gd name="T55" fmla="*/ 2147483647 h 384"/>
                <a:gd name="T56" fmla="*/ 2147483647 w 504"/>
                <a:gd name="T57" fmla="*/ 2147483647 h 384"/>
                <a:gd name="T58" fmla="*/ 2147483647 w 504"/>
                <a:gd name="T59" fmla="*/ 2147483647 h 384"/>
                <a:gd name="T60" fmla="*/ 2147483647 w 504"/>
                <a:gd name="T61" fmla="*/ 2147483647 h 384"/>
                <a:gd name="T62" fmla="*/ 2147483647 w 504"/>
                <a:gd name="T63" fmla="*/ 2147483647 h 384"/>
                <a:gd name="T64" fmla="*/ 2147483647 w 504"/>
                <a:gd name="T65" fmla="*/ 2147483647 h 384"/>
                <a:gd name="T66" fmla="*/ 2147483647 w 504"/>
                <a:gd name="T67" fmla="*/ 2147483647 h 384"/>
                <a:gd name="T68" fmla="*/ 2147483647 w 504"/>
                <a:gd name="T69" fmla="*/ 2147483647 h 384"/>
                <a:gd name="T70" fmla="*/ 2147483647 w 504"/>
                <a:gd name="T71" fmla="*/ 2147483647 h 3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4"/>
                <a:gd name="T109" fmla="*/ 0 h 384"/>
                <a:gd name="T110" fmla="*/ 504 w 504"/>
                <a:gd name="T111" fmla="*/ 384 h 3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4" h="384">
                  <a:moveTo>
                    <a:pt x="24" y="304"/>
                  </a:moveTo>
                  <a:lnTo>
                    <a:pt x="24" y="272"/>
                  </a:lnTo>
                  <a:lnTo>
                    <a:pt x="24" y="256"/>
                  </a:lnTo>
                  <a:lnTo>
                    <a:pt x="8" y="200"/>
                  </a:lnTo>
                  <a:lnTo>
                    <a:pt x="8" y="184"/>
                  </a:lnTo>
                  <a:lnTo>
                    <a:pt x="0" y="160"/>
                  </a:lnTo>
                  <a:lnTo>
                    <a:pt x="8" y="144"/>
                  </a:lnTo>
                  <a:lnTo>
                    <a:pt x="24" y="128"/>
                  </a:lnTo>
                  <a:lnTo>
                    <a:pt x="56" y="112"/>
                  </a:lnTo>
                  <a:lnTo>
                    <a:pt x="80" y="96"/>
                  </a:lnTo>
                  <a:lnTo>
                    <a:pt x="96" y="96"/>
                  </a:lnTo>
                  <a:lnTo>
                    <a:pt x="104" y="72"/>
                  </a:lnTo>
                  <a:lnTo>
                    <a:pt x="120" y="64"/>
                  </a:lnTo>
                  <a:lnTo>
                    <a:pt x="136" y="56"/>
                  </a:lnTo>
                  <a:lnTo>
                    <a:pt x="160" y="40"/>
                  </a:lnTo>
                  <a:lnTo>
                    <a:pt x="176" y="32"/>
                  </a:lnTo>
                  <a:lnTo>
                    <a:pt x="192" y="40"/>
                  </a:lnTo>
                  <a:lnTo>
                    <a:pt x="200" y="40"/>
                  </a:lnTo>
                  <a:lnTo>
                    <a:pt x="208" y="24"/>
                  </a:lnTo>
                  <a:lnTo>
                    <a:pt x="224" y="16"/>
                  </a:lnTo>
                  <a:lnTo>
                    <a:pt x="240" y="8"/>
                  </a:lnTo>
                  <a:lnTo>
                    <a:pt x="248" y="0"/>
                  </a:lnTo>
                  <a:lnTo>
                    <a:pt x="264" y="0"/>
                  </a:lnTo>
                  <a:lnTo>
                    <a:pt x="296" y="8"/>
                  </a:lnTo>
                  <a:lnTo>
                    <a:pt x="288" y="24"/>
                  </a:lnTo>
                  <a:lnTo>
                    <a:pt x="280" y="40"/>
                  </a:lnTo>
                  <a:lnTo>
                    <a:pt x="296" y="48"/>
                  </a:lnTo>
                  <a:lnTo>
                    <a:pt x="312" y="48"/>
                  </a:lnTo>
                  <a:lnTo>
                    <a:pt x="328" y="72"/>
                  </a:lnTo>
                  <a:lnTo>
                    <a:pt x="344" y="72"/>
                  </a:lnTo>
                  <a:lnTo>
                    <a:pt x="360" y="56"/>
                  </a:lnTo>
                  <a:lnTo>
                    <a:pt x="360" y="16"/>
                  </a:lnTo>
                  <a:lnTo>
                    <a:pt x="376" y="0"/>
                  </a:lnTo>
                  <a:lnTo>
                    <a:pt x="384" y="24"/>
                  </a:lnTo>
                  <a:lnTo>
                    <a:pt x="392" y="32"/>
                  </a:lnTo>
                  <a:lnTo>
                    <a:pt x="400" y="40"/>
                  </a:lnTo>
                  <a:lnTo>
                    <a:pt x="408" y="80"/>
                  </a:lnTo>
                  <a:lnTo>
                    <a:pt x="432" y="96"/>
                  </a:lnTo>
                  <a:lnTo>
                    <a:pt x="456" y="104"/>
                  </a:lnTo>
                  <a:lnTo>
                    <a:pt x="464" y="128"/>
                  </a:lnTo>
                  <a:lnTo>
                    <a:pt x="472" y="136"/>
                  </a:lnTo>
                  <a:lnTo>
                    <a:pt x="480" y="160"/>
                  </a:lnTo>
                  <a:lnTo>
                    <a:pt x="504" y="176"/>
                  </a:lnTo>
                  <a:lnTo>
                    <a:pt x="504" y="192"/>
                  </a:lnTo>
                  <a:lnTo>
                    <a:pt x="504" y="216"/>
                  </a:lnTo>
                  <a:lnTo>
                    <a:pt x="504" y="248"/>
                  </a:lnTo>
                  <a:lnTo>
                    <a:pt x="480" y="312"/>
                  </a:lnTo>
                  <a:lnTo>
                    <a:pt x="464" y="344"/>
                  </a:lnTo>
                  <a:lnTo>
                    <a:pt x="464" y="360"/>
                  </a:lnTo>
                  <a:lnTo>
                    <a:pt x="456" y="360"/>
                  </a:lnTo>
                  <a:lnTo>
                    <a:pt x="440" y="368"/>
                  </a:lnTo>
                  <a:lnTo>
                    <a:pt x="424" y="384"/>
                  </a:lnTo>
                  <a:lnTo>
                    <a:pt x="416" y="384"/>
                  </a:lnTo>
                  <a:lnTo>
                    <a:pt x="400" y="368"/>
                  </a:lnTo>
                  <a:lnTo>
                    <a:pt x="384" y="376"/>
                  </a:lnTo>
                  <a:lnTo>
                    <a:pt x="360" y="368"/>
                  </a:lnTo>
                  <a:lnTo>
                    <a:pt x="336" y="352"/>
                  </a:lnTo>
                  <a:lnTo>
                    <a:pt x="320" y="336"/>
                  </a:lnTo>
                  <a:lnTo>
                    <a:pt x="312" y="320"/>
                  </a:lnTo>
                  <a:lnTo>
                    <a:pt x="296" y="320"/>
                  </a:lnTo>
                  <a:lnTo>
                    <a:pt x="280" y="304"/>
                  </a:lnTo>
                  <a:lnTo>
                    <a:pt x="256" y="280"/>
                  </a:lnTo>
                  <a:lnTo>
                    <a:pt x="208" y="272"/>
                  </a:lnTo>
                  <a:lnTo>
                    <a:pt x="176" y="272"/>
                  </a:lnTo>
                  <a:lnTo>
                    <a:pt x="136" y="288"/>
                  </a:lnTo>
                  <a:lnTo>
                    <a:pt x="136" y="296"/>
                  </a:lnTo>
                  <a:lnTo>
                    <a:pt x="112" y="304"/>
                  </a:lnTo>
                  <a:lnTo>
                    <a:pt x="96" y="304"/>
                  </a:lnTo>
                  <a:lnTo>
                    <a:pt x="80" y="312"/>
                  </a:lnTo>
                  <a:lnTo>
                    <a:pt x="56" y="320"/>
                  </a:lnTo>
                  <a:lnTo>
                    <a:pt x="40" y="320"/>
                  </a:lnTo>
                  <a:lnTo>
                    <a:pt x="24" y="30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59" name="Freeform 580"/>
            <p:cNvSpPr/>
            <p:nvPr/>
          </p:nvSpPr>
          <p:spPr bwMode="auto">
            <a:xfrm>
              <a:off x="7413881" y="4205589"/>
              <a:ext cx="86633" cy="139271"/>
            </a:xfrm>
            <a:custGeom>
              <a:avLst/>
              <a:gdLst>
                <a:gd name="T0" fmla="*/ 0 w 64"/>
                <a:gd name="T1" fmla="*/ 2147483647 h 104"/>
                <a:gd name="T2" fmla="*/ 2147483647 w 64"/>
                <a:gd name="T3" fmla="*/ 2147483647 h 104"/>
                <a:gd name="T4" fmla="*/ 2147483647 w 64"/>
                <a:gd name="T5" fmla="*/ 2147483647 h 104"/>
                <a:gd name="T6" fmla="*/ 0 w 64"/>
                <a:gd name="T7" fmla="*/ 0 h 104"/>
                <a:gd name="T8" fmla="*/ 2147483647 w 64"/>
                <a:gd name="T9" fmla="*/ 2147483647 h 104"/>
                <a:gd name="T10" fmla="*/ 2147483647 w 64"/>
                <a:gd name="T11" fmla="*/ 2147483647 h 104"/>
                <a:gd name="T12" fmla="*/ 2147483647 w 64"/>
                <a:gd name="T13" fmla="*/ 2147483647 h 104"/>
                <a:gd name="T14" fmla="*/ 2147483647 w 64"/>
                <a:gd name="T15" fmla="*/ 2147483647 h 104"/>
                <a:gd name="T16" fmla="*/ 2147483647 w 64"/>
                <a:gd name="T17" fmla="*/ 2147483647 h 104"/>
                <a:gd name="T18" fmla="*/ 2147483647 w 64"/>
                <a:gd name="T19" fmla="*/ 2147483647 h 104"/>
                <a:gd name="T20" fmla="*/ 2147483647 w 64"/>
                <a:gd name="T21" fmla="*/ 2147483647 h 104"/>
                <a:gd name="T22" fmla="*/ 2147483647 w 64"/>
                <a:gd name="T23" fmla="*/ 2147483647 h 104"/>
                <a:gd name="T24" fmla="*/ 2147483647 w 64"/>
                <a:gd name="T25" fmla="*/ 2147483647 h 104"/>
                <a:gd name="T26" fmla="*/ 2147483647 w 64"/>
                <a:gd name="T27" fmla="*/ 2147483647 h 104"/>
                <a:gd name="T28" fmla="*/ 2147483647 w 64"/>
                <a:gd name="T29" fmla="*/ 2147483647 h 104"/>
                <a:gd name="T30" fmla="*/ 2147483647 w 64"/>
                <a:gd name="T31" fmla="*/ 2147483647 h 104"/>
                <a:gd name="T32" fmla="*/ 2147483647 w 64"/>
                <a:gd name="T33" fmla="*/ 2147483647 h 104"/>
                <a:gd name="T34" fmla="*/ 0 w 64"/>
                <a:gd name="T35" fmla="*/ 2147483647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104"/>
                <a:gd name="T56" fmla="*/ 64 w 64"/>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104">
                  <a:moveTo>
                    <a:pt x="0" y="72"/>
                  </a:moveTo>
                  <a:lnTo>
                    <a:pt x="16" y="48"/>
                  </a:lnTo>
                  <a:lnTo>
                    <a:pt x="16" y="32"/>
                  </a:lnTo>
                  <a:lnTo>
                    <a:pt x="0" y="0"/>
                  </a:lnTo>
                  <a:lnTo>
                    <a:pt x="16" y="8"/>
                  </a:lnTo>
                  <a:lnTo>
                    <a:pt x="16" y="24"/>
                  </a:lnTo>
                  <a:lnTo>
                    <a:pt x="24" y="40"/>
                  </a:lnTo>
                  <a:lnTo>
                    <a:pt x="40" y="48"/>
                  </a:lnTo>
                  <a:lnTo>
                    <a:pt x="56" y="40"/>
                  </a:lnTo>
                  <a:lnTo>
                    <a:pt x="64" y="48"/>
                  </a:lnTo>
                  <a:lnTo>
                    <a:pt x="56" y="56"/>
                  </a:lnTo>
                  <a:lnTo>
                    <a:pt x="48" y="64"/>
                  </a:lnTo>
                  <a:lnTo>
                    <a:pt x="40" y="72"/>
                  </a:lnTo>
                  <a:lnTo>
                    <a:pt x="40" y="88"/>
                  </a:lnTo>
                  <a:lnTo>
                    <a:pt x="24" y="104"/>
                  </a:lnTo>
                  <a:lnTo>
                    <a:pt x="16" y="96"/>
                  </a:lnTo>
                  <a:lnTo>
                    <a:pt x="16" y="80"/>
                  </a:lnTo>
                  <a:lnTo>
                    <a:pt x="0" y="7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60" name="Freeform 581"/>
            <p:cNvSpPr/>
            <p:nvPr/>
          </p:nvSpPr>
          <p:spPr bwMode="auto">
            <a:xfrm>
              <a:off x="6394028" y="3775715"/>
              <a:ext cx="676613" cy="515410"/>
            </a:xfrm>
            <a:custGeom>
              <a:avLst/>
              <a:gdLst>
                <a:gd name="T0" fmla="*/ 2147483647 w 504"/>
                <a:gd name="T1" fmla="*/ 2147483647 h 384"/>
                <a:gd name="T2" fmla="*/ 2147483647 w 504"/>
                <a:gd name="T3" fmla="*/ 2147483647 h 384"/>
                <a:gd name="T4" fmla="*/ 0 w 504"/>
                <a:gd name="T5" fmla="*/ 2147483647 h 384"/>
                <a:gd name="T6" fmla="*/ 2147483647 w 504"/>
                <a:gd name="T7" fmla="*/ 2147483647 h 384"/>
                <a:gd name="T8" fmla="*/ 2147483647 w 504"/>
                <a:gd name="T9" fmla="*/ 2147483647 h 384"/>
                <a:gd name="T10" fmla="*/ 2147483647 w 504"/>
                <a:gd name="T11" fmla="*/ 2147483647 h 384"/>
                <a:gd name="T12" fmla="*/ 2147483647 w 504"/>
                <a:gd name="T13" fmla="*/ 2147483647 h 384"/>
                <a:gd name="T14" fmla="*/ 2147483647 w 504"/>
                <a:gd name="T15" fmla="*/ 2147483647 h 384"/>
                <a:gd name="T16" fmla="*/ 2147483647 w 504"/>
                <a:gd name="T17" fmla="*/ 2147483647 h 384"/>
                <a:gd name="T18" fmla="*/ 2147483647 w 504"/>
                <a:gd name="T19" fmla="*/ 2147483647 h 384"/>
                <a:gd name="T20" fmla="*/ 2147483647 w 504"/>
                <a:gd name="T21" fmla="*/ 0 h 384"/>
                <a:gd name="T22" fmla="*/ 2147483647 w 504"/>
                <a:gd name="T23" fmla="*/ 2147483647 h 384"/>
                <a:gd name="T24" fmla="*/ 2147483647 w 504"/>
                <a:gd name="T25" fmla="*/ 2147483647 h 384"/>
                <a:gd name="T26" fmla="*/ 2147483647 w 504"/>
                <a:gd name="T27" fmla="*/ 2147483647 h 384"/>
                <a:gd name="T28" fmla="*/ 2147483647 w 504"/>
                <a:gd name="T29" fmla="*/ 2147483647 h 384"/>
                <a:gd name="T30" fmla="*/ 2147483647 w 504"/>
                <a:gd name="T31" fmla="*/ 2147483647 h 384"/>
                <a:gd name="T32" fmla="*/ 2147483647 w 504"/>
                <a:gd name="T33" fmla="*/ 2147483647 h 384"/>
                <a:gd name="T34" fmla="*/ 2147483647 w 504"/>
                <a:gd name="T35" fmla="*/ 2147483647 h 384"/>
                <a:gd name="T36" fmla="*/ 2147483647 w 504"/>
                <a:gd name="T37" fmla="*/ 2147483647 h 384"/>
                <a:gd name="T38" fmla="*/ 2147483647 w 504"/>
                <a:gd name="T39" fmla="*/ 2147483647 h 384"/>
                <a:gd name="T40" fmla="*/ 2147483647 w 504"/>
                <a:gd name="T41" fmla="*/ 2147483647 h 384"/>
                <a:gd name="T42" fmla="*/ 2147483647 w 504"/>
                <a:gd name="T43" fmla="*/ 2147483647 h 384"/>
                <a:gd name="T44" fmla="*/ 2147483647 w 504"/>
                <a:gd name="T45" fmla="*/ 2147483647 h 384"/>
                <a:gd name="T46" fmla="*/ 2147483647 w 504"/>
                <a:gd name="T47" fmla="*/ 2147483647 h 384"/>
                <a:gd name="T48" fmla="*/ 2147483647 w 504"/>
                <a:gd name="T49" fmla="*/ 2147483647 h 384"/>
                <a:gd name="T50" fmla="*/ 2147483647 w 504"/>
                <a:gd name="T51" fmla="*/ 2147483647 h 384"/>
                <a:gd name="T52" fmla="*/ 2147483647 w 504"/>
                <a:gd name="T53" fmla="*/ 2147483647 h 384"/>
                <a:gd name="T54" fmla="*/ 2147483647 w 504"/>
                <a:gd name="T55" fmla="*/ 2147483647 h 384"/>
                <a:gd name="T56" fmla="*/ 2147483647 w 504"/>
                <a:gd name="T57" fmla="*/ 2147483647 h 384"/>
                <a:gd name="T58" fmla="*/ 2147483647 w 504"/>
                <a:gd name="T59" fmla="*/ 2147483647 h 384"/>
                <a:gd name="T60" fmla="*/ 2147483647 w 504"/>
                <a:gd name="T61" fmla="*/ 2147483647 h 384"/>
                <a:gd name="T62" fmla="*/ 2147483647 w 504"/>
                <a:gd name="T63" fmla="*/ 2147483647 h 384"/>
                <a:gd name="T64" fmla="*/ 2147483647 w 504"/>
                <a:gd name="T65" fmla="*/ 2147483647 h 384"/>
                <a:gd name="T66" fmla="*/ 2147483647 w 504"/>
                <a:gd name="T67" fmla="*/ 2147483647 h 384"/>
                <a:gd name="T68" fmla="*/ 2147483647 w 504"/>
                <a:gd name="T69" fmla="*/ 2147483647 h 384"/>
                <a:gd name="T70" fmla="*/ 2147483647 w 504"/>
                <a:gd name="T71" fmla="*/ 2147483647 h 3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4"/>
                <a:gd name="T109" fmla="*/ 0 h 384"/>
                <a:gd name="T110" fmla="*/ 504 w 504"/>
                <a:gd name="T111" fmla="*/ 384 h 3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4" h="384">
                  <a:moveTo>
                    <a:pt x="24" y="304"/>
                  </a:moveTo>
                  <a:lnTo>
                    <a:pt x="24" y="272"/>
                  </a:lnTo>
                  <a:lnTo>
                    <a:pt x="24" y="256"/>
                  </a:lnTo>
                  <a:lnTo>
                    <a:pt x="8" y="200"/>
                  </a:lnTo>
                  <a:lnTo>
                    <a:pt x="8" y="184"/>
                  </a:lnTo>
                  <a:lnTo>
                    <a:pt x="0" y="160"/>
                  </a:lnTo>
                  <a:lnTo>
                    <a:pt x="8" y="144"/>
                  </a:lnTo>
                  <a:lnTo>
                    <a:pt x="24" y="128"/>
                  </a:lnTo>
                  <a:lnTo>
                    <a:pt x="56" y="112"/>
                  </a:lnTo>
                  <a:lnTo>
                    <a:pt x="80" y="96"/>
                  </a:lnTo>
                  <a:lnTo>
                    <a:pt x="96" y="96"/>
                  </a:lnTo>
                  <a:lnTo>
                    <a:pt x="104" y="72"/>
                  </a:lnTo>
                  <a:lnTo>
                    <a:pt x="120" y="64"/>
                  </a:lnTo>
                  <a:lnTo>
                    <a:pt x="136" y="56"/>
                  </a:lnTo>
                  <a:lnTo>
                    <a:pt x="160" y="40"/>
                  </a:lnTo>
                  <a:lnTo>
                    <a:pt x="176" y="32"/>
                  </a:lnTo>
                  <a:lnTo>
                    <a:pt x="192" y="40"/>
                  </a:lnTo>
                  <a:lnTo>
                    <a:pt x="200" y="40"/>
                  </a:lnTo>
                  <a:lnTo>
                    <a:pt x="208" y="24"/>
                  </a:lnTo>
                  <a:lnTo>
                    <a:pt x="224" y="16"/>
                  </a:lnTo>
                  <a:lnTo>
                    <a:pt x="240" y="8"/>
                  </a:lnTo>
                  <a:lnTo>
                    <a:pt x="248" y="0"/>
                  </a:lnTo>
                  <a:lnTo>
                    <a:pt x="264" y="0"/>
                  </a:lnTo>
                  <a:lnTo>
                    <a:pt x="296" y="8"/>
                  </a:lnTo>
                  <a:lnTo>
                    <a:pt x="288" y="24"/>
                  </a:lnTo>
                  <a:lnTo>
                    <a:pt x="280" y="40"/>
                  </a:lnTo>
                  <a:lnTo>
                    <a:pt x="296" y="48"/>
                  </a:lnTo>
                  <a:lnTo>
                    <a:pt x="312" y="48"/>
                  </a:lnTo>
                  <a:lnTo>
                    <a:pt x="328" y="72"/>
                  </a:lnTo>
                  <a:lnTo>
                    <a:pt x="344" y="72"/>
                  </a:lnTo>
                  <a:lnTo>
                    <a:pt x="360" y="56"/>
                  </a:lnTo>
                  <a:lnTo>
                    <a:pt x="360" y="16"/>
                  </a:lnTo>
                  <a:lnTo>
                    <a:pt x="376" y="0"/>
                  </a:lnTo>
                  <a:lnTo>
                    <a:pt x="384" y="24"/>
                  </a:lnTo>
                  <a:lnTo>
                    <a:pt x="392" y="32"/>
                  </a:lnTo>
                  <a:lnTo>
                    <a:pt x="400" y="40"/>
                  </a:lnTo>
                  <a:lnTo>
                    <a:pt x="408" y="80"/>
                  </a:lnTo>
                  <a:lnTo>
                    <a:pt x="432" y="96"/>
                  </a:lnTo>
                  <a:lnTo>
                    <a:pt x="456" y="104"/>
                  </a:lnTo>
                  <a:lnTo>
                    <a:pt x="464" y="128"/>
                  </a:lnTo>
                  <a:lnTo>
                    <a:pt x="472" y="136"/>
                  </a:lnTo>
                  <a:lnTo>
                    <a:pt x="480" y="160"/>
                  </a:lnTo>
                  <a:lnTo>
                    <a:pt x="504" y="176"/>
                  </a:lnTo>
                  <a:lnTo>
                    <a:pt x="504" y="192"/>
                  </a:lnTo>
                  <a:lnTo>
                    <a:pt x="504" y="216"/>
                  </a:lnTo>
                  <a:lnTo>
                    <a:pt x="504" y="248"/>
                  </a:lnTo>
                  <a:lnTo>
                    <a:pt x="480" y="312"/>
                  </a:lnTo>
                  <a:lnTo>
                    <a:pt x="464" y="344"/>
                  </a:lnTo>
                  <a:lnTo>
                    <a:pt x="464" y="360"/>
                  </a:lnTo>
                  <a:lnTo>
                    <a:pt x="456" y="360"/>
                  </a:lnTo>
                  <a:lnTo>
                    <a:pt x="440" y="368"/>
                  </a:lnTo>
                  <a:lnTo>
                    <a:pt x="424" y="384"/>
                  </a:lnTo>
                  <a:lnTo>
                    <a:pt x="416" y="384"/>
                  </a:lnTo>
                  <a:lnTo>
                    <a:pt x="400" y="368"/>
                  </a:lnTo>
                  <a:lnTo>
                    <a:pt x="384" y="376"/>
                  </a:lnTo>
                  <a:lnTo>
                    <a:pt x="360" y="368"/>
                  </a:lnTo>
                  <a:lnTo>
                    <a:pt x="336" y="352"/>
                  </a:lnTo>
                  <a:lnTo>
                    <a:pt x="320" y="336"/>
                  </a:lnTo>
                  <a:lnTo>
                    <a:pt x="312" y="320"/>
                  </a:lnTo>
                  <a:lnTo>
                    <a:pt x="296" y="320"/>
                  </a:lnTo>
                  <a:lnTo>
                    <a:pt x="280" y="304"/>
                  </a:lnTo>
                  <a:lnTo>
                    <a:pt x="256" y="280"/>
                  </a:lnTo>
                  <a:lnTo>
                    <a:pt x="208" y="272"/>
                  </a:lnTo>
                  <a:lnTo>
                    <a:pt x="176" y="272"/>
                  </a:lnTo>
                  <a:lnTo>
                    <a:pt x="136" y="288"/>
                  </a:lnTo>
                  <a:lnTo>
                    <a:pt x="136" y="296"/>
                  </a:lnTo>
                  <a:lnTo>
                    <a:pt x="112" y="304"/>
                  </a:lnTo>
                  <a:lnTo>
                    <a:pt x="96" y="304"/>
                  </a:lnTo>
                  <a:lnTo>
                    <a:pt x="80" y="312"/>
                  </a:lnTo>
                  <a:lnTo>
                    <a:pt x="56" y="320"/>
                  </a:lnTo>
                  <a:lnTo>
                    <a:pt x="40" y="320"/>
                  </a:lnTo>
                  <a:lnTo>
                    <a:pt x="24" y="30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61" name="Freeform 582"/>
            <p:cNvSpPr/>
            <p:nvPr/>
          </p:nvSpPr>
          <p:spPr bwMode="auto">
            <a:xfrm>
              <a:off x="6931370" y="4324023"/>
              <a:ext cx="53735" cy="74570"/>
            </a:xfrm>
            <a:custGeom>
              <a:avLst/>
              <a:gdLst>
                <a:gd name="T0" fmla="*/ 0 w 40"/>
                <a:gd name="T1" fmla="*/ 2147483647 h 56"/>
                <a:gd name="T2" fmla="*/ 2147483647 w 40"/>
                <a:gd name="T3" fmla="*/ 2147483647 h 56"/>
                <a:gd name="T4" fmla="*/ 2147483647 w 40"/>
                <a:gd name="T5" fmla="*/ 2147483647 h 56"/>
                <a:gd name="T6" fmla="*/ 2147483647 w 40"/>
                <a:gd name="T7" fmla="*/ 2147483647 h 56"/>
                <a:gd name="T8" fmla="*/ 2147483647 w 40"/>
                <a:gd name="T9" fmla="*/ 2147483647 h 56"/>
                <a:gd name="T10" fmla="*/ 2147483647 w 40"/>
                <a:gd name="T11" fmla="*/ 2147483647 h 56"/>
                <a:gd name="T12" fmla="*/ 2147483647 w 40"/>
                <a:gd name="T13" fmla="*/ 0 h 56"/>
                <a:gd name="T14" fmla="*/ 2147483647 w 40"/>
                <a:gd name="T15" fmla="*/ 2147483647 h 56"/>
                <a:gd name="T16" fmla="*/ 0 w 40"/>
                <a:gd name="T17" fmla="*/ 2147483647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56"/>
                <a:gd name="T29" fmla="*/ 40 w 40"/>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56">
                  <a:moveTo>
                    <a:pt x="0" y="8"/>
                  </a:moveTo>
                  <a:lnTo>
                    <a:pt x="8" y="32"/>
                  </a:lnTo>
                  <a:lnTo>
                    <a:pt x="8" y="48"/>
                  </a:lnTo>
                  <a:lnTo>
                    <a:pt x="24" y="56"/>
                  </a:lnTo>
                  <a:lnTo>
                    <a:pt x="32" y="40"/>
                  </a:lnTo>
                  <a:lnTo>
                    <a:pt x="40" y="16"/>
                  </a:lnTo>
                  <a:lnTo>
                    <a:pt x="40" y="0"/>
                  </a:lnTo>
                  <a:lnTo>
                    <a:pt x="24" y="8"/>
                  </a:lnTo>
                  <a:lnTo>
                    <a:pt x="0"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62" name="Freeform 583"/>
            <p:cNvSpPr/>
            <p:nvPr/>
          </p:nvSpPr>
          <p:spPr bwMode="auto">
            <a:xfrm>
              <a:off x="6104521" y="3486208"/>
              <a:ext cx="172169" cy="183135"/>
            </a:xfrm>
            <a:custGeom>
              <a:avLst/>
              <a:gdLst>
                <a:gd name="T0" fmla="*/ 0 w 128"/>
                <a:gd name="T1" fmla="*/ 0 h 136"/>
                <a:gd name="T2" fmla="*/ 2147483647 w 128"/>
                <a:gd name="T3" fmla="*/ 0 h 136"/>
                <a:gd name="T4" fmla="*/ 2147483647 w 128"/>
                <a:gd name="T5" fmla="*/ 2147483647 h 136"/>
                <a:gd name="T6" fmla="*/ 2147483647 w 128"/>
                <a:gd name="T7" fmla="*/ 2147483647 h 136"/>
                <a:gd name="T8" fmla="*/ 2147483647 w 128"/>
                <a:gd name="T9" fmla="*/ 2147483647 h 136"/>
                <a:gd name="T10" fmla="*/ 2147483647 w 128"/>
                <a:gd name="T11" fmla="*/ 2147483647 h 136"/>
                <a:gd name="T12" fmla="*/ 2147483647 w 128"/>
                <a:gd name="T13" fmla="*/ 2147483647 h 136"/>
                <a:gd name="T14" fmla="*/ 2147483647 w 128"/>
                <a:gd name="T15" fmla="*/ 2147483647 h 136"/>
                <a:gd name="T16" fmla="*/ 2147483647 w 128"/>
                <a:gd name="T17" fmla="*/ 2147483647 h 136"/>
                <a:gd name="T18" fmla="*/ 2147483647 w 128"/>
                <a:gd name="T19" fmla="*/ 2147483647 h 136"/>
                <a:gd name="T20" fmla="*/ 2147483647 w 128"/>
                <a:gd name="T21" fmla="*/ 2147483647 h 136"/>
                <a:gd name="T22" fmla="*/ 2147483647 w 128"/>
                <a:gd name="T23" fmla="*/ 2147483647 h 136"/>
                <a:gd name="T24" fmla="*/ 2147483647 w 128"/>
                <a:gd name="T25" fmla="*/ 2147483647 h 136"/>
                <a:gd name="T26" fmla="*/ 2147483647 w 128"/>
                <a:gd name="T27" fmla="*/ 2147483647 h 136"/>
                <a:gd name="T28" fmla="*/ 2147483647 w 128"/>
                <a:gd name="T29" fmla="*/ 2147483647 h 136"/>
                <a:gd name="T30" fmla="*/ 2147483647 w 128"/>
                <a:gd name="T31" fmla="*/ 2147483647 h 136"/>
                <a:gd name="T32" fmla="*/ 0 w 128"/>
                <a:gd name="T33" fmla="*/ 0 h 1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8"/>
                <a:gd name="T52" fmla="*/ 0 h 136"/>
                <a:gd name="T53" fmla="*/ 128 w 128"/>
                <a:gd name="T54" fmla="*/ 136 h 1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8" h="136">
                  <a:moveTo>
                    <a:pt x="0" y="0"/>
                  </a:moveTo>
                  <a:lnTo>
                    <a:pt x="16" y="0"/>
                  </a:lnTo>
                  <a:lnTo>
                    <a:pt x="32" y="24"/>
                  </a:lnTo>
                  <a:lnTo>
                    <a:pt x="48" y="32"/>
                  </a:lnTo>
                  <a:lnTo>
                    <a:pt x="64" y="40"/>
                  </a:lnTo>
                  <a:lnTo>
                    <a:pt x="96" y="72"/>
                  </a:lnTo>
                  <a:lnTo>
                    <a:pt x="104" y="80"/>
                  </a:lnTo>
                  <a:lnTo>
                    <a:pt x="120" y="104"/>
                  </a:lnTo>
                  <a:lnTo>
                    <a:pt x="128" y="128"/>
                  </a:lnTo>
                  <a:lnTo>
                    <a:pt x="112" y="136"/>
                  </a:lnTo>
                  <a:lnTo>
                    <a:pt x="88" y="120"/>
                  </a:lnTo>
                  <a:lnTo>
                    <a:pt x="64" y="104"/>
                  </a:lnTo>
                  <a:lnTo>
                    <a:pt x="48" y="72"/>
                  </a:lnTo>
                  <a:lnTo>
                    <a:pt x="40" y="64"/>
                  </a:lnTo>
                  <a:lnTo>
                    <a:pt x="24" y="48"/>
                  </a:lnTo>
                  <a:lnTo>
                    <a:pt x="8" y="32"/>
                  </a:lnTo>
                  <a:lnTo>
                    <a:pt x="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63" name="Freeform 584"/>
            <p:cNvSpPr/>
            <p:nvPr/>
          </p:nvSpPr>
          <p:spPr bwMode="auto">
            <a:xfrm>
              <a:off x="6330424" y="3454407"/>
              <a:ext cx="160106" cy="182038"/>
            </a:xfrm>
            <a:custGeom>
              <a:avLst/>
              <a:gdLst>
                <a:gd name="T0" fmla="*/ 2147483647 w 120"/>
                <a:gd name="T1" fmla="*/ 2147483647 h 136"/>
                <a:gd name="T2" fmla="*/ 0 w 120"/>
                <a:gd name="T3" fmla="*/ 2147483647 h 136"/>
                <a:gd name="T4" fmla="*/ 0 w 120"/>
                <a:gd name="T5" fmla="*/ 2147483647 h 136"/>
                <a:gd name="T6" fmla="*/ 2147483647 w 120"/>
                <a:gd name="T7" fmla="*/ 2147483647 h 136"/>
                <a:gd name="T8" fmla="*/ 2147483647 w 120"/>
                <a:gd name="T9" fmla="*/ 2147483647 h 136"/>
                <a:gd name="T10" fmla="*/ 2147483647 w 120"/>
                <a:gd name="T11" fmla="*/ 2147483647 h 136"/>
                <a:gd name="T12" fmla="*/ 2147483647 w 120"/>
                <a:gd name="T13" fmla="*/ 2147483647 h 136"/>
                <a:gd name="T14" fmla="*/ 2147483647 w 120"/>
                <a:gd name="T15" fmla="*/ 0 h 136"/>
                <a:gd name="T16" fmla="*/ 2147483647 w 120"/>
                <a:gd name="T17" fmla="*/ 2147483647 h 136"/>
                <a:gd name="T18" fmla="*/ 2147483647 w 120"/>
                <a:gd name="T19" fmla="*/ 2147483647 h 136"/>
                <a:gd name="T20" fmla="*/ 2147483647 w 120"/>
                <a:gd name="T21" fmla="*/ 2147483647 h 136"/>
                <a:gd name="T22" fmla="*/ 2147483647 w 120"/>
                <a:gd name="T23" fmla="*/ 2147483647 h 136"/>
                <a:gd name="T24" fmla="*/ 2147483647 w 120"/>
                <a:gd name="T25" fmla="*/ 2147483647 h 136"/>
                <a:gd name="T26" fmla="*/ 2147483647 w 120"/>
                <a:gd name="T27" fmla="*/ 2147483647 h 136"/>
                <a:gd name="T28" fmla="*/ 2147483647 w 120"/>
                <a:gd name="T29" fmla="*/ 2147483647 h 136"/>
                <a:gd name="T30" fmla="*/ 2147483647 w 120"/>
                <a:gd name="T31" fmla="*/ 2147483647 h 136"/>
                <a:gd name="T32" fmla="*/ 2147483647 w 120"/>
                <a:gd name="T33" fmla="*/ 2147483647 h 136"/>
                <a:gd name="T34" fmla="*/ 2147483647 w 120"/>
                <a:gd name="T35" fmla="*/ 2147483647 h 136"/>
                <a:gd name="T36" fmla="*/ 2147483647 w 120"/>
                <a:gd name="T37" fmla="*/ 2147483647 h 136"/>
                <a:gd name="T38" fmla="*/ 2147483647 w 120"/>
                <a:gd name="T39" fmla="*/ 2147483647 h 136"/>
                <a:gd name="T40" fmla="*/ 2147483647 w 120"/>
                <a:gd name="T41" fmla="*/ 2147483647 h 136"/>
                <a:gd name="T42" fmla="*/ 2147483647 w 120"/>
                <a:gd name="T43" fmla="*/ 2147483647 h 136"/>
                <a:gd name="T44" fmla="*/ 2147483647 w 120"/>
                <a:gd name="T45" fmla="*/ 2147483647 h 136"/>
                <a:gd name="T46" fmla="*/ 2147483647 w 120"/>
                <a:gd name="T47" fmla="*/ 2147483647 h 1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0"/>
                <a:gd name="T73" fmla="*/ 0 h 136"/>
                <a:gd name="T74" fmla="*/ 120 w 120"/>
                <a:gd name="T75" fmla="*/ 136 h 1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0" h="136">
                  <a:moveTo>
                    <a:pt x="8" y="112"/>
                  </a:moveTo>
                  <a:lnTo>
                    <a:pt x="0" y="96"/>
                  </a:lnTo>
                  <a:lnTo>
                    <a:pt x="0" y="72"/>
                  </a:lnTo>
                  <a:lnTo>
                    <a:pt x="8" y="64"/>
                  </a:lnTo>
                  <a:lnTo>
                    <a:pt x="24" y="56"/>
                  </a:lnTo>
                  <a:lnTo>
                    <a:pt x="40" y="48"/>
                  </a:lnTo>
                  <a:lnTo>
                    <a:pt x="64" y="16"/>
                  </a:lnTo>
                  <a:lnTo>
                    <a:pt x="96" y="0"/>
                  </a:lnTo>
                  <a:lnTo>
                    <a:pt x="112" y="8"/>
                  </a:lnTo>
                  <a:lnTo>
                    <a:pt x="120" y="24"/>
                  </a:lnTo>
                  <a:lnTo>
                    <a:pt x="104" y="32"/>
                  </a:lnTo>
                  <a:lnTo>
                    <a:pt x="104" y="48"/>
                  </a:lnTo>
                  <a:lnTo>
                    <a:pt x="104" y="64"/>
                  </a:lnTo>
                  <a:lnTo>
                    <a:pt x="120" y="72"/>
                  </a:lnTo>
                  <a:lnTo>
                    <a:pt x="104" y="80"/>
                  </a:lnTo>
                  <a:lnTo>
                    <a:pt x="104" y="88"/>
                  </a:lnTo>
                  <a:lnTo>
                    <a:pt x="96" y="104"/>
                  </a:lnTo>
                  <a:lnTo>
                    <a:pt x="88" y="112"/>
                  </a:lnTo>
                  <a:lnTo>
                    <a:pt x="80" y="136"/>
                  </a:lnTo>
                  <a:lnTo>
                    <a:pt x="64" y="136"/>
                  </a:lnTo>
                  <a:lnTo>
                    <a:pt x="48" y="128"/>
                  </a:lnTo>
                  <a:lnTo>
                    <a:pt x="32" y="128"/>
                  </a:lnTo>
                  <a:lnTo>
                    <a:pt x="16" y="128"/>
                  </a:lnTo>
                  <a:lnTo>
                    <a:pt x="8" y="11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64" name="Freeform 585"/>
            <p:cNvSpPr/>
            <p:nvPr/>
          </p:nvSpPr>
          <p:spPr bwMode="auto">
            <a:xfrm>
              <a:off x="6694501" y="3582710"/>
              <a:ext cx="311439" cy="172169"/>
            </a:xfrm>
            <a:custGeom>
              <a:avLst/>
              <a:gdLst>
                <a:gd name="T0" fmla="*/ 0 w 232"/>
                <a:gd name="T1" fmla="*/ 2147483647 h 128"/>
                <a:gd name="T2" fmla="*/ 2147483647 w 232"/>
                <a:gd name="T3" fmla="*/ 2147483647 h 128"/>
                <a:gd name="T4" fmla="*/ 2147483647 w 232"/>
                <a:gd name="T5" fmla="*/ 2147483647 h 128"/>
                <a:gd name="T6" fmla="*/ 2147483647 w 232"/>
                <a:gd name="T7" fmla="*/ 2147483647 h 128"/>
                <a:gd name="T8" fmla="*/ 2147483647 w 232"/>
                <a:gd name="T9" fmla="*/ 2147483647 h 128"/>
                <a:gd name="T10" fmla="*/ 2147483647 w 232"/>
                <a:gd name="T11" fmla="*/ 2147483647 h 128"/>
                <a:gd name="T12" fmla="*/ 2147483647 w 232"/>
                <a:gd name="T13" fmla="*/ 2147483647 h 128"/>
                <a:gd name="T14" fmla="*/ 2147483647 w 232"/>
                <a:gd name="T15" fmla="*/ 2147483647 h 128"/>
                <a:gd name="T16" fmla="*/ 2147483647 w 232"/>
                <a:gd name="T17" fmla="*/ 2147483647 h 128"/>
                <a:gd name="T18" fmla="*/ 2147483647 w 232"/>
                <a:gd name="T19" fmla="*/ 2147483647 h 128"/>
                <a:gd name="T20" fmla="*/ 2147483647 w 232"/>
                <a:gd name="T21" fmla="*/ 2147483647 h 128"/>
                <a:gd name="T22" fmla="*/ 2147483647 w 232"/>
                <a:gd name="T23" fmla="*/ 2147483647 h 128"/>
                <a:gd name="T24" fmla="*/ 2147483647 w 232"/>
                <a:gd name="T25" fmla="*/ 2147483647 h 128"/>
                <a:gd name="T26" fmla="*/ 2147483647 w 232"/>
                <a:gd name="T27" fmla="*/ 2147483647 h 128"/>
                <a:gd name="T28" fmla="*/ 2147483647 w 232"/>
                <a:gd name="T29" fmla="*/ 2147483647 h 128"/>
                <a:gd name="T30" fmla="*/ 2147483647 w 232"/>
                <a:gd name="T31" fmla="*/ 2147483647 h 128"/>
                <a:gd name="T32" fmla="*/ 2147483647 w 232"/>
                <a:gd name="T33" fmla="*/ 2147483647 h 128"/>
                <a:gd name="T34" fmla="*/ 2147483647 w 232"/>
                <a:gd name="T35" fmla="*/ 2147483647 h 128"/>
                <a:gd name="T36" fmla="*/ 2147483647 w 232"/>
                <a:gd name="T37" fmla="*/ 2147483647 h 128"/>
                <a:gd name="T38" fmla="*/ 2147483647 w 232"/>
                <a:gd name="T39" fmla="*/ 2147483647 h 128"/>
                <a:gd name="T40" fmla="*/ 2147483647 w 232"/>
                <a:gd name="T41" fmla="*/ 2147483647 h 128"/>
                <a:gd name="T42" fmla="*/ 2147483647 w 232"/>
                <a:gd name="T43" fmla="*/ 2147483647 h 128"/>
                <a:gd name="T44" fmla="*/ 2147483647 w 232"/>
                <a:gd name="T45" fmla="*/ 2147483647 h 128"/>
                <a:gd name="T46" fmla="*/ 2147483647 w 232"/>
                <a:gd name="T47" fmla="*/ 2147483647 h 128"/>
                <a:gd name="T48" fmla="*/ 2147483647 w 232"/>
                <a:gd name="T49" fmla="*/ 2147483647 h 128"/>
                <a:gd name="T50" fmla="*/ 2147483647 w 232"/>
                <a:gd name="T51" fmla="*/ 2147483647 h 128"/>
                <a:gd name="T52" fmla="*/ 2147483647 w 232"/>
                <a:gd name="T53" fmla="*/ 2147483647 h 128"/>
                <a:gd name="T54" fmla="*/ 2147483647 w 232"/>
                <a:gd name="T55" fmla="*/ 2147483647 h 128"/>
                <a:gd name="T56" fmla="*/ 2147483647 w 232"/>
                <a:gd name="T57" fmla="*/ 2147483647 h 128"/>
                <a:gd name="T58" fmla="*/ 2147483647 w 232"/>
                <a:gd name="T59" fmla="*/ 2147483647 h 128"/>
                <a:gd name="T60" fmla="*/ 2147483647 w 232"/>
                <a:gd name="T61" fmla="*/ 0 h 128"/>
                <a:gd name="T62" fmla="*/ 2147483647 w 232"/>
                <a:gd name="T63" fmla="*/ 0 h 128"/>
                <a:gd name="T64" fmla="*/ 0 w 232"/>
                <a:gd name="T65" fmla="*/ 2147483647 h 1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2"/>
                <a:gd name="T100" fmla="*/ 0 h 128"/>
                <a:gd name="T101" fmla="*/ 232 w 232"/>
                <a:gd name="T102" fmla="*/ 128 h 1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2" h="128">
                  <a:moveTo>
                    <a:pt x="0" y="16"/>
                  </a:moveTo>
                  <a:lnTo>
                    <a:pt x="16" y="24"/>
                  </a:lnTo>
                  <a:lnTo>
                    <a:pt x="24" y="32"/>
                  </a:lnTo>
                  <a:lnTo>
                    <a:pt x="24" y="48"/>
                  </a:lnTo>
                  <a:lnTo>
                    <a:pt x="40" y="48"/>
                  </a:lnTo>
                  <a:lnTo>
                    <a:pt x="48" y="48"/>
                  </a:lnTo>
                  <a:lnTo>
                    <a:pt x="72" y="64"/>
                  </a:lnTo>
                  <a:lnTo>
                    <a:pt x="104" y="80"/>
                  </a:lnTo>
                  <a:lnTo>
                    <a:pt x="104" y="88"/>
                  </a:lnTo>
                  <a:lnTo>
                    <a:pt x="88" y="96"/>
                  </a:lnTo>
                  <a:lnTo>
                    <a:pt x="104" y="96"/>
                  </a:lnTo>
                  <a:lnTo>
                    <a:pt x="120" y="104"/>
                  </a:lnTo>
                  <a:lnTo>
                    <a:pt x="136" y="112"/>
                  </a:lnTo>
                  <a:lnTo>
                    <a:pt x="144" y="112"/>
                  </a:lnTo>
                  <a:lnTo>
                    <a:pt x="160" y="96"/>
                  </a:lnTo>
                  <a:lnTo>
                    <a:pt x="176" y="88"/>
                  </a:lnTo>
                  <a:lnTo>
                    <a:pt x="192" y="96"/>
                  </a:lnTo>
                  <a:lnTo>
                    <a:pt x="216" y="120"/>
                  </a:lnTo>
                  <a:lnTo>
                    <a:pt x="232" y="128"/>
                  </a:lnTo>
                  <a:lnTo>
                    <a:pt x="232" y="104"/>
                  </a:lnTo>
                  <a:lnTo>
                    <a:pt x="208" y="96"/>
                  </a:lnTo>
                  <a:lnTo>
                    <a:pt x="208" y="80"/>
                  </a:lnTo>
                  <a:lnTo>
                    <a:pt x="216" y="72"/>
                  </a:lnTo>
                  <a:lnTo>
                    <a:pt x="192" y="64"/>
                  </a:lnTo>
                  <a:lnTo>
                    <a:pt x="184" y="48"/>
                  </a:lnTo>
                  <a:lnTo>
                    <a:pt x="160" y="32"/>
                  </a:lnTo>
                  <a:lnTo>
                    <a:pt x="96" y="16"/>
                  </a:lnTo>
                  <a:lnTo>
                    <a:pt x="72" y="32"/>
                  </a:lnTo>
                  <a:lnTo>
                    <a:pt x="56" y="32"/>
                  </a:lnTo>
                  <a:lnTo>
                    <a:pt x="40" y="16"/>
                  </a:lnTo>
                  <a:lnTo>
                    <a:pt x="24" y="0"/>
                  </a:lnTo>
                  <a:lnTo>
                    <a:pt x="8" y="0"/>
                  </a:lnTo>
                  <a:lnTo>
                    <a:pt x="0"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65" name="Freeform 586"/>
            <p:cNvSpPr/>
            <p:nvPr/>
          </p:nvSpPr>
          <p:spPr bwMode="auto">
            <a:xfrm>
              <a:off x="6330424" y="3454407"/>
              <a:ext cx="160106" cy="182038"/>
            </a:xfrm>
            <a:custGeom>
              <a:avLst/>
              <a:gdLst>
                <a:gd name="T0" fmla="*/ 2147483647 w 120"/>
                <a:gd name="T1" fmla="*/ 2147483647 h 136"/>
                <a:gd name="T2" fmla="*/ 0 w 120"/>
                <a:gd name="T3" fmla="*/ 2147483647 h 136"/>
                <a:gd name="T4" fmla="*/ 0 w 120"/>
                <a:gd name="T5" fmla="*/ 2147483647 h 136"/>
                <a:gd name="T6" fmla="*/ 2147483647 w 120"/>
                <a:gd name="T7" fmla="*/ 2147483647 h 136"/>
                <a:gd name="T8" fmla="*/ 2147483647 w 120"/>
                <a:gd name="T9" fmla="*/ 2147483647 h 136"/>
                <a:gd name="T10" fmla="*/ 2147483647 w 120"/>
                <a:gd name="T11" fmla="*/ 2147483647 h 136"/>
                <a:gd name="T12" fmla="*/ 2147483647 w 120"/>
                <a:gd name="T13" fmla="*/ 2147483647 h 136"/>
                <a:gd name="T14" fmla="*/ 2147483647 w 120"/>
                <a:gd name="T15" fmla="*/ 0 h 136"/>
                <a:gd name="T16" fmla="*/ 2147483647 w 120"/>
                <a:gd name="T17" fmla="*/ 2147483647 h 136"/>
                <a:gd name="T18" fmla="*/ 2147483647 w 120"/>
                <a:gd name="T19" fmla="*/ 2147483647 h 136"/>
                <a:gd name="T20" fmla="*/ 2147483647 w 120"/>
                <a:gd name="T21" fmla="*/ 2147483647 h 136"/>
                <a:gd name="T22" fmla="*/ 2147483647 w 120"/>
                <a:gd name="T23" fmla="*/ 2147483647 h 136"/>
                <a:gd name="T24" fmla="*/ 2147483647 w 120"/>
                <a:gd name="T25" fmla="*/ 2147483647 h 136"/>
                <a:gd name="T26" fmla="*/ 2147483647 w 120"/>
                <a:gd name="T27" fmla="*/ 2147483647 h 136"/>
                <a:gd name="T28" fmla="*/ 2147483647 w 120"/>
                <a:gd name="T29" fmla="*/ 2147483647 h 136"/>
                <a:gd name="T30" fmla="*/ 2147483647 w 120"/>
                <a:gd name="T31" fmla="*/ 2147483647 h 136"/>
                <a:gd name="T32" fmla="*/ 2147483647 w 120"/>
                <a:gd name="T33" fmla="*/ 2147483647 h 136"/>
                <a:gd name="T34" fmla="*/ 2147483647 w 120"/>
                <a:gd name="T35" fmla="*/ 2147483647 h 136"/>
                <a:gd name="T36" fmla="*/ 2147483647 w 120"/>
                <a:gd name="T37" fmla="*/ 2147483647 h 136"/>
                <a:gd name="T38" fmla="*/ 2147483647 w 120"/>
                <a:gd name="T39" fmla="*/ 2147483647 h 136"/>
                <a:gd name="T40" fmla="*/ 2147483647 w 120"/>
                <a:gd name="T41" fmla="*/ 2147483647 h 136"/>
                <a:gd name="T42" fmla="*/ 2147483647 w 120"/>
                <a:gd name="T43" fmla="*/ 2147483647 h 136"/>
                <a:gd name="T44" fmla="*/ 2147483647 w 120"/>
                <a:gd name="T45" fmla="*/ 2147483647 h 136"/>
                <a:gd name="T46" fmla="*/ 2147483647 w 120"/>
                <a:gd name="T47" fmla="*/ 2147483647 h 1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0"/>
                <a:gd name="T73" fmla="*/ 0 h 136"/>
                <a:gd name="T74" fmla="*/ 120 w 120"/>
                <a:gd name="T75" fmla="*/ 136 h 1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0" h="136">
                  <a:moveTo>
                    <a:pt x="8" y="112"/>
                  </a:moveTo>
                  <a:lnTo>
                    <a:pt x="0" y="96"/>
                  </a:lnTo>
                  <a:lnTo>
                    <a:pt x="0" y="72"/>
                  </a:lnTo>
                  <a:lnTo>
                    <a:pt x="8" y="64"/>
                  </a:lnTo>
                  <a:lnTo>
                    <a:pt x="24" y="56"/>
                  </a:lnTo>
                  <a:lnTo>
                    <a:pt x="40" y="48"/>
                  </a:lnTo>
                  <a:lnTo>
                    <a:pt x="64" y="16"/>
                  </a:lnTo>
                  <a:lnTo>
                    <a:pt x="96" y="0"/>
                  </a:lnTo>
                  <a:lnTo>
                    <a:pt x="112" y="8"/>
                  </a:lnTo>
                  <a:lnTo>
                    <a:pt x="120" y="24"/>
                  </a:lnTo>
                  <a:lnTo>
                    <a:pt x="104" y="32"/>
                  </a:lnTo>
                  <a:lnTo>
                    <a:pt x="104" y="48"/>
                  </a:lnTo>
                  <a:lnTo>
                    <a:pt x="104" y="64"/>
                  </a:lnTo>
                  <a:lnTo>
                    <a:pt x="120" y="72"/>
                  </a:lnTo>
                  <a:lnTo>
                    <a:pt x="104" y="80"/>
                  </a:lnTo>
                  <a:lnTo>
                    <a:pt x="104" y="88"/>
                  </a:lnTo>
                  <a:lnTo>
                    <a:pt x="96" y="104"/>
                  </a:lnTo>
                  <a:lnTo>
                    <a:pt x="88" y="112"/>
                  </a:lnTo>
                  <a:lnTo>
                    <a:pt x="80" y="136"/>
                  </a:lnTo>
                  <a:lnTo>
                    <a:pt x="64" y="136"/>
                  </a:lnTo>
                  <a:lnTo>
                    <a:pt x="48" y="128"/>
                  </a:lnTo>
                  <a:lnTo>
                    <a:pt x="32" y="128"/>
                  </a:lnTo>
                  <a:lnTo>
                    <a:pt x="16" y="128"/>
                  </a:lnTo>
                  <a:lnTo>
                    <a:pt x="8" y="11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66" name="Freeform 587"/>
            <p:cNvSpPr/>
            <p:nvPr/>
          </p:nvSpPr>
          <p:spPr bwMode="auto">
            <a:xfrm>
              <a:off x="6694501" y="3582710"/>
              <a:ext cx="311439" cy="172169"/>
            </a:xfrm>
            <a:custGeom>
              <a:avLst/>
              <a:gdLst>
                <a:gd name="T0" fmla="*/ 0 w 232"/>
                <a:gd name="T1" fmla="*/ 2147483647 h 128"/>
                <a:gd name="T2" fmla="*/ 2147483647 w 232"/>
                <a:gd name="T3" fmla="*/ 2147483647 h 128"/>
                <a:gd name="T4" fmla="*/ 2147483647 w 232"/>
                <a:gd name="T5" fmla="*/ 2147483647 h 128"/>
                <a:gd name="T6" fmla="*/ 2147483647 w 232"/>
                <a:gd name="T7" fmla="*/ 2147483647 h 128"/>
                <a:gd name="T8" fmla="*/ 2147483647 w 232"/>
                <a:gd name="T9" fmla="*/ 2147483647 h 128"/>
                <a:gd name="T10" fmla="*/ 2147483647 w 232"/>
                <a:gd name="T11" fmla="*/ 2147483647 h 128"/>
                <a:gd name="T12" fmla="*/ 2147483647 w 232"/>
                <a:gd name="T13" fmla="*/ 2147483647 h 128"/>
                <a:gd name="T14" fmla="*/ 2147483647 w 232"/>
                <a:gd name="T15" fmla="*/ 2147483647 h 128"/>
                <a:gd name="T16" fmla="*/ 2147483647 w 232"/>
                <a:gd name="T17" fmla="*/ 2147483647 h 128"/>
                <a:gd name="T18" fmla="*/ 2147483647 w 232"/>
                <a:gd name="T19" fmla="*/ 2147483647 h 128"/>
                <a:gd name="T20" fmla="*/ 2147483647 w 232"/>
                <a:gd name="T21" fmla="*/ 2147483647 h 128"/>
                <a:gd name="T22" fmla="*/ 2147483647 w 232"/>
                <a:gd name="T23" fmla="*/ 2147483647 h 128"/>
                <a:gd name="T24" fmla="*/ 2147483647 w 232"/>
                <a:gd name="T25" fmla="*/ 2147483647 h 128"/>
                <a:gd name="T26" fmla="*/ 2147483647 w 232"/>
                <a:gd name="T27" fmla="*/ 2147483647 h 128"/>
                <a:gd name="T28" fmla="*/ 2147483647 w 232"/>
                <a:gd name="T29" fmla="*/ 2147483647 h 128"/>
                <a:gd name="T30" fmla="*/ 2147483647 w 232"/>
                <a:gd name="T31" fmla="*/ 2147483647 h 128"/>
                <a:gd name="T32" fmla="*/ 2147483647 w 232"/>
                <a:gd name="T33" fmla="*/ 2147483647 h 128"/>
                <a:gd name="T34" fmla="*/ 2147483647 w 232"/>
                <a:gd name="T35" fmla="*/ 2147483647 h 128"/>
                <a:gd name="T36" fmla="*/ 2147483647 w 232"/>
                <a:gd name="T37" fmla="*/ 2147483647 h 128"/>
                <a:gd name="T38" fmla="*/ 2147483647 w 232"/>
                <a:gd name="T39" fmla="*/ 2147483647 h 128"/>
                <a:gd name="T40" fmla="*/ 2147483647 w 232"/>
                <a:gd name="T41" fmla="*/ 2147483647 h 128"/>
                <a:gd name="T42" fmla="*/ 2147483647 w 232"/>
                <a:gd name="T43" fmla="*/ 2147483647 h 128"/>
                <a:gd name="T44" fmla="*/ 2147483647 w 232"/>
                <a:gd name="T45" fmla="*/ 2147483647 h 128"/>
                <a:gd name="T46" fmla="*/ 2147483647 w 232"/>
                <a:gd name="T47" fmla="*/ 2147483647 h 128"/>
                <a:gd name="T48" fmla="*/ 2147483647 w 232"/>
                <a:gd name="T49" fmla="*/ 2147483647 h 128"/>
                <a:gd name="T50" fmla="*/ 2147483647 w 232"/>
                <a:gd name="T51" fmla="*/ 2147483647 h 128"/>
                <a:gd name="T52" fmla="*/ 2147483647 w 232"/>
                <a:gd name="T53" fmla="*/ 2147483647 h 128"/>
                <a:gd name="T54" fmla="*/ 2147483647 w 232"/>
                <a:gd name="T55" fmla="*/ 2147483647 h 128"/>
                <a:gd name="T56" fmla="*/ 2147483647 w 232"/>
                <a:gd name="T57" fmla="*/ 2147483647 h 128"/>
                <a:gd name="T58" fmla="*/ 2147483647 w 232"/>
                <a:gd name="T59" fmla="*/ 2147483647 h 128"/>
                <a:gd name="T60" fmla="*/ 2147483647 w 232"/>
                <a:gd name="T61" fmla="*/ 0 h 128"/>
                <a:gd name="T62" fmla="*/ 2147483647 w 232"/>
                <a:gd name="T63" fmla="*/ 0 h 128"/>
                <a:gd name="T64" fmla="*/ 0 w 232"/>
                <a:gd name="T65" fmla="*/ 2147483647 h 1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2"/>
                <a:gd name="T100" fmla="*/ 0 h 128"/>
                <a:gd name="T101" fmla="*/ 232 w 232"/>
                <a:gd name="T102" fmla="*/ 128 h 1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2" h="128">
                  <a:moveTo>
                    <a:pt x="0" y="16"/>
                  </a:moveTo>
                  <a:lnTo>
                    <a:pt x="16" y="24"/>
                  </a:lnTo>
                  <a:lnTo>
                    <a:pt x="24" y="32"/>
                  </a:lnTo>
                  <a:lnTo>
                    <a:pt x="24" y="48"/>
                  </a:lnTo>
                  <a:lnTo>
                    <a:pt x="40" y="48"/>
                  </a:lnTo>
                  <a:lnTo>
                    <a:pt x="48" y="48"/>
                  </a:lnTo>
                  <a:lnTo>
                    <a:pt x="72" y="64"/>
                  </a:lnTo>
                  <a:lnTo>
                    <a:pt x="104" y="80"/>
                  </a:lnTo>
                  <a:lnTo>
                    <a:pt x="104" y="88"/>
                  </a:lnTo>
                  <a:lnTo>
                    <a:pt x="88" y="96"/>
                  </a:lnTo>
                  <a:lnTo>
                    <a:pt x="104" y="96"/>
                  </a:lnTo>
                  <a:lnTo>
                    <a:pt x="120" y="104"/>
                  </a:lnTo>
                  <a:lnTo>
                    <a:pt x="136" y="112"/>
                  </a:lnTo>
                  <a:lnTo>
                    <a:pt x="144" y="112"/>
                  </a:lnTo>
                  <a:lnTo>
                    <a:pt x="160" y="96"/>
                  </a:lnTo>
                  <a:lnTo>
                    <a:pt x="176" y="88"/>
                  </a:lnTo>
                  <a:lnTo>
                    <a:pt x="192" y="96"/>
                  </a:lnTo>
                  <a:lnTo>
                    <a:pt x="216" y="120"/>
                  </a:lnTo>
                  <a:lnTo>
                    <a:pt x="232" y="128"/>
                  </a:lnTo>
                  <a:lnTo>
                    <a:pt x="232" y="104"/>
                  </a:lnTo>
                  <a:lnTo>
                    <a:pt x="208" y="96"/>
                  </a:lnTo>
                  <a:lnTo>
                    <a:pt x="208" y="80"/>
                  </a:lnTo>
                  <a:lnTo>
                    <a:pt x="216" y="72"/>
                  </a:lnTo>
                  <a:lnTo>
                    <a:pt x="192" y="64"/>
                  </a:lnTo>
                  <a:lnTo>
                    <a:pt x="184" y="48"/>
                  </a:lnTo>
                  <a:lnTo>
                    <a:pt x="160" y="32"/>
                  </a:lnTo>
                  <a:lnTo>
                    <a:pt x="96" y="16"/>
                  </a:lnTo>
                  <a:lnTo>
                    <a:pt x="72" y="32"/>
                  </a:lnTo>
                  <a:lnTo>
                    <a:pt x="56" y="32"/>
                  </a:lnTo>
                  <a:lnTo>
                    <a:pt x="40" y="16"/>
                  </a:lnTo>
                  <a:lnTo>
                    <a:pt x="24" y="0"/>
                  </a:lnTo>
                  <a:lnTo>
                    <a:pt x="8" y="0"/>
                  </a:lnTo>
                  <a:lnTo>
                    <a:pt x="0"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67" name="Freeform 588"/>
            <p:cNvSpPr/>
            <p:nvPr/>
          </p:nvSpPr>
          <p:spPr bwMode="auto">
            <a:xfrm>
              <a:off x="6501497" y="3261402"/>
              <a:ext cx="96502" cy="128304"/>
            </a:xfrm>
            <a:custGeom>
              <a:avLst/>
              <a:gdLst>
                <a:gd name="T0" fmla="*/ 2147483647 w 72"/>
                <a:gd name="T1" fmla="*/ 2147483647 h 96"/>
                <a:gd name="T2" fmla="*/ 0 w 72"/>
                <a:gd name="T3" fmla="*/ 2147483647 h 96"/>
                <a:gd name="T4" fmla="*/ 2147483647 w 72"/>
                <a:gd name="T5" fmla="*/ 2147483647 h 96"/>
                <a:gd name="T6" fmla="*/ 2147483647 w 72"/>
                <a:gd name="T7" fmla="*/ 2147483647 h 96"/>
                <a:gd name="T8" fmla="*/ 2147483647 w 72"/>
                <a:gd name="T9" fmla="*/ 2147483647 h 96"/>
                <a:gd name="T10" fmla="*/ 2147483647 w 72"/>
                <a:gd name="T11" fmla="*/ 2147483647 h 96"/>
                <a:gd name="T12" fmla="*/ 2147483647 w 72"/>
                <a:gd name="T13" fmla="*/ 2147483647 h 96"/>
                <a:gd name="T14" fmla="*/ 2147483647 w 72"/>
                <a:gd name="T15" fmla="*/ 2147483647 h 96"/>
                <a:gd name="T16" fmla="*/ 2147483647 w 72"/>
                <a:gd name="T17" fmla="*/ 2147483647 h 96"/>
                <a:gd name="T18" fmla="*/ 2147483647 w 72"/>
                <a:gd name="T19" fmla="*/ 2147483647 h 96"/>
                <a:gd name="T20" fmla="*/ 2147483647 w 72"/>
                <a:gd name="T21" fmla="*/ 2147483647 h 96"/>
                <a:gd name="T22" fmla="*/ 2147483647 w 72"/>
                <a:gd name="T23" fmla="*/ 2147483647 h 96"/>
                <a:gd name="T24" fmla="*/ 2147483647 w 72"/>
                <a:gd name="T25" fmla="*/ 2147483647 h 96"/>
                <a:gd name="T26" fmla="*/ 2147483647 w 72"/>
                <a:gd name="T27" fmla="*/ 0 h 96"/>
                <a:gd name="T28" fmla="*/ 2147483647 w 72"/>
                <a:gd name="T29" fmla="*/ 2147483647 h 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
                <a:gd name="T46" fmla="*/ 0 h 96"/>
                <a:gd name="T47" fmla="*/ 72 w 72"/>
                <a:gd name="T48" fmla="*/ 96 h 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 h="96">
                  <a:moveTo>
                    <a:pt x="8" y="8"/>
                  </a:moveTo>
                  <a:lnTo>
                    <a:pt x="0" y="24"/>
                  </a:lnTo>
                  <a:lnTo>
                    <a:pt x="8" y="48"/>
                  </a:lnTo>
                  <a:lnTo>
                    <a:pt x="16" y="56"/>
                  </a:lnTo>
                  <a:lnTo>
                    <a:pt x="24" y="56"/>
                  </a:lnTo>
                  <a:lnTo>
                    <a:pt x="48" y="72"/>
                  </a:lnTo>
                  <a:lnTo>
                    <a:pt x="56" y="88"/>
                  </a:lnTo>
                  <a:lnTo>
                    <a:pt x="72" y="96"/>
                  </a:lnTo>
                  <a:lnTo>
                    <a:pt x="72" y="80"/>
                  </a:lnTo>
                  <a:lnTo>
                    <a:pt x="56" y="56"/>
                  </a:lnTo>
                  <a:lnTo>
                    <a:pt x="32" y="40"/>
                  </a:lnTo>
                  <a:lnTo>
                    <a:pt x="32" y="32"/>
                  </a:lnTo>
                  <a:lnTo>
                    <a:pt x="40" y="8"/>
                  </a:lnTo>
                  <a:lnTo>
                    <a:pt x="24" y="0"/>
                  </a:lnTo>
                  <a:lnTo>
                    <a:pt x="8"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68" name="Freeform 589"/>
            <p:cNvSpPr/>
            <p:nvPr/>
          </p:nvSpPr>
          <p:spPr bwMode="auto">
            <a:xfrm>
              <a:off x="6544265" y="3411638"/>
              <a:ext cx="75666" cy="63604"/>
            </a:xfrm>
            <a:custGeom>
              <a:avLst/>
              <a:gdLst>
                <a:gd name="T0" fmla="*/ 0 w 56"/>
                <a:gd name="T1" fmla="*/ 2147483647 h 48"/>
                <a:gd name="T2" fmla="*/ 2147483647 w 56"/>
                <a:gd name="T3" fmla="*/ 2147483647 h 48"/>
                <a:gd name="T4" fmla="*/ 2147483647 w 56"/>
                <a:gd name="T5" fmla="*/ 2147483647 h 48"/>
                <a:gd name="T6" fmla="*/ 2147483647 w 56"/>
                <a:gd name="T7" fmla="*/ 0 h 48"/>
                <a:gd name="T8" fmla="*/ 2147483647 w 56"/>
                <a:gd name="T9" fmla="*/ 2147483647 h 48"/>
                <a:gd name="T10" fmla="*/ 2147483647 w 56"/>
                <a:gd name="T11" fmla="*/ 2147483647 h 48"/>
                <a:gd name="T12" fmla="*/ 2147483647 w 56"/>
                <a:gd name="T13" fmla="*/ 2147483647 h 48"/>
                <a:gd name="T14" fmla="*/ 2147483647 w 56"/>
                <a:gd name="T15" fmla="*/ 2147483647 h 48"/>
                <a:gd name="T16" fmla="*/ 2147483647 w 56"/>
                <a:gd name="T17" fmla="*/ 2147483647 h 48"/>
                <a:gd name="T18" fmla="*/ 0 w 56"/>
                <a:gd name="T19" fmla="*/ 2147483647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48"/>
                <a:gd name="T32" fmla="*/ 56 w 56"/>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48">
                  <a:moveTo>
                    <a:pt x="0" y="40"/>
                  </a:moveTo>
                  <a:lnTo>
                    <a:pt x="8" y="16"/>
                  </a:lnTo>
                  <a:lnTo>
                    <a:pt x="24" y="16"/>
                  </a:lnTo>
                  <a:lnTo>
                    <a:pt x="40" y="0"/>
                  </a:lnTo>
                  <a:lnTo>
                    <a:pt x="56" y="16"/>
                  </a:lnTo>
                  <a:lnTo>
                    <a:pt x="56" y="48"/>
                  </a:lnTo>
                  <a:lnTo>
                    <a:pt x="40" y="40"/>
                  </a:lnTo>
                  <a:lnTo>
                    <a:pt x="24" y="40"/>
                  </a:lnTo>
                  <a:lnTo>
                    <a:pt x="16" y="32"/>
                  </a:lnTo>
                  <a:lnTo>
                    <a:pt x="0" y="4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69" name="Freeform 590"/>
            <p:cNvSpPr/>
            <p:nvPr/>
          </p:nvSpPr>
          <p:spPr bwMode="auto">
            <a:xfrm>
              <a:off x="6505883" y="3261402"/>
              <a:ext cx="96502" cy="128304"/>
            </a:xfrm>
            <a:custGeom>
              <a:avLst/>
              <a:gdLst>
                <a:gd name="T0" fmla="*/ 2147483647 w 72"/>
                <a:gd name="T1" fmla="*/ 2147483647 h 96"/>
                <a:gd name="T2" fmla="*/ 0 w 72"/>
                <a:gd name="T3" fmla="*/ 2147483647 h 96"/>
                <a:gd name="T4" fmla="*/ 2147483647 w 72"/>
                <a:gd name="T5" fmla="*/ 2147483647 h 96"/>
                <a:gd name="T6" fmla="*/ 2147483647 w 72"/>
                <a:gd name="T7" fmla="*/ 2147483647 h 96"/>
                <a:gd name="T8" fmla="*/ 2147483647 w 72"/>
                <a:gd name="T9" fmla="*/ 2147483647 h 96"/>
                <a:gd name="T10" fmla="*/ 2147483647 w 72"/>
                <a:gd name="T11" fmla="*/ 2147483647 h 96"/>
                <a:gd name="T12" fmla="*/ 2147483647 w 72"/>
                <a:gd name="T13" fmla="*/ 2147483647 h 96"/>
                <a:gd name="T14" fmla="*/ 2147483647 w 72"/>
                <a:gd name="T15" fmla="*/ 2147483647 h 96"/>
                <a:gd name="T16" fmla="*/ 2147483647 w 72"/>
                <a:gd name="T17" fmla="*/ 2147483647 h 96"/>
                <a:gd name="T18" fmla="*/ 2147483647 w 72"/>
                <a:gd name="T19" fmla="*/ 2147483647 h 96"/>
                <a:gd name="T20" fmla="*/ 2147483647 w 72"/>
                <a:gd name="T21" fmla="*/ 2147483647 h 96"/>
                <a:gd name="T22" fmla="*/ 2147483647 w 72"/>
                <a:gd name="T23" fmla="*/ 2147483647 h 96"/>
                <a:gd name="T24" fmla="*/ 2147483647 w 72"/>
                <a:gd name="T25" fmla="*/ 2147483647 h 96"/>
                <a:gd name="T26" fmla="*/ 2147483647 w 72"/>
                <a:gd name="T27" fmla="*/ 0 h 96"/>
                <a:gd name="T28" fmla="*/ 2147483647 w 72"/>
                <a:gd name="T29" fmla="*/ 2147483647 h 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
                <a:gd name="T46" fmla="*/ 0 h 96"/>
                <a:gd name="T47" fmla="*/ 72 w 72"/>
                <a:gd name="T48" fmla="*/ 96 h 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 h="96">
                  <a:moveTo>
                    <a:pt x="8" y="8"/>
                  </a:moveTo>
                  <a:lnTo>
                    <a:pt x="0" y="24"/>
                  </a:lnTo>
                  <a:lnTo>
                    <a:pt x="8" y="48"/>
                  </a:lnTo>
                  <a:lnTo>
                    <a:pt x="16" y="56"/>
                  </a:lnTo>
                  <a:lnTo>
                    <a:pt x="24" y="56"/>
                  </a:lnTo>
                  <a:lnTo>
                    <a:pt x="48" y="72"/>
                  </a:lnTo>
                  <a:lnTo>
                    <a:pt x="56" y="88"/>
                  </a:lnTo>
                  <a:lnTo>
                    <a:pt x="72" y="96"/>
                  </a:lnTo>
                  <a:lnTo>
                    <a:pt x="72" y="80"/>
                  </a:lnTo>
                  <a:lnTo>
                    <a:pt x="56" y="56"/>
                  </a:lnTo>
                  <a:lnTo>
                    <a:pt x="32" y="40"/>
                  </a:lnTo>
                  <a:lnTo>
                    <a:pt x="32" y="32"/>
                  </a:lnTo>
                  <a:lnTo>
                    <a:pt x="40" y="8"/>
                  </a:lnTo>
                  <a:lnTo>
                    <a:pt x="24" y="0"/>
                  </a:lnTo>
                  <a:lnTo>
                    <a:pt x="8"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70" name="Freeform 591"/>
            <p:cNvSpPr/>
            <p:nvPr/>
          </p:nvSpPr>
          <p:spPr bwMode="auto">
            <a:xfrm>
              <a:off x="6544265" y="3411638"/>
              <a:ext cx="75666" cy="63604"/>
            </a:xfrm>
            <a:custGeom>
              <a:avLst/>
              <a:gdLst>
                <a:gd name="T0" fmla="*/ 0 w 56"/>
                <a:gd name="T1" fmla="*/ 2147483647 h 48"/>
                <a:gd name="T2" fmla="*/ 2147483647 w 56"/>
                <a:gd name="T3" fmla="*/ 2147483647 h 48"/>
                <a:gd name="T4" fmla="*/ 2147483647 w 56"/>
                <a:gd name="T5" fmla="*/ 2147483647 h 48"/>
                <a:gd name="T6" fmla="*/ 2147483647 w 56"/>
                <a:gd name="T7" fmla="*/ 0 h 48"/>
                <a:gd name="T8" fmla="*/ 2147483647 w 56"/>
                <a:gd name="T9" fmla="*/ 2147483647 h 48"/>
                <a:gd name="T10" fmla="*/ 2147483647 w 56"/>
                <a:gd name="T11" fmla="*/ 2147483647 h 48"/>
                <a:gd name="T12" fmla="*/ 2147483647 w 56"/>
                <a:gd name="T13" fmla="*/ 2147483647 h 48"/>
                <a:gd name="T14" fmla="*/ 2147483647 w 56"/>
                <a:gd name="T15" fmla="*/ 2147483647 h 48"/>
                <a:gd name="T16" fmla="*/ 2147483647 w 56"/>
                <a:gd name="T17" fmla="*/ 2147483647 h 48"/>
                <a:gd name="T18" fmla="*/ 0 w 56"/>
                <a:gd name="T19" fmla="*/ 2147483647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48"/>
                <a:gd name="T32" fmla="*/ 56 w 56"/>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48">
                  <a:moveTo>
                    <a:pt x="0" y="40"/>
                  </a:moveTo>
                  <a:lnTo>
                    <a:pt x="8" y="16"/>
                  </a:lnTo>
                  <a:lnTo>
                    <a:pt x="24" y="16"/>
                  </a:lnTo>
                  <a:lnTo>
                    <a:pt x="40" y="0"/>
                  </a:lnTo>
                  <a:lnTo>
                    <a:pt x="56" y="16"/>
                  </a:lnTo>
                  <a:lnTo>
                    <a:pt x="56" y="48"/>
                  </a:lnTo>
                  <a:lnTo>
                    <a:pt x="40" y="40"/>
                  </a:lnTo>
                  <a:lnTo>
                    <a:pt x="24" y="40"/>
                  </a:lnTo>
                  <a:lnTo>
                    <a:pt x="16" y="32"/>
                  </a:lnTo>
                  <a:lnTo>
                    <a:pt x="0" y="4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71" name="Freeform 592"/>
            <p:cNvSpPr/>
            <p:nvPr/>
          </p:nvSpPr>
          <p:spPr bwMode="auto">
            <a:xfrm>
              <a:off x="6490530" y="3550909"/>
              <a:ext cx="97599" cy="118435"/>
            </a:xfrm>
            <a:custGeom>
              <a:avLst/>
              <a:gdLst>
                <a:gd name="T0" fmla="*/ 2147483647 w 72"/>
                <a:gd name="T1" fmla="*/ 2147483647 h 88"/>
                <a:gd name="T2" fmla="*/ 2147483647 w 72"/>
                <a:gd name="T3" fmla="*/ 2147483647 h 88"/>
                <a:gd name="T4" fmla="*/ 0 w 72"/>
                <a:gd name="T5" fmla="*/ 2147483647 h 88"/>
                <a:gd name="T6" fmla="*/ 0 w 72"/>
                <a:gd name="T7" fmla="*/ 2147483647 h 88"/>
                <a:gd name="T8" fmla="*/ 2147483647 w 72"/>
                <a:gd name="T9" fmla="*/ 2147483647 h 88"/>
                <a:gd name="T10" fmla="*/ 2147483647 w 72"/>
                <a:gd name="T11" fmla="*/ 2147483647 h 88"/>
                <a:gd name="T12" fmla="*/ 2147483647 w 72"/>
                <a:gd name="T13" fmla="*/ 2147483647 h 88"/>
                <a:gd name="T14" fmla="*/ 2147483647 w 72"/>
                <a:gd name="T15" fmla="*/ 0 h 88"/>
                <a:gd name="T16" fmla="*/ 2147483647 w 72"/>
                <a:gd name="T17" fmla="*/ 2147483647 h 88"/>
                <a:gd name="T18" fmla="*/ 2147483647 w 72"/>
                <a:gd name="T19" fmla="*/ 2147483647 h 88"/>
                <a:gd name="T20" fmla="*/ 2147483647 w 72"/>
                <a:gd name="T21" fmla="*/ 2147483647 h 88"/>
                <a:gd name="T22" fmla="*/ 2147483647 w 72"/>
                <a:gd name="T23" fmla="*/ 2147483647 h 88"/>
                <a:gd name="T24" fmla="*/ 2147483647 w 72"/>
                <a:gd name="T25" fmla="*/ 2147483647 h 88"/>
                <a:gd name="T26" fmla="*/ 2147483647 w 72"/>
                <a:gd name="T27" fmla="*/ 2147483647 h 88"/>
                <a:gd name="T28" fmla="*/ 2147483647 w 72"/>
                <a:gd name="T29" fmla="*/ 2147483647 h 88"/>
                <a:gd name="T30" fmla="*/ 2147483647 w 72"/>
                <a:gd name="T31" fmla="*/ 2147483647 h 88"/>
                <a:gd name="T32" fmla="*/ 2147483647 w 72"/>
                <a:gd name="T33" fmla="*/ 2147483647 h 88"/>
                <a:gd name="T34" fmla="*/ 2147483647 w 72"/>
                <a:gd name="T35" fmla="*/ 2147483647 h 88"/>
                <a:gd name="T36" fmla="*/ 2147483647 w 72"/>
                <a:gd name="T37" fmla="*/ 2147483647 h 88"/>
                <a:gd name="T38" fmla="*/ 2147483647 w 72"/>
                <a:gd name="T39" fmla="*/ 2147483647 h 88"/>
                <a:gd name="T40" fmla="*/ 2147483647 w 72"/>
                <a:gd name="T41" fmla="*/ 2147483647 h 88"/>
                <a:gd name="T42" fmla="*/ 2147483647 w 72"/>
                <a:gd name="T43" fmla="*/ 2147483647 h 88"/>
                <a:gd name="T44" fmla="*/ 2147483647 w 72"/>
                <a:gd name="T45" fmla="*/ 2147483647 h 88"/>
                <a:gd name="T46" fmla="*/ 2147483647 w 72"/>
                <a:gd name="T47" fmla="*/ 2147483647 h 8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2"/>
                <a:gd name="T73" fmla="*/ 0 h 88"/>
                <a:gd name="T74" fmla="*/ 72 w 72"/>
                <a:gd name="T75" fmla="*/ 88 h 8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2" h="88">
                  <a:moveTo>
                    <a:pt x="8" y="88"/>
                  </a:moveTo>
                  <a:lnTo>
                    <a:pt x="8" y="72"/>
                  </a:lnTo>
                  <a:lnTo>
                    <a:pt x="0" y="56"/>
                  </a:lnTo>
                  <a:lnTo>
                    <a:pt x="0" y="48"/>
                  </a:lnTo>
                  <a:lnTo>
                    <a:pt x="16" y="16"/>
                  </a:lnTo>
                  <a:lnTo>
                    <a:pt x="24" y="8"/>
                  </a:lnTo>
                  <a:lnTo>
                    <a:pt x="40" y="8"/>
                  </a:lnTo>
                  <a:lnTo>
                    <a:pt x="72" y="0"/>
                  </a:lnTo>
                  <a:lnTo>
                    <a:pt x="72" y="8"/>
                  </a:lnTo>
                  <a:lnTo>
                    <a:pt x="56" y="8"/>
                  </a:lnTo>
                  <a:lnTo>
                    <a:pt x="32" y="16"/>
                  </a:lnTo>
                  <a:lnTo>
                    <a:pt x="24" y="32"/>
                  </a:lnTo>
                  <a:lnTo>
                    <a:pt x="56" y="32"/>
                  </a:lnTo>
                  <a:lnTo>
                    <a:pt x="56" y="40"/>
                  </a:lnTo>
                  <a:lnTo>
                    <a:pt x="48" y="48"/>
                  </a:lnTo>
                  <a:lnTo>
                    <a:pt x="40" y="56"/>
                  </a:lnTo>
                  <a:lnTo>
                    <a:pt x="56" y="72"/>
                  </a:lnTo>
                  <a:lnTo>
                    <a:pt x="64" y="88"/>
                  </a:lnTo>
                  <a:lnTo>
                    <a:pt x="48" y="88"/>
                  </a:lnTo>
                  <a:lnTo>
                    <a:pt x="32" y="72"/>
                  </a:lnTo>
                  <a:lnTo>
                    <a:pt x="24" y="56"/>
                  </a:lnTo>
                  <a:lnTo>
                    <a:pt x="24" y="80"/>
                  </a:lnTo>
                  <a:lnTo>
                    <a:pt x="24" y="88"/>
                  </a:lnTo>
                  <a:lnTo>
                    <a:pt x="8" y="8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72" name="Freeform 593"/>
            <p:cNvSpPr/>
            <p:nvPr/>
          </p:nvSpPr>
          <p:spPr bwMode="auto">
            <a:xfrm>
              <a:off x="6265724" y="3690179"/>
              <a:ext cx="182038" cy="42768"/>
            </a:xfrm>
            <a:custGeom>
              <a:avLst/>
              <a:gdLst>
                <a:gd name="T0" fmla="*/ 0 w 136"/>
                <a:gd name="T1" fmla="*/ 0 h 32"/>
                <a:gd name="T2" fmla="*/ 2147483647 w 136"/>
                <a:gd name="T3" fmla="*/ 0 h 32"/>
                <a:gd name="T4" fmla="*/ 2147483647 w 136"/>
                <a:gd name="T5" fmla="*/ 0 h 32"/>
                <a:gd name="T6" fmla="*/ 2147483647 w 136"/>
                <a:gd name="T7" fmla="*/ 0 h 32"/>
                <a:gd name="T8" fmla="*/ 2147483647 w 136"/>
                <a:gd name="T9" fmla="*/ 2147483647 h 32"/>
                <a:gd name="T10" fmla="*/ 2147483647 w 136"/>
                <a:gd name="T11" fmla="*/ 2147483647 h 32"/>
                <a:gd name="T12" fmla="*/ 2147483647 w 136"/>
                <a:gd name="T13" fmla="*/ 2147483647 h 32"/>
                <a:gd name="T14" fmla="*/ 2147483647 w 136"/>
                <a:gd name="T15" fmla="*/ 2147483647 h 32"/>
                <a:gd name="T16" fmla="*/ 2147483647 w 136"/>
                <a:gd name="T17" fmla="*/ 2147483647 h 32"/>
                <a:gd name="T18" fmla="*/ 2147483647 w 136"/>
                <a:gd name="T19" fmla="*/ 2147483647 h 32"/>
                <a:gd name="T20" fmla="*/ 0 w 136"/>
                <a:gd name="T21" fmla="*/ 0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6"/>
                <a:gd name="T34" fmla="*/ 0 h 32"/>
                <a:gd name="T35" fmla="*/ 136 w 136"/>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6" h="32">
                  <a:moveTo>
                    <a:pt x="0" y="0"/>
                  </a:moveTo>
                  <a:lnTo>
                    <a:pt x="40" y="0"/>
                  </a:lnTo>
                  <a:lnTo>
                    <a:pt x="64" y="0"/>
                  </a:lnTo>
                  <a:lnTo>
                    <a:pt x="80" y="0"/>
                  </a:lnTo>
                  <a:lnTo>
                    <a:pt x="96" y="8"/>
                  </a:lnTo>
                  <a:lnTo>
                    <a:pt x="128" y="16"/>
                  </a:lnTo>
                  <a:lnTo>
                    <a:pt x="136" y="32"/>
                  </a:lnTo>
                  <a:lnTo>
                    <a:pt x="104" y="24"/>
                  </a:lnTo>
                  <a:lnTo>
                    <a:pt x="80" y="24"/>
                  </a:lnTo>
                  <a:lnTo>
                    <a:pt x="32" y="16"/>
                  </a:lnTo>
                  <a:lnTo>
                    <a:pt x="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73" name="Freeform 594"/>
            <p:cNvSpPr/>
            <p:nvPr/>
          </p:nvSpPr>
          <p:spPr bwMode="auto">
            <a:xfrm>
              <a:off x="3462773" y="2551891"/>
              <a:ext cx="107468" cy="129401"/>
            </a:xfrm>
            <a:custGeom>
              <a:avLst/>
              <a:gdLst>
                <a:gd name="T0" fmla="*/ 0 w 80"/>
                <a:gd name="T1" fmla="*/ 2147483647 h 96"/>
                <a:gd name="T2" fmla="*/ 0 w 80"/>
                <a:gd name="T3" fmla="*/ 2147483647 h 96"/>
                <a:gd name="T4" fmla="*/ 0 w 80"/>
                <a:gd name="T5" fmla="*/ 2147483647 h 96"/>
                <a:gd name="T6" fmla="*/ 2147483647 w 80"/>
                <a:gd name="T7" fmla="*/ 2147483647 h 96"/>
                <a:gd name="T8" fmla="*/ 2147483647 w 80"/>
                <a:gd name="T9" fmla="*/ 0 h 96"/>
                <a:gd name="T10" fmla="*/ 2147483647 w 80"/>
                <a:gd name="T11" fmla="*/ 2147483647 h 96"/>
                <a:gd name="T12" fmla="*/ 2147483647 w 80"/>
                <a:gd name="T13" fmla="*/ 2147483647 h 96"/>
                <a:gd name="T14" fmla="*/ 2147483647 w 80"/>
                <a:gd name="T15" fmla="*/ 2147483647 h 96"/>
                <a:gd name="T16" fmla="*/ 2147483647 w 80"/>
                <a:gd name="T17" fmla="*/ 2147483647 h 96"/>
                <a:gd name="T18" fmla="*/ 2147483647 w 80"/>
                <a:gd name="T19" fmla="*/ 2147483647 h 96"/>
                <a:gd name="T20" fmla="*/ 2147483647 w 80"/>
                <a:gd name="T21" fmla="*/ 2147483647 h 96"/>
                <a:gd name="T22" fmla="*/ 2147483647 w 80"/>
                <a:gd name="T23" fmla="*/ 2147483647 h 96"/>
                <a:gd name="T24" fmla="*/ 2147483647 w 80"/>
                <a:gd name="T25" fmla="*/ 2147483647 h 96"/>
                <a:gd name="T26" fmla="*/ 2147483647 w 80"/>
                <a:gd name="T27" fmla="*/ 2147483647 h 96"/>
                <a:gd name="T28" fmla="*/ 2147483647 w 80"/>
                <a:gd name="T29" fmla="*/ 2147483647 h 96"/>
                <a:gd name="T30" fmla="*/ 2147483647 w 80"/>
                <a:gd name="T31" fmla="*/ 2147483647 h 96"/>
                <a:gd name="T32" fmla="*/ 0 w 80"/>
                <a:gd name="T33" fmla="*/ 2147483647 h 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96"/>
                <a:gd name="T53" fmla="*/ 80 w 80"/>
                <a:gd name="T54" fmla="*/ 96 h 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96">
                  <a:moveTo>
                    <a:pt x="0" y="80"/>
                  </a:moveTo>
                  <a:lnTo>
                    <a:pt x="0" y="64"/>
                  </a:lnTo>
                  <a:lnTo>
                    <a:pt x="0" y="48"/>
                  </a:lnTo>
                  <a:lnTo>
                    <a:pt x="24" y="16"/>
                  </a:lnTo>
                  <a:lnTo>
                    <a:pt x="40" y="0"/>
                  </a:lnTo>
                  <a:lnTo>
                    <a:pt x="40" y="16"/>
                  </a:lnTo>
                  <a:lnTo>
                    <a:pt x="32" y="32"/>
                  </a:lnTo>
                  <a:lnTo>
                    <a:pt x="40" y="40"/>
                  </a:lnTo>
                  <a:lnTo>
                    <a:pt x="72" y="56"/>
                  </a:lnTo>
                  <a:lnTo>
                    <a:pt x="80" y="72"/>
                  </a:lnTo>
                  <a:lnTo>
                    <a:pt x="80" y="88"/>
                  </a:lnTo>
                  <a:lnTo>
                    <a:pt x="64" y="96"/>
                  </a:lnTo>
                  <a:lnTo>
                    <a:pt x="56" y="80"/>
                  </a:lnTo>
                  <a:lnTo>
                    <a:pt x="40" y="88"/>
                  </a:lnTo>
                  <a:lnTo>
                    <a:pt x="32" y="80"/>
                  </a:lnTo>
                  <a:lnTo>
                    <a:pt x="8" y="72"/>
                  </a:lnTo>
                  <a:lnTo>
                    <a:pt x="0" y="80"/>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8874" name="Freeform 595"/>
            <p:cNvSpPr/>
            <p:nvPr/>
          </p:nvSpPr>
          <p:spPr bwMode="auto">
            <a:xfrm>
              <a:off x="3012063" y="3174769"/>
              <a:ext cx="193004" cy="53735"/>
            </a:xfrm>
            <a:custGeom>
              <a:avLst/>
              <a:gdLst>
                <a:gd name="T0" fmla="*/ 2147483647 w 144"/>
                <a:gd name="T1" fmla="*/ 2147483647 h 40"/>
                <a:gd name="T2" fmla="*/ 2147483647 w 144"/>
                <a:gd name="T3" fmla="*/ 0 h 40"/>
                <a:gd name="T4" fmla="*/ 2147483647 w 144"/>
                <a:gd name="T5" fmla="*/ 0 h 40"/>
                <a:gd name="T6" fmla="*/ 2147483647 w 144"/>
                <a:gd name="T7" fmla="*/ 2147483647 h 40"/>
                <a:gd name="T8" fmla="*/ 2147483647 w 144"/>
                <a:gd name="T9" fmla="*/ 2147483647 h 40"/>
                <a:gd name="T10" fmla="*/ 2147483647 w 144"/>
                <a:gd name="T11" fmla="*/ 2147483647 h 40"/>
                <a:gd name="T12" fmla="*/ 2147483647 w 144"/>
                <a:gd name="T13" fmla="*/ 2147483647 h 40"/>
                <a:gd name="T14" fmla="*/ 2147483647 w 144"/>
                <a:gd name="T15" fmla="*/ 2147483647 h 40"/>
                <a:gd name="T16" fmla="*/ 2147483647 w 144"/>
                <a:gd name="T17" fmla="*/ 2147483647 h 40"/>
                <a:gd name="T18" fmla="*/ 2147483647 w 144"/>
                <a:gd name="T19" fmla="*/ 2147483647 h 40"/>
                <a:gd name="T20" fmla="*/ 2147483647 w 144"/>
                <a:gd name="T21" fmla="*/ 2147483647 h 40"/>
                <a:gd name="T22" fmla="*/ 2147483647 w 144"/>
                <a:gd name="T23" fmla="*/ 2147483647 h 40"/>
                <a:gd name="T24" fmla="*/ 2147483647 w 144"/>
                <a:gd name="T25" fmla="*/ 2147483647 h 40"/>
                <a:gd name="T26" fmla="*/ 2147483647 w 144"/>
                <a:gd name="T27" fmla="*/ 2147483647 h 40"/>
                <a:gd name="T28" fmla="*/ 0 w 144"/>
                <a:gd name="T29" fmla="*/ 2147483647 h 40"/>
                <a:gd name="T30" fmla="*/ 2147483647 w 144"/>
                <a:gd name="T31" fmla="*/ 2147483647 h 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4"/>
                <a:gd name="T49" fmla="*/ 0 h 40"/>
                <a:gd name="T50" fmla="*/ 144 w 144"/>
                <a:gd name="T51" fmla="*/ 40 h 4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4" h="40">
                  <a:moveTo>
                    <a:pt x="8" y="8"/>
                  </a:moveTo>
                  <a:lnTo>
                    <a:pt x="32" y="0"/>
                  </a:lnTo>
                  <a:lnTo>
                    <a:pt x="80" y="0"/>
                  </a:lnTo>
                  <a:lnTo>
                    <a:pt x="104" y="16"/>
                  </a:lnTo>
                  <a:lnTo>
                    <a:pt x="112" y="24"/>
                  </a:lnTo>
                  <a:lnTo>
                    <a:pt x="136" y="32"/>
                  </a:lnTo>
                  <a:lnTo>
                    <a:pt x="144" y="40"/>
                  </a:lnTo>
                  <a:lnTo>
                    <a:pt x="136" y="40"/>
                  </a:lnTo>
                  <a:lnTo>
                    <a:pt x="104" y="40"/>
                  </a:lnTo>
                  <a:lnTo>
                    <a:pt x="96" y="32"/>
                  </a:lnTo>
                  <a:lnTo>
                    <a:pt x="88" y="24"/>
                  </a:lnTo>
                  <a:lnTo>
                    <a:pt x="64" y="16"/>
                  </a:lnTo>
                  <a:lnTo>
                    <a:pt x="40" y="16"/>
                  </a:lnTo>
                  <a:lnTo>
                    <a:pt x="24" y="16"/>
                  </a:lnTo>
                  <a:lnTo>
                    <a:pt x="0" y="16"/>
                  </a:lnTo>
                  <a:lnTo>
                    <a:pt x="8" y="8"/>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8875" name="Freeform 596"/>
            <p:cNvSpPr/>
            <p:nvPr/>
          </p:nvSpPr>
          <p:spPr bwMode="auto">
            <a:xfrm>
              <a:off x="3205068" y="3239470"/>
              <a:ext cx="117338" cy="31802"/>
            </a:xfrm>
            <a:custGeom>
              <a:avLst/>
              <a:gdLst>
                <a:gd name="T0" fmla="*/ 2147483647 w 88"/>
                <a:gd name="T1" fmla="*/ 0 h 24"/>
                <a:gd name="T2" fmla="*/ 2147483647 w 88"/>
                <a:gd name="T3" fmla="*/ 2147483647 h 24"/>
                <a:gd name="T4" fmla="*/ 0 w 88"/>
                <a:gd name="T5" fmla="*/ 2147483647 h 24"/>
                <a:gd name="T6" fmla="*/ 2147483647 w 88"/>
                <a:gd name="T7" fmla="*/ 2147483647 h 24"/>
                <a:gd name="T8" fmla="*/ 2147483647 w 88"/>
                <a:gd name="T9" fmla="*/ 2147483647 h 24"/>
                <a:gd name="T10" fmla="*/ 2147483647 w 88"/>
                <a:gd name="T11" fmla="*/ 2147483647 h 24"/>
                <a:gd name="T12" fmla="*/ 2147483647 w 88"/>
                <a:gd name="T13" fmla="*/ 2147483647 h 24"/>
                <a:gd name="T14" fmla="*/ 2147483647 w 88"/>
                <a:gd name="T15" fmla="*/ 2147483647 h 24"/>
                <a:gd name="T16" fmla="*/ 2147483647 w 88"/>
                <a:gd name="T17" fmla="*/ 2147483647 h 24"/>
                <a:gd name="T18" fmla="*/ 2147483647 w 88"/>
                <a:gd name="T19" fmla="*/ 0 h 24"/>
                <a:gd name="T20" fmla="*/ 2147483647 w 88"/>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8"/>
                <a:gd name="T34" fmla="*/ 0 h 24"/>
                <a:gd name="T35" fmla="*/ 88 w 88"/>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8" h="24">
                  <a:moveTo>
                    <a:pt x="16" y="0"/>
                  </a:moveTo>
                  <a:lnTo>
                    <a:pt x="16" y="8"/>
                  </a:lnTo>
                  <a:lnTo>
                    <a:pt x="0" y="8"/>
                  </a:lnTo>
                  <a:lnTo>
                    <a:pt x="16" y="16"/>
                  </a:lnTo>
                  <a:lnTo>
                    <a:pt x="24" y="24"/>
                  </a:lnTo>
                  <a:lnTo>
                    <a:pt x="40" y="24"/>
                  </a:lnTo>
                  <a:lnTo>
                    <a:pt x="56" y="16"/>
                  </a:lnTo>
                  <a:lnTo>
                    <a:pt x="88" y="16"/>
                  </a:lnTo>
                  <a:lnTo>
                    <a:pt x="72" y="8"/>
                  </a:lnTo>
                  <a:lnTo>
                    <a:pt x="48" y="0"/>
                  </a:lnTo>
                  <a:lnTo>
                    <a:pt x="16" y="0"/>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8876" name="Freeform 597"/>
            <p:cNvSpPr/>
            <p:nvPr/>
          </p:nvSpPr>
          <p:spPr bwMode="auto">
            <a:xfrm>
              <a:off x="3462773" y="2551891"/>
              <a:ext cx="107468" cy="129401"/>
            </a:xfrm>
            <a:custGeom>
              <a:avLst/>
              <a:gdLst>
                <a:gd name="T0" fmla="*/ 0 w 80"/>
                <a:gd name="T1" fmla="*/ 2147483647 h 96"/>
                <a:gd name="T2" fmla="*/ 0 w 80"/>
                <a:gd name="T3" fmla="*/ 2147483647 h 96"/>
                <a:gd name="T4" fmla="*/ 0 w 80"/>
                <a:gd name="T5" fmla="*/ 2147483647 h 96"/>
                <a:gd name="T6" fmla="*/ 2147483647 w 80"/>
                <a:gd name="T7" fmla="*/ 2147483647 h 96"/>
                <a:gd name="T8" fmla="*/ 2147483647 w 80"/>
                <a:gd name="T9" fmla="*/ 0 h 96"/>
                <a:gd name="T10" fmla="*/ 2147483647 w 80"/>
                <a:gd name="T11" fmla="*/ 2147483647 h 96"/>
                <a:gd name="T12" fmla="*/ 2147483647 w 80"/>
                <a:gd name="T13" fmla="*/ 2147483647 h 96"/>
                <a:gd name="T14" fmla="*/ 2147483647 w 80"/>
                <a:gd name="T15" fmla="*/ 2147483647 h 96"/>
                <a:gd name="T16" fmla="*/ 2147483647 w 80"/>
                <a:gd name="T17" fmla="*/ 2147483647 h 96"/>
                <a:gd name="T18" fmla="*/ 2147483647 w 80"/>
                <a:gd name="T19" fmla="*/ 2147483647 h 96"/>
                <a:gd name="T20" fmla="*/ 2147483647 w 80"/>
                <a:gd name="T21" fmla="*/ 2147483647 h 96"/>
                <a:gd name="T22" fmla="*/ 2147483647 w 80"/>
                <a:gd name="T23" fmla="*/ 2147483647 h 96"/>
                <a:gd name="T24" fmla="*/ 2147483647 w 80"/>
                <a:gd name="T25" fmla="*/ 2147483647 h 96"/>
                <a:gd name="T26" fmla="*/ 2147483647 w 80"/>
                <a:gd name="T27" fmla="*/ 2147483647 h 96"/>
                <a:gd name="T28" fmla="*/ 2147483647 w 80"/>
                <a:gd name="T29" fmla="*/ 2147483647 h 96"/>
                <a:gd name="T30" fmla="*/ 2147483647 w 80"/>
                <a:gd name="T31" fmla="*/ 2147483647 h 96"/>
                <a:gd name="T32" fmla="*/ 0 w 80"/>
                <a:gd name="T33" fmla="*/ 2147483647 h 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96"/>
                <a:gd name="T53" fmla="*/ 80 w 80"/>
                <a:gd name="T54" fmla="*/ 96 h 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96">
                  <a:moveTo>
                    <a:pt x="0" y="80"/>
                  </a:moveTo>
                  <a:lnTo>
                    <a:pt x="0" y="64"/>
                  </a:lnTo>
                  <a:lnTo>
                    <a:pt x="0" y="48"/>
                  </a:lnTo>
                  <a:lnTo>
                    <a:pt x="24" y="16"/>
                  </a:lnTo>
                  <a:lnTo>
                    <a:pt x="40" y="0"/>
                  </a:lnTo>
                  <a:lnTo>
                    <a:pt x="40" y="16"/>
                  </a:lnTo>
                  <a:lnTo>
                    <a:pt x="32" y="32"/>
                  </a:lnTo>
                  <a:lnTo>
                    <a:pt x="40" y="40"/>
                  </a:lnTo>
                  <a:lnTo>
                    <a:pt x="72" y="56"/>
                  </a:lnTo>
                  <a:lnTo>
                    <a:pt x="80" y="72"/>
                  </a:lnTo>
                  <a:lnTo>
                    <a:pt x="80" y="88"/>
                  </a:lnTo>
                  <a:lnTo>
                    <a:pt x="64" y="96"/>
                  </a:lnTo>
                  <a:lnTo>
                    <a:pt x="56" y="80"/>
                  </a:lnTo>
                  <a:lnTo>
                    <a:pt x="40" y="88"/>
                  </a:lnTo>
                  <a:lnTo>
                    <a:pt x="32" y="80"/>
                  </a:lnTo>
                  <a:lnTo>
                    <a:pt x="8" y="72"/>
                  </a:lnTo>
                  <a:lnTo>
                    <a:pt x="0" y="80"/>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8877" name="Freeform 598"/>
            <p:cNvSpPr/>
            <p:nvPr/>
          </p:nvSpPr>
          <p:spPr bwMode="auto">
            <a:xfrm>
              <a:off x="3205068" y="3239470"/>
              <a:ext cx="117338" cy="31802"/>
            </a:xfrm>
            <a:custGeom>
              <a:avLst/>
              <a:gdLst>
                <a:gd name="T0" fmla="*/ 2147483647 w 88"/>
                <a:gd name="T1" fmla="*/ 0 h 24"/>
                <a:gd name="T2" fmla="*/ 2147483647 w 88"/>
                <a:gd name="T3" fmla="*/ 2147483647 h 24"/>
                <a:gd name="T4" fmla="*/ 0 w 88"/>
                <a:gd name="T5" fmla="*/ 2147483647 h 24"/>
                <a:gd name="T6" fmla="*/ 2147483647 w 88"/>
                <a:gd name="T7" fmla="*/ 2147483647 h 24"/>
                <a:gd name="T8" fmla="*/ 2147483647 w 88"/>
                <a:gd name="T9" fmla="*/ 2147483647 h 24"/>
                <a:gd name="T10" fmla="*/ 2147483647 w 88"/>
                <a:gd name="T11" fmla="*/ 2147483647 h 24"/>
                <a:gd name="T12" fmla="*/ 2147483647 w 88"/>
                <a:gd name="T13" fmla="*/ 2147483647 h 24"/>
                <a:gd name="T14" fmla="*/ 2147483647 w 88"/>
                <a:gd name="T15" fmla="*/ 2147483647 h 24"/>
                <a:gd name="T16" fmla="*/ 2147483647 w 88"/>
                <a:gd name="T17" fmla="*/ 2147483647 h 24"/>
                <a:gd name="T18" fmla="*/ 2147483647 w 88"/>
                <a:gd name="T19" fmla="*/ 0 h 24"/>
                <a:gd name="T20" fmla="*/ 2147483647 w 88"/>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8"/>
                <a:gd name="T34" fmla="*/ 0 h 24"/>
                <a:gd name="T35" fmla="*/ 88 w 88"/>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8" h="24">
                  <a:moveTo>
                    <a:pt x="16" y="0"/>
                  </a:moveTo>
                  <a:lnTo>
                    <a:pt x="16" y="8"/>
                  </a:lnTo>
                  <a:lnTo>
                    <a:pt x="0" y="8"/>
                  </a:lnTo>
                  <a:lnTo>
                    <a:pt x="16" y="16"/>
                  </a:lnTo>
                  <a:lnTo>
                    <a:pt x="24" y="24"/>
                  </a:lnTo>
                  <a:lnTo>
                    <a:pt x="40" y="24"/>
                  </a:lnTo>
                  <a:lnTo>
                    <a:pt x="56" y="16"/>
                  </a:lnTo>
                  <a:lnTo>
                    <a:pt x="88" y="16"/>
                  </a:lnTo>
                  <a:lnTo>
                    <a:pt x="72" y="8"/>
                  </a:lnTo>
                  <a:lnTo>
                    <a:pt x="48" y="0"/>
                  </a:lnTo>
                  <a:lnTo>
                    <a:pt x="16" y="0"/>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8878" name="Freeform 599"/>
            <p:cNvSpPr/>
            <p:nvPr/>
          </p:nvSpPr>
          <p:spPr bwMode="auto">
            <a:xfrm>
              <a:off x="4665761" y="2874296"/>
              <a:ext cx="53735" cy="32898"/>
            </a:xfrm>
            <a:custGeom>
              <a:avLst/>
              <a:gdLst>
                <a:gd name="T0" fmla="*/ 0 w 40"/>
                <a:gd name="T1" fmla="*/ 2147483647 h 24"/>
                <a:gd name="T2" fmla="*/ 2147483647 w 40"/>
                <a:gd name="T3" fmla="*/ 0 h 24"/>
                <a:gd name="T4" fmla="*/ 2147483647 w 40"/>
                <a:gd name="T5" fmla="*/ 0 h 24"/>
                <a:gd name="T6" fmla="*/ 2147483647 w 40"/>
                <a:gd name="T7" fmla="*/ 2147483647 h 24"/>
                <a:gd name="T8" fmla="*/ 2147483647 w 40"/>
                <a:gd name="T9" fmla="*/ 2147483647 h 24"/>
                <a:gd name="T10" fmla="*/ 2147483647 w 40"/>
                <a:gd name="T11" fmla="*/ 2147483647 h 24"/>
                <a:gd name="T12" fmla="*/ 0 w 40"/>
                <a:gd name="T13" fmla="*/ 2147483647 h 24"/>
                <a:gd name="T14" fmla="*/ 0 60000 65536"/>
                <a:gd name="T15" fmla="*/ 0 60000 65536"/>
                <a:gd name="T16" fmla="*/ 0 60000 65536"/>
                <a:gd name="T17" fmla="*/ 0 60000 65536"/>
                <a:gd name="T18" fmla="*/ 0 60000 65536"/>
                <a:gd name="T19" fmla="*/ 0 60000 65536"/>
                <a:gd name="T20" fmla="*/ 0 60000 65536"/>
                <a:gd name="T21" fmla="*/ 0 w 40"/>
                <a:gd name="T22" fmla="*/ 0 h 24"/>
                <a:gd name="T23" fmla="*/ 40 w 40"/>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4">
                  <a:moveTo>
                    <a:pt x="0" y="8"/>
                  </a:moveTo>
                  <a:lnTo>
                    <a:pt x="24" y="0"/>
                  </a:lnTo>
                  <a:lnTo>
                    <a:pt x="40" y="0"/>
                  </a:lnTo>
                  <a:lnTo>
                    <a:pt x="40" y="8"/>
                  </a:lnTo>
                  <a:lnTo>
                    <a:pt x="40" y="24"/>
                  </a:lnTo>
                  <a:lnTo>
                    <a:pt x="24" y="16"/>
                  </a:lnTo>
                  <a:lnTo>
                    <a:pt x="0"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79" name="Freeform 600"/>
            <p:cNvSpPr/>
            <p:nvPr/>
          </p:nvSpPr>
          <p:spPr bwMode="auto">
            <a:xfrm>
              <a:off x="4612027" y="2809596"/>
              <a:ext cx="21932" cy="43865"/>
            </a:xfrm>
            <a:custGeom>
              <a:avLst/>
              <a:gdLst>
                <a:gd name="T0" fmla="*/ 0 w 16"/>
                <a:gd name="T1" fmla="*/ 2147483647 h 32"/>
                <a:gd name="T2" fmla="*/ 0 w 16"/>
                <a:gd name="T3" fmla="*/ 2147483647 h 32"/>
                <a:gd name="T4" fmla="*/ 2147483647 w 16"/>
                <a:gd name="T5" fmla="*/ 0 h 32"/>
                <a:gd name="T6" fmla="*/ 2147483647 w 16"/>
                <a:gd name="T7" fmla="*/ 2147483647 h 32"/>
                <a:gd name="T8" fmla="*/ 2147483647 w 16"/>
                <a:gd name="T9" fmla="*/ 2147483647 h 32"/>
                <a:gd name="T10" fmla="*/ 0 w 16"/>
                <a:gd name="T11" fmla="*/ 2147483647 h 32"/>
                <a:gd name="T12" fmla="*/ 0 60000 65536"/>
                <a:gd name="T13" fmla="*/ 0 60000 65536"/>
                <a:gd name="T14" fmla="*/ 0 60000 65536"/>
                <a:gd name="T15" fmla="*/ 0 60000 65536"/>
                <a:gd name="T16" fmla="*/ 0 60000 65536"/>
                <a:gd name="T17" fmla="*/ 0 60000 65536"/>
                <a:gd name="T18" fmla="*/ 0 w 16"/>
                <a:gd name="T19" fmla="*/ 0 h 32"/>
                <a:gd name="T20" fmla="*/ 16 w 1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16" h="32">
                  <a:moveTo>
                    <a:pt x="0" y="32"/>
                  </a:moveTo>
                  <a:lnTo>
                    <a:pt x="0" y="8"/>
                  </a:lnTo>
                  <a:lnTo>
                    <a:pt x="8" y="0"/>
                  </a:lnTo>
                  <a:lnTo>
                    <a:pt x="16" y="16"/>
                  </a:lnTo>
                  <a:lnTo>
                    <a:pt x="16" y="32"/>
                  </a:lnTo>
                  <a:lnTo>
                    <a:pt x="0" y="3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80" name="Freeform 601"/>
            <p:cNvSpPr/>
            <p:nvPr/>
          </p:nvSpPr>
          <p:spPr bwMode="auto">
            <a:xfrm>
              <a:off x="4665761" y="2874296"/>
              <a:ext cx="53735" cy="32898"/>
            </a:xfrm>
            <a:custGeom>
              <a:avLst/>
              <a:gdLst>
                <a:gd name="T0" fmla="*/ 0 w 40"/>
                <a:gd name="T1" fmla="*/ 2147483647 h 24"/>
                <a:gd name="T2" fmla="*/ 2147483647 w 40"/>
                <a:gd name="T3" fmla="*/ 0 h 24"/>
                <a:gd name="T4" fmla="*/ 2147483647 w 40"/>
                <a:gd name="T5" fmla="*/ 0 h 24"/>
                <a:gd name="T6" fmla="*/ 2147483647 w 40"/>
                <a:gd name="T7" fmla="*/ 2147483647 h 24"/>
                <a:gd name="T8" fmla="*/ 2147483647 w 40"/>
                <a:gd name="T9" fmla="*/ 2147483647 h 24"/>
                <a:gd name="T10" fmla="*/ 2147483647 w 40"/>
                <a:gd name="T11" fmla="*/ 2147483647 h 24"/>
                <a:gd name="T12" fmla="*/ 0 w 40"/>
                <a:gd name="T13" fmla="*/ 2147483647 h 24"/>
                <a:gd name="T14" fmla="*/ 0 60000 65536"/>
                <a:gd name="T15" fmla="*/ 0 60000 65536"/>
                <a:gd name="T16" fmla="*/ 0 60000 65536"/>
                <a:gd name="T17" fmla="*/ 0 60000 65536"/>
                <a:gd name="T18" fmla="*/ 0 60000 65536"/>
                <a:gd name="T19" fmla="*/ 0 60000 65536"/>
                <a:gd name="T20" fmla="*/ 0 60000 65536"/>
                <a:gd name="T21" fmla="*/ 0 w 40"/>
                <a:gd name="T22" fmla="*/ 0 h 24"/>
                <a:gd name="T23" fmla="*/ 40 w 40"/>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4">
                  <a:moveTo>
                    <a:pt x="0" y="8"/>
                  </a:moveTo>
                  <a:lnTo>
                    <a:pt x="24" y="0"/>
                  </a:lnTo>
                  <a:lnTo>
                    <a:pt x="40" y="0"/>
                  </a:lnTo>
                  <a:lnTo>
                    <a:pt x="40" y="8"/>
                  </a:lnTo>
                  <a:lnTo>
                    <a:pt x="40" y="24"/>
                  </a:lnTo>
                  <a:lnTo>
                    <a:pt x="24" y="16"/>
                  </a:lnTo>
                  <a:lnTo>
                    <a:pt x="0"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81" name="Freeform 602"/>
            <p:cNvSpPr/>
            <p:nvPr/>
          </p:nvSpPr>
          <p:spPr bwMode="auto">
            <a:xfrm>
              <a:off x="4612027" y="2809596"/>
              <a:ext cx="21932" cy="43865"/>
            </a:xfrm>
            <a:custGeom>
              <a:avLst/>
              <a:gdLst>
                <a:gd name="T0" fmla="*/ 0 w 16"/>
                <a:gd name="T1" fmla="*/ 2147483647 h 32"/>
                <a:gd name="T2" fmla="*/ 0 w 16"/>
                <a:gd name="T3" fmla="*/ 2147483647 h 32"/>
                <a:gd name="T4" fmla="*/ 2147483647 w 16"/>
                <a:gd name="T5" fmla="*/ 0 h 32"/>
                <a:gd name="T6" fmla="*/ 2147483647 w 16"/>
                <a:gd name="T7" fmla="*/ 2147483647 h 32"/>
                <a:gd name="T8" fmla="*/ 2147483647 w 16"/>
                <a:gd name="T9" fmla="*/ 2147483647 h 32"/>
                <a:gd name="T10" fmla="*/ 0 w 16"/>
                <a:gd name="T11" fmla="*/ 2147483647 h 32"/>
                <a:gd name="T12" fmla="*/ 0 60000 65536"/>
                <a:gd name="T13" fmla="*/ 0 60000 65536"/>
                <a:gd name="T14" fmla="*/ 0 60000 65536"/>
                <a:gd name="T15" fmla="*/ 0 60000 65536"/>
                <a:gd name="T16" fmla="*/ 0 60000 65536"/>
                <a:gd name="T17" fmla="*/ 0 60000 65536"/>
                <a:gd name="T18" fmla="*/ 0 w 16"/>
                <a:gd name="T19" fmla="*/ 0 h 32"/>
                <a:gd name="T20" fmla="*/ 16 w 1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16" h="32">
                  <a:moveTo>
                    <a:pt x="0" y="32"/>
                  </a:moveTo>
                  <a:lnTo>
                    <a:pt x="0" y="8"/>
                  </a:lnTo>
                  <a:lnTo>
                    <a:pt x="8" y="0"/>
                  </a:lnTo>
                  <a:lnTo>
                    <a:pt x="16" y="16"/>
                  </a:lnTo>
                  <a:lnTo>
                    <a:pt x="16" y="32"/>
                  </a:lnTo>
                  <a:lnTo>
                    <a:pt x="0" y="3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82" name="Freeform 603"/>
            <p:cNvSpPr/>
            <p:nvPr/>
          </p:nvSpPr>
          <p:spPr bwMode="auto">
            <a:xfrm>
              <a:off x="4602157" y="2766828"/>
              <a:ext cx="31802" cy="32898"/>
            </a:xfrm>
            <a:custGeom>
              <a:avLst/>
              <a:gdLst>
                <a:gd name="T0" fmla="*/ 0 w 24"/>
                <a:gd name="T1" fmla="*/ 2147483647 h 24"/>
                <a:gd name="T2" fmla="*/ 2147483647 w 24"/>
                <a:gd name="T3" fmla="*/ 0 h 24"/>
                <a:gd name="T4" fmla="*/ 2147483647 w 24"/>
                <a:gd name="T5" fmla="*/ 2147483647 h 24"/>
                <a:gd name="T6" fmla="*/ 2147483647 w 24"/>
                <a:gd name="T7" fmla="*/ 2147483647 h 24"/>
                <a:gd name="T8" fmla="*/ 0 w 24"/>
                <a:gd name="T9" fmla="*/ 2147483647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0" y="8"/>
                  </a:moveTo>
                  <a:lnTo>
                    <a:pt x="16" y="0"/>
                  </a:lnTo>
                  <a:lnTo>
                    <a:pt x="24" y="16"/>
                  </a:lnTo>
                  <a:lnTo>
                    <a:pt x="16" y="24"/>
                  </a:lnTo>
                  <a:lnTo>
                    <a:pt x="0"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83" name="Freeform 604"/>
            <p:cNvSpPr/>
            <p:nvPr/>
          </p:nvSpPr>
          <p:spPr bwMode="auto">
            <a:xfrm>
              <a:off x="5160335" y="2896229"/>
              <a:ext cx="31802" cy="10966"/>
            </a:xfrm>
            <a:custGeom>
              <a:avLst/>
              <a:gdLst>
                <a:gd name="T0" fmla="*/ 2147483647 w 24"/>
                <a:gd name="T1" fmla="*/ 0 h 8"/>
                <a:gd name="T2" fmla="*/ 2147483647 w 24"/>
                <a:gd name="T3" fmla="*/ 0 h 8"/>
                <a:gd name="T4" fmla="*/ 0 w 24"/>
                <a:gd name="T5" fmla="*/ 2147483647 h 8"/>
                <a:gd name="T6" fmla="*/ 2147483647 w 24"/>
                <a:gd name="T7" fmla="*/ 0 h 8"/>
                <a:gd name="T8" fmla="*/ 0 60000 65536"/>
                <a:gd name="T9" fmla="*/ 0 60000 65536"/>
                <a:gd name="T10" fmla="*/ 0 60000 65536"/>
                <a:gd name="T11" fmla="*/ 0 60000 65536"/>
                <a:gd name="T12" fmla="*/ 0 w 24"/>
                <a:gd name="T13" fmla="*/ 0 h 8"/>
                <a:gd name="T14" fmla="*/ 24 w 24"/>
                <a:gd name="T15" fmla="*/ 8 h 8"/>
              </a:gdLst>
              <a:ahLst/>
              <a:cxnLst>
                <a:cxn ang="T8">
                  <a:pos x="T0" y="T1"/>
                </a:cxn>
                <a:cxn ang="T9">
                  <a:pos x="T2" y="T3"/>
                </a:cxn>
                <a:cxn ang="T10">
                  <a:pos x="T4" y="T5"/>
                </a:cxn>
                <a:cxn ang="T11">
                  <a:pos x="T6" y="T7"/>
                </a:cxn>
              </a:cxnLst>
              <a:rect l="T12" t="T13" r="T14" b="T15"/>
              <a:pathLst>
                <a:path w="24" h="8">
                  <a:moveTo>
                    <a:pt x="16" y="0"/>
                  </a:moveTo>
                  <a:lnTo>
                    <a:pt x="24" y="0"/>
                  </a:lnTo>
                  <a:lnTo>
                    <a:pt x="0" y="8"/>
                  </a:lnTo>
                  <a:lnTo>
                    <a:pt x="16"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84" name="Freeform 605"/>
            <p:cNvSpPr/>
            <p:nvPr/>
          </p:nvSpPr>
          <p:spPr bwMode="auto">
            <a:xfrm>
              <a:off x="4602157" y="2766828"/>
              <a:ext cx="31802" cy="32898"/>
            </a:xfrm>
            <a:custGeom>
              <a:avLst/>
              <a:gdLst>
                <a:gd name="T0" fmla="*/ 0 w 24"/>
                <a:gd name="T1" fmla="*/ 2147483647 h 24"/>
                <a:gd name="T2" fmla="*/ 2147483647 w 24"/>
                <a:gd name="T3" fmla="*/ 0 h 24"/>
                <a:gd name="T4" fmla="*/ 2147483647 w 24"/>
                <a:gd name="T5" fmla="*/ 2147483647 h 24"/>
                <a:gd name="T6" fmla="*/ 2147483647 w 24"/>
                <a:gd name="T7" fmla="*/ 2147483647 h 24"/>
                <a:gd name="T8" fmla="*/ 0 w 24"/>
                <a:gd name="T9" fmla="*/ 2147483647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0" y="8"/>
                  </a:moveTo>
                  <a:lnTo>
                    <a:pt x="16" y="0"/>
                  </a:lnTo>
                  <a:lnTo>
                    <a:pt x="24" y="16"/>
                  </a:lnTo>
                  <a:lnTo>
                    <a:pt x="16" y="24"/>
                  </a:lnTo>
                  <a:lnTo>
                    <a:pt x="0"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85" name="Freeform 606"/>
            <p:cNvSpPr/>
            <p:nvPr/>
          </p:nvSpPr>
          <p:spPr bwMode="auto">
            <a:xfrm>
              <a:off x="5160335" y="2896229"/>
              <a:ext cx="31802" cy="10966"/>
            </a:xfrm>
            <a:custGeom>
              <a:avLst/>
              <a:gdLst>
                <a:gd name="T0" fmla="*/ 2147483647 w 24"/>
                <a:gd name="T1" fmla="*/ 0 h 8"/>
                <a:gd name="T2" fmla="*/ 2147483647 w 24"/>
                <a:gd name="T3" fmla="*/ 0 h 8"/>
                <a:gd name="T4" fmla="*/ 0 w 24"/>
                <a:gd name="T5" fmla="*/ 2147483647 h 8"/>
                <a:gd name="T6" fmla="*/ 2147483647 w 24"/>
                <a:gd name="T7" fmla="*/ 0 h 8"/>
                <a:gd name="T8" fmla="*/ 0 60000 65536"/>
                <a:gd name="T9" fmla="*/ 0 60000 65536"/>
                <a:gd name="T10" fmla="*/ 0 60000 65536"/>
                <a:gd name="T11" fmla="*/ 0 60000 65536"/>
                <a:gd name="T12" fmla="*/ 0 w 24"/>
                <a:gd name="T13" fmla="*/ 0 h 8"/>
                <a:gd name="T14" fmla="*/ 24 w 24"/>
                <a:gd name="T15" fmla="*/ 8 h 8"/>
              </a:gdLst>
              <a:ahLst/>
              <a:cxnLst>
                <a:cxn ang="T8">
                  <a:pos x="T0" y="T1"/>
                </a:cxn>
                <a:cxn ang="T9">
                  <a:pos x="T2" y="T3"/>
                </a:cxn>
                <a:cxn ang="T10">
                  <a:pos x="T4" y="T5"/>
                </a:cxn>
                <a:cxn ang="T11">
                  <a:pos x="T6" y="T7"/>
                </a:cxn>
              </a:cxnLst>
              <a:rect l="T12" t="T13" r="T14" b="T15"/>
              <a:pathLst>
                <a:path w="24" h="8">
                  <a:moveTo>
                    <a:pt x="16" y="0"/>
                  </a:moveTo>
                  <a:lnTo>
                    <a:pt x="24" y="0"/>
                  </a:lnTo>
                  <a:lnTo>
                    <a:pt x="0" y="8"/>
                  </a:lnTo>
                  <a:lnTo>
                    <a:pt x="16"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86" name="Rectangle 607"/>
            <p:cNvSpPr>
              <a:spLocks noChangeArrowheads="1"/>
            </p:cNvSpPr>
            <p:nvPr/>
          </p:nvSpPr>
          <p:spPr bwMode="auto">
            <a:xfrm>
              <a:off x="5062736" y="3057432"/>
              <a:ext cx="0" cy="0"/>
            </a:xfrm>
            <a:prstGeom prst="rect">
              <a:avLst/>
            </a:prstGeom>
            <a:grpFill/>
            <a:ln w="6350">
              <a:no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eaLnBrk="1" hangingPunct="1">
                <a:spcBef>
                  <a:spcPct val="50000"/>
                </a:spcBef>
              </a:pPr>
              <a:endParaRPr lang="en-US">
                <a:solidFill>
                  <a:schemeClr val="bg1">
                    <a:lumMod val="85000"/>
                  </a:schemeClr>
                </a:solidFill>
                <a:ea typeface="MS PGothic" panose="020B0600070205080204" pitchFamily="34" charset="-128"/>
              </a:endParaRPr>
            </a:p>
          </p:txBody>
        </p:sp>
        <p:sp>
          <p:nvSpPr>
            <p:cNvPr id="1048887" name="Freeform 608"/>
            <p:cNvSpPr/>
            <p:nvPr/>
          </p:nvSpPr>
          <p:spPr bwMode="auto">
            <a:xfrm>
              <a:off x="4912500" y="2799726"/>
              <a:ext cx="311439" cy="117338"/>
            </a:xfrm>
            <a:custGeom>
              <a:avLst/>
              <a:gdLst>
                <a:gd name="T0" fmla="*/ 2147483647 w 232"/>
                <a:gd name="T1" fmla="*/ 2147483647 h 88"/>
                <a:gd name="T2" fmla="*/ 2147483647 w 232"/>
                <a:gd name="T3" fmla="*/ 2147483647 h 88"/>
                <a:gd name="T4" fmla="*/ 2147483647 w 232"/>
                <a:gd name="T5" fmla="*/ 2147483647 h 88"/>
                <a:gd name="T6" fmla="*/ 2147483647 w 232"/>
                <a:gd name="T7" fmla="*/ 2147483647 h 88"/>
                <a:gd name="T8" fmla="*/ 2147483647 w 232"/>
                <a:gd name="T9" fmla="*/ 2147483647 h 88"/>
                <a:gd name="T10" fmla="*/ 2147483647 w 232"/>
                <a:gd name="T11" fmla="*/ 2147483647 h 88"/>
                <a:gd name="T12" fmla="*/ 2147483647 w 232"/>
                <a:gd name="T13" fmla="*/ 2147483647 h 88"/>
                <a:gd name="T14" fmla="*/ 2147483647 w 232"/>
                <a:gd name="T15" fmla="*/ 2147483647 h 88"/>
                <a:gd name="T16" fmla="*/ 2147483647 w 232"/>
                <a:gd name="T17" fmla="*/ 2147483647 h 88"/>
                <a:gd name="T18" fmla="*/ 2147483647 w 232"/>
                <a:gd name="T19" fmla="*/ 0 h 88"/>
                <a:gd name="T20" fmla="*/ 2147483647 w 232"/>
                <a:gd name="T21" fmla="*/ 0 h 88"/>
                <a:gd name="T22" fmla="*/ 2147483647 w 232"/>
                <a:gd name="T23" fmla="*/ 0 h 88"/>
                <a:gd name="T24" fmla="*/ 2147483647 w 232"/>
                <a:gd name="T25" fmla="*/ 2147483647 h 88"/>
                <a:gd name="T26" fmla="*/ 2147483647 w 232"/>
                <a:gd name="T27" fmla="*/ 2147483647 h 88"/>
                <a:gd name="T28" fmla="*/ 2147483647 w 232"/>
                <a:gd name="T29" fmla="*/ 2147483647 h 88"/>
                <a:gd name="T30" fmla="*/ 2147483647 w 232"/>
                <a:gd name="T31" fmla="*/ 0 h 88"/>
                <a:gd name="T32" fmla="*/ 2147483647 w 232"/>
                <a:gd name="T33" fmla="*/ 0 h 88"/>
                <a:gd name="T34" fmla="*/ 2147483647 w 232"/>
                <a:gd name="T35" fmla="*/ 0 h 88"/>
                <a:gd name="T36" fmla="*/ 2147483647 w 232"/>
                <a:gd name="T37" fmla="*/ 0 h 88"/>
                <a:gd name="T38" fmla="*/ 2147483647 w 232"/>
                <a:gd name="T39" fmla="*/ 0 h 88"/>
                <a:gd name="T40" fmla="*/ 2147483647 w 232"/>
                <a:gd name="T41" fmla="*/ 2147483647 h 88"/>
                <a:gd name="T42" fmla="*/ 2147483647 w 232"/>
                <a:gd name="T43" fmla="*/ 2147483647 h 88"/>
                <a:gd name="T44" fmla="*/ 2147483647 w 232"/>
                <a:gd name="T45" fmla="*/ 2147483647 h 88"/>
                <a:gd name="T46" fmla="*/ 2147483647 w 232"/>
                <a:gd name="T47" fmla="*/ 2147483647 h 88"/>
                <a:gd name="T48" fmla="*/ 2147483647 w 232"/>
                <a:gd name="T49" fmla="*/ 2147483647 h 88"/>
                <a:gd name="T50" fmla="*/ 0 w 232"/>
                <a:gd name="T51" fmla="*/ 2147483647 h 88"/>
                <a:gd name="T52" fmla="*/ 2147483647 w 232"/>
                <a:gd name="T53" fmla="*/ 2147483647 h 88"/>
                <a:gd name="T54" fmla="*/ 2147483647 w 232"/>
                <a:gd name="T55" fmla="*/ 2147483647 h 88"/>
                <a:gd name="T56" fmla="*/ 2147483647 w 232"/>
                <a:gd name="T57" fmla="*/ 2147483647 h 88"/>
                <a:gd name="T58" fmla="*/ 2147483647 w 232"/>
                <a:gd name="T59" fmla="*/ 2147483647 h 88"/>
                <a:gd name="T60" fmla="*/ 2147483647 w 232"/>
                <a:gd name="T61" fmla="*/ 2147483647 h 88"/>
                <a:gd name="T62" fmla="*/ 2147483647 w 232"/>
                <a:gd name="T63" fmla="*/ 2147483647 h 88"/>
                <a:gd name="T64" fmla="*/ 2147483647 w 232"/>
                <a:gd name="T65" fmla="*/ 2147483647 h 88"/>
                <a:gd name="T66" fmla="*/ 2147483647 w 232"/>
                <a:gd name="T67" fmla="*/ 2147483647 h 88"/>
                <a:gd name="T68" fmla="*/ 2147483647 w 232"/>
                <a:gd name="T69" fmla="*/ 2147483647 h 8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2"/>
                <a:gd name="T106" fmla="*/ 0 h 88"/>
                <a:gd name="T107" fmla="*/ 232 w 232"/>
                <a:gd name="T108" fmla="*/ 88 h 8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2" h="88">
                  <a:moveTo>
                    <a:pt x="136" y="80"/>
                  </a:moveTo>
                  <a:lnTo>
                    <a:pt x="144" y="80"/>
                  </a:lnTo>
                  <a:lnTo>
                    <a:pt x="184" y="80"/>
                  </a:lnTo>
                  <a:lnTo>
                    <a:pt x="208" y="72"/>
                  </a:lnTo>
                  <a:lnTo>
                    <a:pt x="224" y="72"/>
                  </a:lnTo>
                  <a:lnTo>
                    <a:pt x="232" y="72"/>
                  </a:lnTo>
                  <a:lnTo>
                    <a:pt x="232" y="64"/>
                  </a:lnTo>
                  <a:lnTo>
                    <a:pt x="232" y="32"/>
                  </a:lnTo>
                  <a:lnTo>
                    <a:pt x="216" y="8"/>
                  </a:lnTo>
                  <a:lnTo>
                    <a:pt x="208" y="0"/>
                  </a:lnTo>
                  <a:lnTo>
                    <a:pt x="200" y="0"/>
                  </a:lnTo>
                  <a:lnTo>
                    <a:pt x="192" y="0"/>
                  </a:lnTo>
                  <a:lnTo>
                    <a:pt x="176" y="8"/>
                  </a:lnTo>
                  <a:lnTo>
                    <a:pt x="160" y="8"/>
                  </a:lnTo>
                  <a:lnTo>
                    <a:pt x="152" y="8"/>
                  </a:lnTo>
                  <a:lnTo>
                    <a:pt x="136" y="0"/>
                  </a:lnTo>
                  <a:lnTo>
                    <a:pt x="128" y="0"/>
                  </a:lnTo>
                  <a:lnTo>
                    <a:pt x="96" y="0"/>
                  </a:lnTo>
                  <a:lnTo>
                    <a:pt x="88" y="0"/>
                  </a:lnTo>
                  <a:lnTo>
                    <a:pt x="72" y="0"/>
                  </a:lnTo>
                  <a:lnTo>
                    <a:pt x="64" y="8"/>
                  </a:lnTo>
                  <a:lnTo>
                    <a:pt x="48" y="16"/>
                  </a:lnTo>
                  <a:lnTo>
                    <a:pt x="40" y="8"/>
                  </a:lnTo>
                  <a:lnTo>
                    <a:pt x="32" y="24"/>
                  </a:lnTo>
                  <a:lnTo>
                    <a:pt x="16" y="24"/>
                  </a:lnTo>
                  <a:lnTo>
                    <a:pt x="0" y="32"/>
                  </a:lnTo>
                  <a:lnTo>
                    <a:pt x="8" y="48"/>
                  </a:lnTo>
                  <a:lnTo>
                    <a:pt x="16" y="64"/>
                  </a:lnTo>
                  <a:lnTo>
                    <a:pt x="24" y="80"/>
                  </a:lnTo>
                  <a:lnTo>
                    <a:pt x="56" y="80"/>
                  </a:lnTo>
                  <a:lnTo>
                    <a:pt x="64" y="80"/>
                  </a:lnTo>
                  <a:lnTo>
                    <a:pt x="88" y="88"/>
                  </a:lnTo>
                  <a:lnTo>
                    <a:pt x="104" y="80"/>
                  </a:lnTo>
                  <a:lnTo>
                    <a:pt x="120" y="88"/>
                  </a:lnTo>
                  <a:lnTo>
                    <a:pt x="136" y="8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88" name="Freeform 609"/>
            <p:cNvSpPr/>
            <p:nvPr/>
          </p:nvSpPr>
          <p:spPr bwMode="auto">
            <a:xfrm>
              <a:off x="5062736" y="2896229"/>
              <a:ext cx="118435" cy="107468"/>
            </a:xfrm>
            <a:custGeom>
              <a:avLst/>
              <a:gdLst>
                <a:gd name="T0" fmla="*/ 2147483647 w 88"/>
                <a:gd name="T1" fmla="*/ 2147483647 h 80"/>
                <a:gd name="T2" fmla="*/ 2147483647 w 88"/>
                <a:gd name="T3" fmla="*/ 2147483647 h 80"/>
                <a:gd name="T4" fmla="*/ 2147483647 w 88"/>
                <a:gd name="T5" fmla="*/ 2147483647 h 80"/>
                <a:gd name="T6" fmla="*/ 2147483647 w 88"/>
                <a:gd name="T7" fmla="*/ 2147483647 h 80"/>
                <a:gd name="T8" fmla="*/ 2147483647 w 88"/>
                <a:gd name="T9" fmla="*/ 2147483647 h 80"/>
                <a:gd name="T10" fmla="*/ 2147483647 w 88"/>
                <a:gd name="T11" fmla="*/ 2147483647 h 80"/>
                <a:gd name="T12" fmla="*/ 2147483647 w 88"/>
                <a:gd name="T13" fmla="*/ 0 h 80"/>
                <a:gd name="T14" fmla="*/ 2147483647 w 88"/>
                <a:gd name="T15" fmla="*/ 2147483647 h 80"/>
                <a:gd name="T16" fmla="*/ 2147483647 w 88"/>
                <a:gd name="T17" fmla="*/ 2147483647 h 80"/>
                <a:gd name="T18" fmla="*/ 2147483647 w 88"/>
                <a:gd name="T19" fmla="*/ 2147483647 h 80"/>
                <a:gd name="T20" fmla="*/ 2147483647 w 88"/>
                <a:gd name="T21" fmla="*/ 2147483647 h 80"/>
                <a:gd name="T22" fmla="*/ 2147483647 w 88"/>
                <a:gd name="T23" fmla="*/ 2147483647 h 80"/>
                <a:gd name="T24" fmla="*/ 0 w 88"/>
                <a:gd name="T25" fmla="*/ 2147483647 h 80"/>
                <a:gd name="T26" fmla="*/ 2147483647 w 88"/>
                <a:gd name="T27" fmla="*/ 2147483647 h 80"/>
                <a:gd name="T28" fmla="*/ 2147483647 w 88"/>
                <a:gd name="T29" fmla="*/ 2147483647 h 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8"/>
                <a:gd name="T46" fmla="*/ 0 h 80"/>
                <a:gd name="T47" fmla="*/ 88 w 88"/>
                <a:gd name="T48" fmla="*/ 80 h 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8" h="80">
                  <a:moveTo>
                    <a:pt x="16" y="80"/>
                  </a:moveTo>
                  <a:lnTo>
                    <a:pt x="40" y="64"/>
                  </a:lnTo>
                  <a:lnTo>
                    <a:pt x="48" y="64"/>
                  </a:lnTo>
                  <a:lnTo>
                    <a:pt x="72" y="48"/>
                  </a:lnTo>
                  <a:lnTo>
                    <a:pt x="80" y="16"/>
                  </a:lnTo>
                  <a:lnTo>
                    <a:pt x="88" y="8"/>
                  </a:lnTo>
                  <a:lnTo>
                    <a:pt x="88" y="0"/>
                  </a:lnTo>
                  <a:lnTo>
                    <a:pt x="72" y="8"/>
                  </a:lnTo>
                  <a:lnTo>
                    <a:pt x="32" y="8"/>
                  </a:lnTo>
                  <a:lnTo>
                    <a:pt x="24" y="8"/>
                  </a:lnTo>
                  <a:lnTo>
                    <a:pt x="8" y="16"/>
                  </a:lnTo>
                  <a:lnTo>
                    <a:pt x="16" y="32"/>
                  </a:lnTo>
                  <a:lnTo>
                    <a:pt x="0" y="72"/>
                  </a:lnTo>
                  <a:lnTo>
                    <a:pt x="8" y="72"/>
                  </a:lnTo>
                  <a:lnTo>
                    <a:pt x="16" y="8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89" name="Freeform 610"/>
            <p:cNvSpPr/>
            <p:nvPr/>
          </p:nvSpPr>
          <p:spPr bwMode="auto">
            <a:xfrm>
              <a:off x="5041900" y="2981765"/>
              <a:ext cx="85536" cy="75667"/>
            </a:xfrm>
            <a:custGeom>
              <a:avLst/>
              <a:gdLst>
                <a:gd name="T0" fmla="*/ 2147483647 w 64"/>
                <a:gd name="T1" fmla="*/ 2147483647 h 56"/>
                <a:gd name="T2" fmla="*/ 2147483647 w 64"/>
                <a:gd name="T3" fmla="*/ 0 h 56"/>
                <a:gd name="T4" fmla="*/ 2147483647 w 64"/>
                <a:gd name="T5" fmla="*/ 0 h 56"/>
                <a:gd name="T6" fmla="*/ 2147483647 w 64"/>
                <a:gd name="T7" fmla="*/ 2147483647 h 56"/>
                <a:gd name="T8" fmla="*/ 2147483647 w 64"/>
                <a:gd name="T9" fmla="*/ 2147483647 h 56"/>
                <a:gd name="T10" fmla="*/ 2147483647 w 64"/>
                <a:gd name="T11" fmla="*/ 2147483647 h 56"/>
                <a:gd name="T12" fmla="*/ 2147483647 w 64"/>
                <a:gd name="T13" fmla="*/ 2147483647 h 56"/>
                <a:gd name="T14" fmla="*/ 0 w 64"/>
                <a:gd name="T15" fmla="*/ 2147483647 h 56"/>
                <a:gd name="T16" fmla="*/ 2147483647 w 64"/>
                <a:gd name="T17" fmla="*/ 2147483647 h 56"/>
                <a:gd name="T18" fmla="*/ 2147483647 w 64"/>
                <a:gd name="T19" fmla="*/ 2147483647 h 56"/>
                <a:gd name="T20" fmla="*/ 2147483647 w 64"/>
                <a:gd name="T21" fmla="*/ 2147483647 h 56"/>
                <a:gd name="T22" fmla="*/ 2147483647 w 64"/>
                <a:gd name="T23" fmla="*/ 2147483647 h 56"/>
                <a:gd name="T24" fmla="*/ 2147483647 w 64"/>
                <a:gd name="T25" fmla="*/ 2147483647 h 56"/>
                <a:gd name="T26" fmla="*/ 2147483647 w 64"/>
                <a:gd name="T27" fmla="*/ 2147483647 h 56"/>
                <a:gd name="T28" fmla="*/ 2147483647 w 64"/>
                <a:gd name="T29" fmla="*/ 2147483647 h 56"/>
                <a:gd name="T30" fmla="*/ 2147483647 w 64"/>
                <a:gd name="T31" fmla="*/ 2147483647 h 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4"/>
                <a:gd name="T49" fmla="*/ 0 h 56"/>
                <a:gd name="T50" fmla="*/ 64 w 64"/>
                <a:gd name="T51" fmla="*/ 56 h 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4" h="56">
                  <a:moveTo>
                    <a:pt x="64" y="16"/>
                  </a:moveTo>
                  <a:lnTo>
                    <a:pt x="64" y="0"/>
                  </a:lnTo>
                  <a:lnTo>
                    <a:pt x="56" y="0"/>
                  </a:lnTo>
                  <a:lnTo>
                    <a:pt x="32" y="16"/>
                  </a:lnTo>
                  <a:lnTo>
                    <a:pt x="24" y="8"/>
                  </a:lnTo>
                  <a:lnTo>
                    <a:pt x="16" y="8"/>
                  </a:lnTo>
                  <a:lnTo>
                    <a:pt x="8" y="8"/>
                  </a:lnTo>
                  <a:lnTo>
                    <a:pt x="0" y="24"/>
                  </a:lnTo>
                  <a:lnTo>
                    <a:pt x="16" y="56"/>
                  </a:lnTo>
                  <a:lnTo>
                    <a:pt x="24" y="56"/>
                  </a:lnTo>
                  <a:lnTo>
                    <a:pt x="32" y="48"/>
                  </a:lnTo>
                  <a:lnTo>
                    <a:pt x="48" y="48"/>
                  </a:lnTo>
                  <a:lnTo>
                    <a:pt x="48" y="40"/>
                  </a:lnTo>
                  <a:lnTo>
                    <a:pt x="40" y="24"/>
                  </a:lnTo>
                  <a:lnTo>
                    <a:pt x="56" y="16"/>
                  </a:lnTo>
                  <a:lnTo>
                    <a:pt x="64"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90" name="Freeform 611"/>
            <p:cNvSpPr/>
            <p:nvPr/>
          </p:nvSpPr>
          <p:spPr bwMode="auto">
            <a:xfrm>
              <a:off x="5062736" y="2896229"/>
              <a:ext cx="118435" cy="107468"/>
            </a:xfrm>
            <a:custGeom>
              <a:avLst/>
              <a:gdLst>
                <a:gd name="T0" fmla="*/ 2147483647 w 88"/>
                <a:gd name="T1" fmla="*/ 2147483647 h 80"/>
                <a:gd name="T2" fmla="*/ 2147483647 w 88"/>
                <a:gd name="T3" fmla="*/ 2147483647 h 80"/>
                <a:gd name="T4" fmla="*/ 2147483647 w 88"/>
                <a:gd name="T5" fmla="*/ 2147483647 h 80"/>
                <a:gd name="T6" fmla="*/ 2147483647 w 88"/>
                <a:gd name="T7" fmla="*/ 2147483647 h 80"/>
                <a:gd name="T8" fmla="*/ 2147483647 w 88"/>
                <a:gd name="T9" fmla="*/ 2147483647 h 80"/>
                <a:gd name="T10" fmla="*/ 2147483647 w 88"/>
                <a:gd name="T11" fmla="*/ 2147483647 h 80"/>
                <a:gd name="T12" fmla="*/ 2147483647 w 88"/>
                <a:gd name="T13" fmla="*/ 0 h 80"/>
                <a:gd name="T14" fmla="*/ 2147483647 w 88"/>
                <a:gd name="T15" fmla="*/ 2147483647 h 80"/>
                <a:gd name="T16" fmla="*/ 2147483647 w 88"/>
                <a:gd name="T17" fmla="*/ 2147483647 h 80"/>
                <a:gd name="T18" fmla="*/ 2147483647 w 88"/>
                <a:gd name="T19" fmla="*/ 2147483647 h 80"/>
                <a:gd name="T20" fmla="*/ 2147483647 w 88"/>
                <a:gd name="T21" fmla="*/ 2147483647 h 80"/>
                <a:gd name="T22" fmla="*/ 2147483647 w 88"/>
                <a:gd name="T23" fmla="*/ 2147483647 h 80"/>
                <a:gd name="T24" fmla="*/ 2147483647 w 88"/>
                <a:gd name="T25" fmla="*/ 2147483647 h 80"/>
                <a:gd name="T26" fmla="*/ 0 w 88"/>
                <a:gd name="T27" fmla="*/ 2147483647 h 80"/>
                <a:gd name="T28" fmla="*/ 2147483647 w 88"/>
                <a:gd name="T29" fmla="*/ 2147483647 h 80"/>
                <a:gd name="T30" fmla="*/ 2147483647 w 88"/>
                <a:gd name="T31" fmla="*/ 2147483647 h 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8"/>
                <a:gd name="T49" fmla="*/ 0 h 80"/>
                <a:gd name="T50" fmla="*/ 88 w 88"/>
                <a:gd name="T51" fmla="*/ 80 h 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8" h="80">
                  <a:moveTo>
                    <a:pt x="16" y="80"/>
                  </a:moveTo>
                  <a:lnTo>
                    <a:pt x="40" y="64"/>
                  </a:lnTo>
                  <a:lnTo>
                    <a:pt x="48" y="64"/>
                  </a:lnTo>
                  <a:lnTo>
                    <a:pt x="72" y="48"/>
                  </a:lnTo>
                  <a:lnTo>
                    <a:pt x="80" y="16"/>
                  </a:lnTo>
                  <a:lnTo>
                    <a:pt x="88" y="8"/>
                  </a:lnTo>
                  <a:lnTo>
                    <a:pt x="88" y="0"/>
                  </a:lnTo>
                  <a:lnTo>
                    <a:pt x="72" y="8"/>
                  </a:lnTo>
                  <a:lnTo>
                    <a:pt x="32" y="8"/>
                  </a:lnTo>
                  <a:lnTo>
                    <a:pt x="24" y="8"/>
                  </a:lnTo>
                  <a:lnTo>
                    <a:pt x="8" y="16"/>
                  </a:lnTo>
                  <a:lnTo>
                    <a:pt x="16" y="32"/>
                  </a:lnTo>
                  <a:lnTo>
                    <a:pt x="0" y="72"/>
                  </a:lnTo>
                  <a:lnTo>
                    <a:pt x="8" y="72"/>
                  </a:lnTo>
                  <a:lnTo>
                    <a:pt x="16" y="8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91" name="Freeform 612"/>
            <p:cNvSpPr/>
            <p:nvPr/>
          </p:nvSpPr>
          <p:spPr bwMode="auto">
            <a:xfrm>
              <a:off x="5041900" y="2981765"/>
              <a:ext cx="85536" cy="75667"/>
            </a:xfrm>
            <a:custGeom>
              <a:avLst/>
              <a:gdLst>
                <a:gd name="T0" fmla="*/ 2147483647 w 64"/>
                <a:gd name="T1" fmla="*/ 2147483647 h 56"/>
                <a:gd name="T2" fmla="*/ 2147483647 w 64"/>
                <a:gd name="T3" fmla="*/ 0 h 56"/>
                <a:gd name="T4" fmla="*/ 2147483647 w 64"/>
                <a:gd name="T5" fmla="*/ 0 h 56"/>
                <a:gd name="T6" fmla="*/ 2147483647 w 64"/>
                <a:gd name="T7" fmla="*/ 2147483647 h 56"/>
                <a:gd name="T8" fmla="*/ 2147483647 w 64"/>
                <a:gd name="T9" fmla="*/ 2147483647 h 56"/>
                <a:gd name="T10" fmla="*/ 2147483647 w 64"/>
                <a:gd name="T11" fmla="*/ 2147483647 h 56"/>
                <a:gd name="T12" fmla="*/ 2147483647 w 64"/>
                <a:gd name="T13" fmla="*/ 2147483647 h 56"/>
                <a:gd name="T14" fmla="*/ 0 w 64"/>
                <a:gd name="T15" fmla="*/ 2147483647 h 56"/>
                <a:gd name="T16" fmla="*/ 2147483647 w 64"/>
                <a:gd name="T17" fmla="*/ 2147483647 h 56"/>
                <a:gd name="T18" fmla="*/ 2147483647 w 64"/>
                <a:gd name="T19" fmla="*/ 2147483647 h 56"/>
                <a:gd name="T20" fmla="*/ 2147483647 w 64"/>
                <a:gd name="T21" fmla="*/ 2147483647 h 56"/>
                <a:gd name="T22" fmla="*/ 2147483647 w 64"/>
                <a:gd name="T23" fmla="*/ 2147483647 h 56"/>
                <a:gd name="T24" fmla="*/ 2147483647 w 64"/>
                <a:gd name="T25" fmla="*/ 2147483647 h 56"/>
                <a:gd name="T26" fmla="*/ 2147483647 w 64"/>
                <a:gd name="T27" fmla="*/ 2147483647 h 56"/>
                <a:gd name="T28" fmla="*/ 2147483647 w 64"/>
                <a:gd name="T29" fmla="*/ 2147483647 h 56"/>
                <a:gd name="T30" fmla="*/ 2147483647 w 64"/>
                <a:gd name="T31" fmla="*/ 2147483647 h 56"/>
                <a:gd name="T32" fmla="*/ 2147483647 w 64"/>
                <a:gd name="T33" fmla="*/ 2147483647 h 56"/>
                <a:gd name="T34" fmla="*/ 2147483647 w 64"/>
                <a:gd name="T35" fmla="*/ 2147483647 h 56"/>
                <a:gd name="T36" fmla="*/ 2147483647 w 64"/>
                <a:gd name="T37" fmla="*/ 2147483647 h 56"/>
                <a:gd name="T38" fmla="*/ 2147483647 w 64"/>
                <a:gd name="T39" fmla="*/ 2147483647 h 56"/>
                <a:gd name="T40" fmla="*/ 2147483647 w 64"/>
                <a:gd name="T41" fmla="*/ 0 h 56"/>
                <a:gd name="T42" fmla="*/ 2147483647 w 64"/>
                <a:gd name="T43" fmla="*/ 0 h 56"/>
                <a:gd name="T44" fmla="*/ 2147483647 w 64"/>
                <a:gd name="T45" fmla="*/ 2147483647 h 56"/>
                <a:gd name="T46" fmla="*/ 2147483647 w 64"/>
                <a:gd name="T47" fmla="*/ 2147483647 h 56"/>
                <a:gd name="T48" fmla="*/ 2147483647 w 64"/>
                <a:gd name="T49" fmla="*/ 2147483647 h 56"/>
                <a:gd name="T50" fmla="*/ 2147483647 w 64"/>
                <a:gd name="T51" fmla="*/ 2147483647 h 56"/>
                <a:gd name="T52" fmla="*/ 0 w 64"/>
                <a:gd name="T53" fmla="*/ 2147483647 h 56"/>
                <a:gd name="T54" fmla="*/ 2147483647 w 64"/>
                <a:gd name="T55" fmla="*/ 2147483647 h 56"/>
                <a:gd name="T56" fmla="*/ 2147483647 w 64"/>
                <a:gd name="T57" fmla="*/ 2147483647 h 56"/>
                <a:gd name="T58" fmla="*/ 2147483647 w 64"/>
                <a:gd name="T59" fmla="*/ 2147483647 h 56"/>
                <a:gd name="T60" fmla="*/ 2147483647 w 64"/>
                <a:gd name="T61" fmla="*/ 2147483647 h 56"/>
                <a:gd name="T62" fmla="*/ 2147483647 w 64"/>
                <a:gd name="T63" fmla="*/ 2147483647 h 56"/>
                <a:gd name="T64" fmla="*/ 2147483647 w 64"/>
                <a:gd name="T65" fmla="*/ 2147483647 h 56"/>
                <a:gd name="T66" fmla="*/ 2147483647 w 64"/>
                <a:gd name="T67" fmla="*/ 2147483647 h 56"/>
                <a:gd name="T68" fmla="*/ 2147483647 w 64"/>
                <a:gd name="T69" fmla="*/ 2147483647 h 56"/>
                <a:gd name="T70" fmla="*/ 2147483647 w 64"/>
                <a:gd name="T71" fmla="*/ 2147483647 h 56"/>
                <a:gd name="T72" fmla="*/ 2147483647 w 64"/>
                <a:gd name="T73" fmla="*/ 2147483647 h 56"/>
                <a:gd name="T74" fmla="*/ 2147483647 w 64"/>
                <a:gd name="T75" fmla="*/ 2147483647 h 56"/>
                <a:gd name="T76" fmla="*/ 2147483647 w 64"/>
                <a:gd name="T77" fmla="*/ 2147483647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4"/>
                <a:gd name="T118" fmla="*/ 0 h 56"/>
                <a:gd name="T119" fmla="*/ 64 w 64"/>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4" h="56">
                  <a:moveTo>
                    <a:pt x="64" y="16"/>
                  </a:moveTo>
                  <a:lnTo>
                    <a:pt x="64" y="0"/>
                  </a:lnTo>
                  <a:lnTo>
                    <a:pt x="56" y="0"/>
                  </a:lnTo>
                  <a:lnTo>
                    <a:pt x="32" y="16"/>
                  </a:lnTo>
                  <a:lnTo>
                    <a:pt x="24" y="8"/>
                  </a:lnTo>
                  <a:lnTo>
                    <a:pt x="16" y="8"/>
                  </a:lnTo>
                  <a:lnTo>
                    <a:pt x="8" y="8"/>
                  </a:lnTo>
                  <a:lnTo>
                    <a:pt x="0" y="24"/>
                  </a:lnTo>
                  <a:lnTo>
                    <a:pt x="16" y="56"/>
                  </a:lnTo>
                  <a:lnTo>
                    <a:pt x="24" y="56"/>
                  </a:lnTo>
                  <a:lnTo>
                    <a:pt x="32" y="48"/>
                  </a:lnTo>
                  <a:lnTo>
                    <a:pt x="48" y="48"/>
                  </a:lnTo>
                  <a:lnTo>
                    <a:pt x="48" y="40"/>
                  </a:lnTo>
                  <a:lnTo>
                    <a:pt x="40" y="24"/>
                  </a:lnTo>
                  <a:lnTo>
                    <a:pt x="56" y="16"/>
                  </a:lnTo>
                  <a:lnTo>
                    <a:pt x="64" y="16"/>
                  </a:lnTo>
                  <a:lnTo>
                    <a:pt x="64" y="0"/>
                  </a:lnTo>
                  <a:lnTo>
                    <a:pt x="56" y="0"/>
                  </a:lnTo>
                  <a:lnTo>
                    <a:pt x="32" y="16"/>
                  </a:lnTo>
                  <a:lnTo>
                    <a:pt x="24" y="8"/>
                  </a:lnTo>
                  <a:lnTo>
                    <a:pt x="16" y="8"/>
                  </a:lnTo>
                  <a:lnTo>
                    <a:pt x="8" y="8"/>
                  </a:lnTo>
                  <a:lnTo>
                    <a:pt x="0" y="24"/>
                  </a:lnTo>
                  <a:lnTo>
                    <a:pt x="16" y="56"/>
                  </a:lnTo>
                  <a:lnTo>
                    <a:pt x="24" y="56"/>
                  </a:lnTo>
                  <a:lnTo>
                    <a:pt x="32" y="48"/>
                  </a:lnTo>
                  <a:lnTo>
                    <a:pt x="48" y="48"/>
                  </a:lnTo>
                  <a:lnTo>
                    <a:pt x="48" y="40"/>
                  </a:lnTo>
                  <a:lnTo>
                    <a:pt x="40" y="24"/>
                  </a:lnTo>
                  <a:lnTo>
                    <a:pt x="56" y="16"/>
                  </a:lnTo>
                  <a:lnTo>
                    <a:pt x="64"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92" name="Freeform 613"/>
            <p:cNvSpPr/>
            <p:nvPr/>
          </p:nvSpPr>
          <p:spPr bwMode="auto">
            <a:xfrm>
              <a:off x="5342373" y="3132002"/>
              <a:ext cx="85536" cy="53734"/>
            </a:xfrm>
            <a:custGeom>
              <a:avLst/>
              <a:gdLst>
                <a:gd name="T0" fmla="*/ 2147483647 w 64"/>
                <a:gd name="T1" fmla="*/ 2147483647 h 40"/>
                <a:gd name="T2" fmla="*/ 2147483647 w 64"/>
                <a:gd name="T3" fmla="*/ 2147483647 h 40"/>
                <a:gd name="T4" fmla="*/ 2147483647 w 64"/>
                <a:gd name="T5" fmla="*/ 2147483647 h 40"/>
                <a:gd name="T6" fmla="*/ 2147483647 w 64"/>
                <a:gd name="T7" fmla="*/ 2147483647 h 40"/>
                <a:gd name="T8" fmla="*/ 2147483647 w 64"/>
                <a:gd name="T9" fmla="*/ 0 h 40"/>
                <a:gd name="T10" fmla="*/ 2147483647 w 64"/>
                <a:gd name="T11" fmla="*/ 2147483647 h 40"/>
                <a:gd name="T12" fmla="*/ 2147483647 w 64"/>
                <a:gd name="T13" fmla="*/ 0 h 40"/>
                <a:gd name="T14" fmla="*/ 0 w 64"/>
                <a:gd name="T15" fmla="*/ 2147483647 h 40"/>
                <a:gd name="T16" fmla="*/ 2147483647 w 64"/>
                <a:gd name="T17" fmla="*/ 2147483647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40"/>
                <a:gd name="T29" fmla="*/ 64 w 64"/>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40">
                  <a:moveTo>
                    <a:pt x="16" y="32"/>
                  </a:moveTo>
                  <a:lnTo>
                    <a:pt x="48" y="40"/>
                  </a:lnTo>
                  <a:lnTo>
                    <a:pt x="56" y="16"/>
                  </a:lnTo>
                  <a:lnTo>
                    <a:pt x="64" y="16"/>
                  </a:lnTo>
                  <a:lnTo>
                    <a:pt x="56" y="0"/>
                  </a:lnTo>
                  <a:lnTo>
                    <a:pt x="24" y="8"/>
                  </a:lnTo>
                  <a:lnTo>
                    <a:pt x="8" y="0"/>
                  </a:lnTo>
                  <a:lnTo>
                    <a:pt x="0" y="16"/>
                  </a:lnTo>
                  <a:lnTo>
                    <a:pt x="16" y="3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93" name="Freeform 614"/>
            <p:cNvSpPr/>
            <p:nvPr/>
          </p:nvSpPr>
          <p:spPr bwMode="auto">
            <a:xfrm>
              <a:off x="5353340" y="3153934"/>
              <a:ext cx="128304" cy="150236"/>
            </a:xfrm>
            <a:custGeom>
              <a:avLst/>
              <a:gdLst>
                <a:gd name="T0" fmla="*/ 2147483647 w 96"/>
                <a:gd name="T1" fmla="*/ 2147483647 h 112"/>
                <a:gd name="T2" fmla="*/ 2147483647 w 96"/>
                <a:gd name="T3" fmla="*/ 2147483647 h 112"/>
                <a:gd name="T4" fmla="*/ 2147483647 w 96"/>
                <a:gd name="T5" fmla="*/ 2147483647 h 112"/>
                <a:gd name="T6" fmla="*/ 0 w 96"/>
                <a:gd name="T7" fmla="*/ 2147483647 h 112"/>
                <a:gd name="T8" fmla="*/ 2147483647 w 96"/>
                <a:gd name="T9" fmla="*/ 2147483647 h 112"/>
                <a:gd name="T10" fmla="*/ 2147483647 w 96"/>
                <a:gd name="T11" fmla="*/ 2147483647 h 112"/>
                <a:gd name="T12" fmla="*/ 2147483647 w 96"/>
                <a:gd name="T13" fmla="*/ 2147483647 h 112"/>
                <a:gd name="T14" fmla="*/ 2147483647 w 96"/>
                <a:gd name="T15" fmla="*/ 2147483647 h 112"/>
                <a:gd name="T16" fmla="*/ 2147483647 w 96"/>
                <a:gd name="T17" fmla="*/ 2147483647 h 112"/>
                <a:gd name="T18" fmla="*/ 2147483647 w 96"/>
                <a:gd name="T19" fmla="*/ 2147483647 h 112"/>
                <a:gd name="T20" fmla="*/ 2147483647 w 96"/>
                <a:gd name="T21" fmla="*/ 0 h 112"/>
                <a:gd name="T22" fmla="*/ 2147483647 w 96"/>
                <a:gd name="T23" fmla="*/ 0 h 112"/>
                <a:gd name="T24" fmla="*/ 2147483647 w 96"/>
                <a:gd name="T25" fmla="*/ 0 h 112"/>
                <a:gd name="T26" fmla="*/ 2147483647 w 96"/>
                <a:gd name="T27" fmla="*/ 2147483647 h 1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112"/>
                <a:gd name="T44" fmla="*/ 96 w 96"/>
                <a:gd name="T45" fmla="*/ 112 h 1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112">
                  <a:moveTo>
                    <a:pt x="40" y="24"/>
                  </a:moveTo>
                  <a:lnTo>
                    <a:pt x="40" y="48"/>
                  </a:lnTo>
                  <a:lnTo>
                    <a:pt x="16" y="64"/>
                  </a:lnTo>
                  <a:lnTo>
                    <a:pt x="0" y="72"/>
                  </a:lnTo>
                  <a:lnTo>
                    <a:pt x="8" y="80"/>
                  </a:lnTo>
                  <a:lnTo>
                    <a:pt x="16" y="112"/>
                  </a:lnTo>
                  <a:lnTo>
                    <a:pt x="48" y="88"/>
                  </a:lnTo>
                  <a:lnTo>
                    <a:pt x="72" y="56"/>
                  </a:lnTo>
                  <a:lnTo>
                    <a:pt x="80" y="40"/>
                  </a:lnTo>
                  <a:lnTo>
                    <a:pt x="96" y="24"/>
                  </a:lnTo>
                  <a:lnTo>
                    <a:pt x="64" y="0"/>
                  </a:lnTo>
                  <a:lnTo>
                    <a:pt x="56" y="0"/>
                  </a:lnTo>
                  <a:lnTo>
                    <a:pt x="48" y="0"/>
                  </a:lnTo>
                  <a:lnTo>
                    <a:pt x="40" y="2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94" name="Freeform 615"/>
            <p:cNvSpPr/>
            <p:nvPr/>
          </p:nvSpPr>
          <p:spPr bwMode="auto">
            <a:xfrm>
              <a:off x="5192137" y="3250436"/>
              <a:ext cx="182038" cy="107468"/>
            </a:xfrm>
            <a:custGeom>
              <a:avLst/>
              <a:gdLst>
                <a:gd name="T0" fmla="*/ 2147483647 w 136"/>
                <a:gd name="T1" fmla="*/ 0 h 80"/>
                <a:gd name="T2" fmla="*/ 2147483647 w 136"/>
                <a:gd name="T3" fmla="*/ 2147483647 h 80"/>
                <a:gd name="T4" fmla="*/ 2147483647 w 136"/>
                <a:gd name="T5" fmla="*/ 2147483647 h 80"/>
                <a:gd name="T6" fmla="*/ 2147483647 w 136"/>
                <a:gd name="T7" fmla="*/ 2147483647 h 80"/>
                <a:gd name="T8" fmla="*/ 0 w 136"/>
                <a:gd name="T9" fmla="*/ 2147483647 h 80"/>
                <a:gd name="T10" fmla="*/ 2147483647 w 136"/>
                <a:gd name="T11" fmla="*/ 2147483647 h 80"/>
                <a:gd name="T12" fmla="*/ 2147483647 w 136"/>
                <a:gd name="T13" fmla="*/ 2147483647 h 80"/>
                <a:gd name="T14" fmla="*/ 2147483647 w 136"/>
                <a:gd name="T15" fmla="*/ 2147483647 h 80"/>
                <a:gd name="T16" fmla="*/ 2147483647 w 136"/>
                <a:gd name="T17" fmla="*/ 2147483647 h 80"/>
                <a:gd name="T18" fmla="*/ 2147483647 w 136"/>
                <a:gd name="T19" fmla="*/ 2147483647 h 80"/>
                <a:gd name="T20" fmla="*/ 2147483647 w 136"/>
                <a:gd name="T21" fmla="*/ 2147483647 h 80"/>
                <a:gd name="T22" fmla="*/ 2147483647 w 136"/>
                <a:gd name="T23" fmla="*/ 2147483647 h 80"/>
                <a:gd name="T24" fmla="*/ 2147483647 w 136"/>
                <a:gd name="T25" fmla="*/ 2147483647 h 80"/>
                <a:gd name="T26" fmla="*/ 2147483647 w 136"/>
                <a:gd name="T27" fmla="*/ 0 h 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6"/>
                <a:gd name="T43" fmla="*/ 0 h 80"/>
                <a:gd name="T44" fmla="*/ 136 w 136"/>
                <a:gd name="T45" fmla="*/ 80 h 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6" h="80">
                  <a:moveTo>
                    <a:pt x="120" y="0"/>
                  </a:moveTo>
                  <a:lnTo>
                    <a:pt x="72" y="16"/>
                  </a:lnTo>
                  <a:lnTo>
                    <a:pt x="56" y="24"/>
                  </a:lnTo>
                  <a:lnTo>
                    <a:pt x="16" y="24"/>
                  </a:lnTo>
                  <a:lnTo>
                    <a:pt x="0" y="32"/>
                  </a:lnTo>
                  <a:lnTo>
                    <a:pt x="8" y="48"/>
                  </a:lnTo>
                  <a:lnTo>
                    <a:pt x="24" y="80"/>
                  </a:lnTo>
                  <a:lnTo>
                    <a:pt x="48" y="72"/>
                  </a:lnTo>
                  <a:lnTo>
                    <a:pt x="64" y="72"/>
                  </a:lnTo>
                  <a:lnTo>
                    <a:pt x="80" y="56"/>
                  </a:lnTo>
                  <a:lnTo>
                    <a:pt x="104" y="48"/>
                  </a:lnTo>
                  <a:lnTo>
                    <a:pt x="136" y="40"/>
                  </a:lnTo>
                  <a:lnTo>
                    <a:pt x="128" y="8"/>
                  </a:lnTo>
                  <a:lnTo>
                    <a:pt x="12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95" name="Freeform 616"/>
            <p:cNvSpPr/>
            <p:nvPr/>
          </p:nvSpPr>
          <p:spPr bwMode="auto">
            <a:xfrm>
              <a:off x="5062736" y="3003697"/>
              <a:ext cx="344338" cy="289507"/>
            </a:xfrm>
            <a:custGeom>
              <a:avLst/>
              <a:gdLst>
                <a:gd name="T0" fmla="*/ 2147483647 w 256"/>
                <a:gd name="T1" fmla="*/ 2147483647 h 216"/>
                <a:gd name="T2" fmla="*/ 2147483647 w 256"/>
                <a:gd name="T3" fmla="*/ 2147483647 h 216"/>
                <a:gd name="T4" fmla="*/ 2147483647 w 256"/>
                <a:gd name="T5" fmla="*/ 2147483647 h 216"/>
                <a:gd name="T6" fmla="*/ 2147483647 w 256"/>
                <a:gd name="T7" fmla="*/ 2147483647 h 216"/>
                <a:gd name="T8" fmla="*/ 2147483647 w 256"/>
                <a:gd name="T9" fmla="*/ 2147483647 h 216"/>
                <a:gd name="T10" fmla="*/ 2147483647 w 256"/>
                <a:gd name="T11" fmla="*/ 2147483647 h 216"/>
                <a:gd name="T12" fmla="*/ 2147483647 w 256"/>
                <a:gd name="T13" fmla="*/ 2147483647 h 216"/>
                <a:gd name="T14" fmla="*/ 2147483647 w 256"/>
                <a:gd name="T15" fmla="*/ 2147483647 h 216"/>
                <a:gd name="T16" fmla="*/ 2147483647 w 256"/>
                <a:gd name="T17" fmla="*/ 2147483647 h 216"/>
                <a:gd name="T18" fmla="*/ 2147483647 w 256"/>
                <a:gd name="T19" fmla="*/ 2147483647 h 216"/>
                <a:gd name="T20" fmla="*/ 2147483647 w 256"/>
                <a:gd name="T21" fmla="*/ 2147483647 h 216"/>
                <a:gd name="T22" fmla="*/ 2147483647 w 256"/>
                <a:gd name="T23" fmla="*/ 2147483647 h 216"/>
                <a:gd name="T24" fmla="*/ 2147483647 w 256"/>
                <a:gd name="T25" fmla="*/ 0 h 216"/>
                <a:gd name="T26" fmla="*/ 2147483647 w 256"/>
                <a:gd name="T27" fmla="*/ 0 h 216"/>
                <a:gd name="T28" fmla="*/ 2147483647 w 256"/>
                <a:gd name="T29" fmla="*/ 0 h 216"/>
                <a:gd name="T30" fmla="*/ 2147483647 w 256"/>
                <a:gd name="T31" fmla="*/ 2147483647 h 216"/>
                <a:gd name="T32" fmla="*/ 2147483647 w 256"/>
                <a:gd name="T33" fmla="*/ 2147483647 h 216"/>
                <a:gd name="T34" fmla="*/ 2147483647 w 256"/>
                <a:gd name="T35" fmla="*/ 2147483647 h 216"/>
                <a:gd name="T36" fmla="*/ 2147483647 w 256"/>
                <a:gd name="T37" fmla="*/ 2147483647 h 216"/>
                <a:gd name="T38" fmla="*/ 2147483647 w 256"/>
                <a:gd name="T39" fmla="*/ 2147483647 h 216"/>
                <a:gd name="T40" fmla="*/ 0 w 256"/>
                <a:gd name="T41" fmla="*/ 2147483647 h 216"/>
                <a:gd name="T42" fmla="*/ 2147483647 w 256"/>
                <a:gd name="T43" fmla="*/ 2147483647 h 216"/>
                <a:gd name="T44" fmla="*/ 2147483647 w 256"/>
                <a:gd name="T45" fmla="*/ 2147483647 h 216"/>
                <a:gd name="T46" fmla="*/ 2147483647 w 256"/>
                <a:gd name="T47" fmla="*/ 2147483647 h 216"/>
                <a:gd name="T48" fmla="*/ 2147483647 w 256"/>
                <a:gd name="T49" fmla="*/ 2147483647 h 216"/>
                <a:gd name="T50" fmla="*/ 2147483647 w 256"/>
                <a:gd name="T51" fmla="*/ 2147483647 h 216"/>
                <a:gd name="T52" fmla="*/ 2147483647 w 256"/>
                <a:gd name="T53" fmla="*/ 2147483647 h 216"/>
                <a:gd name="T54" fmla="*/ 2147483647 w 256"/>
                <a:gd name="T55" fmla="*/ 2147483647 h 216"/>
                <a:gd name="T56" fmla="*/ 2147483647 w 256"/>
                <a:gd name="T57" fmla="*/ 2147483647 h 216"/>
                <a:gd name="T58" fmla="*/ 2147483647 w 256"/>
                <a:gd name="T59" fmla="*/ 2147483647 h 216"/>
                <a:gd name="T60" fmla="*/ 2147483647 w 256"/>
                <a:gd name="T61" fmla="*/ 2147483647 h 216"/>
                <a:gd name="T62" fmla="*/ 2147483647 w 256"/>
                <a:gd name="T63" fmla="*/ 2147483647 h 216"/>
                <a:gd name="T64" fmla="*/ 2147483647 w 256"/>
                <a:gd name="T65" fmla="*/ 2147483647 h 2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6"/>
                <a:gd name="T100" fmla="*/ 0 h 216"/>
                <a:gd name="T101" fmla="*/ 256 w 256"/>
                <a:gd name="T102" fmla="*/ 216 h 2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6" h="216">
                  <a:moveTo>
                    <a:pt x="256" y="136"/>
                  </a:moveTo>
                  <a:lnTo>
                    <a:pt x="224" y="128"/>
                  </a:lnTo>
                  <a:lnTo>
                    <a:pt x="208" y="112"/>
                  </a:lnTo>
                  <a:lnTo>
                    <a:pt x="216" y="96"/>
                  </a:lnTo>
                  <a:lnTo>
                    <a:pt x="208" y="96"/>
                  </a:lnTo>
                  <a:lnTo>
                    <a:pt x="192" y="88"/>
                  </a:lnTo>
                  <a:lnTo>
                    <a:pt x="184" y="64"/>
                  </a:lnTo>
                  <a:lnTo>
                    <a:pt x="168" y="48"/>
                  </a:lnTo>
                  <a:lnTo>
                    <a:pt x="160" y="48"/>
                  </a:lnTo>
                  <a:lnTo>
                    <a:pt x="144" y="40"/>
                  </a:lnTo>
                  <a:lnTo>
                    <a:pt x="112" y="32"/>
                  </a:lnTo>
                  <a:lnTo>
                    <a:pt x="104" y="24"/>
                  </a:lnTo>
                  <a:lnTo>
                    <a:pt x="64" y="0"/>
                  </a:lnTo>
                  <a:lnTo>
                    <a:pt x="48" y="0"/>
                  </a:lnTo>
                  <a:lnTo>
                    <a:pt x="40" y="0"/>
                  </a:lnTo>
                  <a:lnTo>
                    <a:pt x="24" y="8"/>
                  </a:lnTo>
                  <a:lnTo>
                    <a:pt x="32" y="24"/>
                  </a:lnTo>
                  <a:lnTo>
                    <a:pt x="32" y="32"/>
                  </a:lnTo>
                  <a:lnTo>
                    <a:pt x="16" y="32"/>
                  </a:lnTo>
                  <a:lnTo>
                    <a:pt x="8" y="40"/>
                  </a:lnTo>
                  <a:lnTo>
                    <a:pt x="0" y="40"/>
                  </a:lnTo>
                  <a:lnTo>
                    <a:pt x="8" y="56"/>
                  </a:lnTo>
                  <a:lnTo>
                    <a:pt x="40" y="112"/>
                  </a:lnTo>
                  <a:lnTo>
                    <a:pt x="56" y="128"/>
                  </a:lnTo>
                  <a:lnTo>
                    <a:pt x="64" y="152"/>
                  </a:lnTo>
                  <a:lnTo>
                    <a:pt x="72" y="184"/>
                  </a:lnTo>
                  <a:lnTo>
                    <a:pt x="96" y="208"/>
                  </a:lnTo>
                  <a:lnTo>
                    <a:pt x="96" y="216"/>
                  </a:lnTo>
                  <a:lnTo>
                    <a:pt x="112" y="208"/>
                  </a:lnTo>
                  <a:lnTo>
                    <a:pt x="152" y="208"/>
                  </a:lnTo>
                  <a:lnTo>
                    <a:pt x="168" y="200"/>
                  </a:lnTo>
                  <a:lnTo>
                    <a:pt x="216" y="184"/>
                  </a:lnTo>
                  <a:lnTo>
                    <a:pt x="256" y="13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96" name="Freeform 617"/>
            <p:cNvSpPr/>
            <p:nvPr/>
          </p:nvSpPr>
          <p:spPr bwMode="auto">
            <a:xfrm>
              <a:off x="5353340" y="3185735"/>
              <a:ext cx="53734" cy="64701"/>
            </a:xfrm>
            <a:custGeom>
              <a:avLst/>
              <a:gdLst>
                <a:gd name="T0" fmla="*/ 0 w 40"/>
                <a:gd name="T1" fmla="*/ 2147483647 h 48"/>
                <a:gd name="T2" fmla="*/ 2147483647 w 40"/>
                <a:gd name="T3" fmla="*/ 2147483647 h 48"/>
                <a:gd name="T4" fmla="*/ 2147483647 w 40"/>
                <a:gd name="T5" fmla="*/ 2147483647 h 48"/>
                <a:gd name="T6" fmla="*/ 2147483647 w 40"/>
                <a:gd name="T7" fmla="*/ 0 h 48"/>
                <a:gd name="T8" fmla="*/ 0 w 40"/>
                <a:gd name="T9" fmla="*/ 2147483647 h 48"/>
                <a:gd name="T10" fmla="*/ 0 60000 65536"/>
                <a:gd name="T11" fmla="*/ 0 60000 65536"/>
                <a:gd name="T12" fmla="*/ 0 60000 65536"/>
                <a:gd name="T13" fmla="*/ 0 60000 65536"/>
                <a:gd name="T14" fmla="*/ 0 60000 65536"/>
                <a:gd name="T15" fmla="*/ 0 w 40"/>
                <a:gd name="T16" fmla="*/ 0 h 48"/>
                <a:gd name="T17" fmla="*/ 40 w 40"/>
                <a:gd name="T18" fmla="*/ 48 h 48"/>
              </a:gdLst>
              <a:ahLst/>
              <a:cxnLst>
                <a:cxn ang="T10">
                  <a:pos x="T0" y="T1"/>
                </a:cxn>
                <a:cxn ang="T11">
                  <a:pos x="T2" y="T3"/>
                </a:cxn>
                <a:cxn ang="T12">
                  <a:pos x="T4" y="T5"/>
                </a:cxn>
                <a:cxn ang="T13">
                  <a:pos x="T6" y="T7"/>
                </a:cxn>
                <a:cxn ang="T14">
                  <a:pos x="T8" y="T9"/>
                </a:cxn>
              </a:cxnLst>
              <a:rect l="T15" t="T16" r="T17" b="T18"/>
              <a:pathLst>
                <a:path w="40" h="48">
                  <a:moveTo>
                    <a:pt x="0" y="48"/>
                  </a:moveTo>
                  <a:lnTo>
                    <a:pt x="16" y="40"/>
                  </a:lnTo>
                  <a:lnTo>
                    <a:pt x="40" y="24"/>
                  </a:lnTo>
                  <a:lnTo>
                    <a:pt x="40" y="0"/>
                  </a:lnTo>
                  <a:lnTo>
                    <a:pt x="0" y="4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97" name="Freeform 618"/>
            <p:cNvSpPr/>
            <p:nvPr/>
          </p:nvSpPr>
          <p:spPr bwMode="auto">
            <a:xfrm>
              <a:off x="5127437" y="2896229"/>
              <a:ext cx="172168" cy="171072"/>
            </a:xfrm>
            <a:custGeom>
              <a:avLst/>
              <a:gdLst>
                <a:gd name="T0" fmla="*/ 2147483647 w 128"/>
                <a:gd name="T1" fmla="*/ 2147483647 h 128"/>
                <a:gd name="T2" fmla="*/ 2147483647 w 128"/>
                <a:gd name="T3" fmla="*/ 2147483647 h 128"/>
                <a:gd name="T4" fmla="*/ 2147483647 w 128"/>
                <a:gd name="T5" fmla="*/ 2147483647 h 128"/>
                <a:gd name="T6" fmla="*/ 2147483647 w 128"/>
                <a:gd name="T7" fmla="*/ 2147483647 h 128"/>
                <a:gd name="T8" fmla="*/ 2147483647 w 128"/>
                <a:gd name="T9" fmla="*/ 0 h 128"/>
                <a:gd name="T10" fmla="*/ 2147483647 w 128"/>
                <a:gd name="T11" fmla="*/ 0 h 128"/>
                <a:gd name="T12" fmla="*/ 2147483647 w 128"/>
                <a:gd name="T13" fmla="*/ 0 h 128"/>
                <a:gd name="T14" fmla="*/ 2147483647 w 128"/>
                <a:gd name="T15" fmla="*/ 0 h 128"/>
                <a:gd name="T16" fmla="*/ 2147483647 w 128"/>
                <a:gd name="T17" fmla="*/ 2147483647 h 128"/>
                <a:gd name="T18" fmla="*/ 2147483647 w 128"/>
                <a:gd name="T19" fmla="*/ 2147483647 h 128"/>
                <a:gd name="T20" fmla="*/ 2147483647 w 128"/>
                <a:gd name="T21" fmla="*/ 2147483647 h 128"/>
                <a:gd name="T22" fmla="*/ 0 w 128"/>
                <a:gd name="T23" fmla="*/ 2147483647 h 128"/>
                <a:gd name="T24" fmla="*/ 0 w 128"/>
                <a:gd name="T25" fmla="*/ 2147483647 h 128"/>
                <a:gd name="T26" fmla="*/ 2147483647 w 128"/>
                <a:gd name="T27" fmla="*/ 2147483647 h 128"/>
                <a:gd name="T28" fmla="*/ 2147483647 w 128"/>
                <a:gd name="T29" fmla="*/ 2147483647 h 128"/>
                <a:gd name="T30" fmla="*/ 2147483647 w 128"/>
                <a:gd name="T31" fmla="*/ 2147483647 h 128"/>
                <a:gd name="T32" fmla="*/ 2147483647 w 128"/>
                <a:gd name="T33" fmla="*/ 2147483647 h 128"/>
                <a:gd name="T34" fmla="*/ 2147483647 w 128"/>
                <a:gd name="T35" fmla="*/ 2147483647 h 128"/>
                <a:gd name="T36" fmla="*/ 2147483647 w 128"/>
                <a:gd name="T37" fmla="*/ 2147483647 h 128"/>
                <a:gd name="T38" fmla="*/ 2147483647 w 128"/>
                <a:gd name="T39" fmla="*/ 2147483647 h 128"/>
                <a:gd name="T40" fmla="*/ 2147483647 w 128"/>
                <a:gd name="T41" fmla="*/ 2147483647 h 128"/>
                <a:gd name="T42" fmla="*/ 2147483647 w 128"/>
                <a:gd name="T43" fmla="*/ 2147483647 h 128"/>
                <a:gd name="T44" fmla="*/ 2147483647 w 128"/>
                <a:gd name="T45" fmla="*/ 2147483647 h 1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8"/>
                <a:gd name="T70" fmla="*/ 0 h 128"/>
                <a:gd name="T71" fmla="*/ 128 w 128"/>
                <a:gd name="T72" fmla="*/ 128 h 1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8" h="128">
                  <a:moveTo>
                    <a:pt x="112" y="80"/>
                  </a:moveTo>
                  <a:lnTo>
                    <a:pt x="88" y="56"/>
                  </a:lnTo>
                  <a:lnTo>
                    <a:pt x="88" y="40"/>
                  </a:lnTo>
                  <a:lnTo>
                    <a:pt x="88" y="24"/>
                  </a:lnTo>
                  <a:lnTo>
                    <a:pt x="72" y="0"/>
                  </a:lnTo>
                  <a:lnTo>
                    <a:pt x="64" y="0"/>
                  </a:lnTo>
                  <a:lnTo>
                    <a:pt x="48" y="0"/>
                  </a:lnTo>
                  <a:lnTo>
                    <a:pt x="40" y="0"/>
                  </a:lnTo>
                  <a:lnTo>
                    <a:pt x="40" y="8"/>
                  </a:lnTo>
                  <a:lnTo>
                    <a:pt x="32" y="16"/>
                  </a:lnTo>
                  <a:lnTo>
                    <a:pt x="24" y="48"/>
                  </a:lnTo>
                  <a:lnTo>
                    <a:pt x="0" y="64"/>
                  </a:lnTo>
                  <a:lnTo>
                    <a:pt x="0" y="80"/>
                  </a:lnTo>
                  <a:lnTo>
                    <a:pt x="16" y="80"/>
                  </a:lnTo>
                  <a:lnTo>
                    <a:pt x="56" y="104"/>
                  </a:lnTo>
                  <a:lnTo>
                    <a:pt x="64" y="112"/>
                  </a:lnTo>
                  <a:lnTo>
                    <a:pt x="96" y="120"/>
                  </a:lnTo>
                  <a:lnTo>
                    <a:pt x="112" y="128"/>
                  </a:lnTo>
                  <a:lnTo>
                    <a:pt x="120" y="128"/>
                  </a:lnTo>
                  <a:lnTo>
                    <a:pt x="120" y="120"/>
                  </a:lnTo>
                  <a:lnTo>
                    <a:pt x="128" y="112"/>
                  </a:lnTo>
                  <a:lnTo>
                    <a:pt x="120" y="96"/>
                  </a:lnTo>
                  <a:lnTo>
                    <a:pt x="112" y="8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98" name="Freeform 619"/>
            <p:cNvSpPr/>
            <p:nvPr/>
          </p:nvSpPr>
          <p:spPr bwMode="auto">
            <a:xfrm>
              <a:off x="5342373" y="3132002"/>
              <a:ext cx="85536" cy="53734"/>
            </a:xfrm>
            <a:custGeom>
              <a:avLst/>
              <a:gdLst>
                <a:gd name="T0" fmla="*/ 2147483647 w 64"/>
                <a:gd name="T1" fmla="*/ 2147483647 h 40"/>
                <a:gd name="T2" fmla="*/ 2147483647 w 64"/>
                <a:gd name="T3" fmla="*/ 2147483647 h 40"/>
                <a:gd name="T4" fmla="*/ 2147483647 w 64"/>
                <a:gd name="T5" fmla="*/ 2147483647 h 40"/>
                <a:gd name="T6" fmla="*/ 2147483647 w 64"/>
                <a:gd name="T7" fmla="*/ 2147483647 h 40"/>
                <a:gd name="T8" fmla="*/ 2147483647 w 64"/>
                <a:gd name="T9" fmla="*/ 0 h 40"/>
                <a:gd name="T10" fmla="*/ 2147483647 w 64"/>
                <a:gd name="T11" fmla="*/ 2147483647 h 40"/>
                <a:gd name="T12" fmla="*/ 2147483647 w 64"/>
                <a:gd name="T13" fmla="*/ 0 h 40"/>
                <a:gd name="T14" fmla="*/ 0 w 64"/>
                <a:gd name="T15" fmla="*/ 2147483647 h 40"/>
                <a:gd name="T16" fmla="*/ 2147483647 w 64"/>
                <a:gd name="T17" fmla="*/ 2147483647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40"/>
                <a:gd name="T29" fmla="*/ 64 w 64"/>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40">
                  <a:moveTo>
                    <a:pt x="16" y="32"/>
                  </a:moveTo>
                  <a:lnTo>
                    <a:pt x="48" y="40"/>
                  </a:lnTo>
                  <a:lnTo>
                    <a:pt x="56" y="16"/>
                  </a:lnTo>
                  <a:lnTo>
                    <a:pt x="64" y="16"/>
                  </a:lnTo>
                  <a:lnTo>
                    <a:pt x="56" y="0"/>
                  </a:lnTo>
                  <a:lnTo>
                    <a:pt x="24" y="8"/>
                  </a:lnTo>
                  <a:lnTo>
                    <a:pt x="8" y="0"/>
                  </a:lnTo>
                  <a:lnTo>
                    <a:pt x="0" y="16"/>
                  </a:lnTo>
                  <a:lnTo>
                    <a:pt x="16" y="3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99" name="Freeform 620"/>
            <p:cNvSpPr/>
            <p:nvPr/>
          </p:nvSpPr>
          <p:spPr bwMode="auto">
            <a:xfrm>
              <a:off x="5127437" y="2896229"/>
              <a:ext cx="172168" cy="171072"/>
            </a:xfrm>
            <a:custGeom>
              <a:avLst/>
              <a:gdLst>
                <a:gd name="T0" fmla="*/ 2147483647 w 128"/>
                <a:gd name="T1" fmla="*/ 2147483647 h 128"/>
                <a:gd name="T2" fmla="*/ 2147483647 w 128"/>
                <a:gd name="T3" fmla="*/ 2147483647 h 128"/>
                <a:gd name="T4" fmla="*/ 2147483647 w 128"/>
                <a:gd name="T5" fmla="*/ 2147483647 h 128"/>
                <a:gd name="T6" fmla="*/ 2147483647 w 128"/>
                <a:gd name="T7" fmla="*/ 2147483647 h 128"/>
                <a:gd name="T8" fmla="*/ 2147483647 w 128"/>
                <a:gd name="T9" fmla="*/ 0 h 128"/>
                <a:gd name="T10" fmla="*/ 2147483647 w 128"/>
                <a:gd name="T11" fmla="*/ 0 h 128"/>
                <a:gd name="T12" fmla="*/ 2147483647 w 128"/>
                <a:gd name="T13" fmla="*/ 0 h 128"/>
                <a:gd name="T14" fmla="*/ 2147483647 w 128"/>
                <a:gd name="T15" fmla="*/ 0 h 128"/>
                <a:gd name="T16" fmla="*/ 2147483647 w 128"/>
                <a:gd name="T17" fmla="*/ 2147483647 h 128"/>
                <a:gd name="T18" fmla="*/ 2147483647 w 128"/>
                <a:gd name="T19" fmla="*/ 2147483647 h 128"/>
                <a:gd name="T20" fmla="*/ 2147483647 w 128"/>
                <a:gd name="T21" fmla="*/ 2147483647 h 128"/>
                <a:gd name="T22" fmla="*/ 0 w 128"/>
                <a:gd name="T23" fmla="*/ 2147483647 h 128"/>
                <a:gd name="T24" fmla="*/ 0 w 128"/>
                <a:gd name="T25" fmla="*/ 2147483647 h 128"/>
                <a:gd name="T26" fmla="*/ 2147483647 w 128"/>
                <a:gd name="T27" fmla="*/ 2147483647 h 128"/>
                <a:gd name="T28" fmla="*/ 2147483647 w 128"/>
                <a:gd name="T29" fmla="*/ 2147483647 h 128"/>
                <a:gd name="T30" fmla="*/ 2147483647 w 128"/>
                <a:gd name="T31" fmla="*/ 2147483647 h 128"/>
                <a:gd name="T32" fmla="*/ 2147483647 w 128"/>
                <a:gd name="T33" fmla="*/ 2147483647 h 128"/>
                <a:gd name="T34" fmla="*/ 2147483647 w 128"/>
                <a:gd name="T35" fmla="*/ 2147483647 h 128"/>
                <a:gd name="T36" fmla="*/ 2147483647 w 128"/>
                <a:gd name="T37" fmla="*/ 2147483647 h 128"/>
                <a:gd name="T38" fmla="*/ 2147483647 w 128"/>
                <a:gd name="T39" fmla="*/ 2147483647 h 128"/>
                <a:gd name="T40" fmla="*/ 2147483647 w 128"/>
                <a:gd name="T41" fmla="*/ 2147483647 h 128"/>
                <a:gd name="T42" fmla="*/ 2147483647 w 128"/>
                <a:gd name="T43" fmla="*/ 2147483647 h 128"/>
                <a:gd name="T44" fmla="*/ 2147483647 w 128"/>
                <a:gd name="T45" fmla="*/ 2147483647 h 1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8"/>
                <a:gd name="T70" fmla="*/ 0 h 128"/>
                <a:gd name="T71" fmla="*/ 128 w 128"/>
                <a:gd name="T72" fmla="*/ 128 h 1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8" h="128">
                  <a:moveTo>
                    <a:pt x="112" y="80"/>
                  </a:moveTo>
                  <a:lnTo>
                    <a:pt x="88" y="56"/>
                  </a:lnTo>
                  <a:lnTo>
                    <a:pt x="88" y="40"/>
                  </a:lnTo>
                  <a:lnTo>
                    <a:pt x="88" y="24"/>
                  </a:lnTo>
                  <a:lnTo>
                    <a:pt x="72" y="0"/>
                  </a:lnTo>
                  <a:lnTo>
                    <a:pt x="64" y="0"/>
                  </a:lnTo>
                  <a:lnTo>
                    <a:pt x="48" y="0"/>
                  </a:lnTo>
                  <a:lnTo>
                    <a:pt x="40" y="0"/>
                  </a:lnTo>
                  <a:lnTo>
                    <a:pt x="40" y="8"/>
                  </a:lnTo>
                  <a:lnTo>
                    <a:pt x="32" y="16"/>
                  </a:lnTo>
                  <a:lnTo>
                    <a:pt x="24" y="48"/>
                  </a:lnTo>
                  <a:lnTo>
                    <a:pt x="0" y="64"/>
                  </a:lnTo>
                  <a:lnTo>
                    <a:pt x="0" y="80"/>
                  </a:lnTo>
                  <a:lnTo>
                    <a:pt x="16" y="80"/>
                  </a:lnTo>
                  <a:lnTo>
                    <a:pt x="56" y="104"/>
                  </a:lnTo>
                  <a:lnTo>
                    <a:pt x="64" y="112"/>
                  </a:lnTo>
                  <a:lnTo>
                    <a:pt x="96" y="120"/>
                  </a:lnTo>
                  <a:lnTo>
                    <a:pt x="112" y="128"/>
                  </a:lnTo>
                  <a:lnTo>
                    <a:pt x="120" y="128"/>
                  </a:lnTo>
                  <a:lnTo>
                    <a:pt x="120" y="120"/>
                  </a:lnTo>
                  <a:lnTo>
                    <a:pt x="128" y="112"/>
                  </a:lnTo>
                  <a:lnTo>
                    <a:pt x="120" y="96"/>
                  </a:lnTo>
                  <a:lnTo>
                    <a:pt x="112" y="8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00" name="Freeform 621"/>
            <p:cNvSpPr/>
            <p:nvPr/>
          </p:nvSpPr>
          <p:spPr bwMode="auto">
            <a:xfrm>
              <a:off x="5223939" y="2842495"/>
              <a:ext cx="322405" cy="300473"/>
            </a:xfrm>
            <a:custGeom>
              <a:avLst/>
              <a:gdLst>
                <a:gd name="T0" fmla="*/ 2147483647 w 240"/>
                <a:gd name="T1" fmla="*/ 2147483647 h 224"/>
                <a:gd name="T2" fmla="*/ 2147483647 w 240"/>
                <a:gd name="T3" fmla="*/ 2147483647 h 224"/>
                <a:gd name="T4" fmla="*/ 2147483647 w 240"/>
                <a:gd name="T5" fmla="*/ 2147483647 h 224"/>
                <a:gd name="T6" fmla="*/ 2147483647 w 240"/>
                <a:gd name="T7" fmla="*/ 2147483647 h 224"/>
                <a:gd name="T8" fmla="*/ 2147483647 w 240"/>
                <a:gd name="T9" fmla="*/ 2147483647 h 224"/>
                <a:gd name="T10" fmla="*/ 2147483647 w 240"/>
                <a:gd name="T11" fmla="*/ 2147483647 h 224"/>
                <a:gd name="T12" fmla="*/ 2147483647 w 240"/>
                <a:gd name="T13" fmla="*/ 2147483647 h 224"/>
                <a:gd name="T14" fmla="*/ 2147483647 w 240"/>
                <a:gd name="T15" fmla="*/ 2147483647 h 224"/>
                <a:gd name="T16" fmla="*/ 2147483647 w 240"/>
                <a:gd name="T17" fmla="*/ 2147483647 h 224"/>
                <a:gd name="T18" fmla="*/ 2147483647 w 240"/>
                <a:gd name="T19" fmla="*/ 2147483647 h 224"/>
                <a:gd name="T20" fmla="*/ 2147483647 w 240"/>
                <a:gd name="T21" fmla="*/ 2147483647 h 224"/>
                <a:gd name="T22" fmla="*/ 2147483647 w 240"/>
                <a:gd name="T23" fmla="*/ 2147483647 h 224"/>
                <a:gd name="T24" fmla="*/ 2147483647 w 240"/>
                <a:gd name="T25" fmla="*/ 2147483647 h 224"/>
                <a:gd name="T26" fmla="*/ 2147483647 w 240"/>
                <a:gd name="T27" fmla="*/ 2147483647 h 224"/>
                <a:gd name="T28" fmla="*/ 2147483647 w 240"/>
                <a:gd name="T29" fmla="*/ 2147483647 h 224"/>
                <a:gd name="T30" fmla="*/ 2147483647 w 240"/>
                <a:gd name="T31" fmla="*/ 2147483647 h 224"/>
                <a:gd name="T32" fmla="*/ 2147483647 w 240"/>
                <a:gd name="T33" fmla="*/ 2147483647 h 224"/>
                <a:gd name="T34" fmla="*/ 2147483647 w 240"/>
                <a:gd name="T35" fmla="*/ 2147483647 h 224"/>
                <a:gd name="T36" fmla="*/ 2147483647 w 240"/>
                <a:gd name="T37" fmla="*/ 2147483647 h 224"/>
                <a:gd name="T38" fmla="*/ 2147483647 w 240"/>
                <a:gd name="T39" fmla="*/ 0 h 224"/>
                <a:gd name="T40" fmla="*/ 2147483647 w 240"/>
                <a:gd name="T41" fmla="*/ 2147483647 h 224"/>
                <a:gd name="T42" fmla="*/ 2147483647 w 240"/>
                <a:gd name="T43" fmla="*/ 2147483647 h 224"/>
                <a:gd name="T44" fmla="*/ 0 w 240"/>
                <a:gd name="T45" fmla="*/ 0 h 224"/>
                <a:gd name="T46" fmla="*/ 0 w 240"/>
                <a:gd name="T47" fmla="*/ 2147483647 h 224"/>
                <a:gd name="T48" fmla="*/ 0 w 240"/>
                <a:gd name="T49" fmla="*/ 2147483647 h 224"/>
                <a:gd name="T50" fmla="*/ 2147483647 w 240"/>
                <a:gd name="T51" fmla="*/ 2147483647 h 224"/>
                <a:gd name="T52" fmla="*/ 2147483647 w 240"/>
                <a:gd name="T53" fmla="*/ 2147483647 h 224"/>
                <a:gd name="T54" fmla="*/ 2147483647 w 240"/>
                <a:gd name="T55" fmla="*/ 2147483647 h 224"/>
                <a:gd name="T56" fmla="*/ 2147483647 w 240"/>
                <a:gd name="T57" fmla="*/ 2147483647 h 224"/>
                <a:gd name="T58" fmla="*/ 2147483647 w 240"/>
                <a:gd name="T59" fmla="*/ 2147483647 h 224"/>
                <a:gd name="T60" fmla="*/ 2147483647 w 240"/>
                <a:gd name="T61" fmla="*/ 2147483647 h 224"/>
                <a:gd name="T62" fmla="*/ 2147483647 w 240"/>
                <a:gd name="T63" fmla="*/ 2147483647 h 224"/>
                <a:gd name="T64" fmla="*/ 2147483647 w 240"/>
                <a:gd name="T65" fmla="*/ 2147483647 h 224"/>
                <a:gd name="T66" fmla="*/ 2147483647 w 240"/>
                <a:gd name="T67" fmla="*/ 2147483647 h 224"/>
                <a:gd name="T68" fmla="*/ 2147483647 w 240"/>
                <a:gd name="T69" fmla="*/ 2147483647 h 224"/>
                <a:gd name="T70" fmla="*/ 2147483647 w 240"/>
                <a:gd name="T71" fmla="*/ 2147483647 h 224"/>
                <a:gd name="T72" fmla="*/ 2147483647 w 240"/>
                <a:gd name="T73" fmla="*/ 2147483647 h 224"/>
                <a:gd name="T74" fmla="*/ 2147483647 w 240"/>
                <a:gd name="T75" fmla="*/ 2147483647 h 224"/>
                <a:gd name="T76" fmla="*/ 2147483647 w 240"/>
                <a:gd name="T77" fmla="*/ 2147483647 h 224"/>
                <a:gd name="T78" fmla="*/ 2147483647 w 240"/>
                <a:gd name="T79" fmla="*/ 2147483647 h 224"/>
                <a:gd name="T80" fmla="*/ 2147483647 w 240"/>
                <a:gd name="T81" fmla="*/ 2147483647 h 224"/>
                <a:gd name="T82" fmla="*/ 2147483647 w 240"/>
                <a:gd name="T83" fmla="*/ 2147483647 h 224"/>
                <a:gd name="T84" fmla="*/ 2147483647 w 240"/>
                <a:gd name="T85" fmla="*/ 2147483647 h 224"/>
                <a:gd name="T86" fmla="*/ 2147483647 w 240"/>
                <a:gd name="T87" fmla="*/ 2147483647 h 224"/>
                <a:gd name="T88" fmla="*/ 2147483647 w 240"/>
                <a:gd name="T89" fmla="*/ 2147483647 h 224"/>
                <a:gd name="T90" fmla="*/ 2147483647 w 240"/>
                <a:gd name="T91" fmla="*/ 2147483647 h 2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0"/>
                <a:gd name="T139" fmla="*/ 0 h 224"/>
                <a:gd name="T140" fmla="*/ 240 w 240"/>
                <a:gd name="T141" fmla="*/ 224 h 22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0" h="224">
                  <a:moveTo>
                    <a:pt x="208" y="152"/>
                  </a:moveTo>
                  <a:lnTo>
                    <a:pt x="216" y="128"/>
                  </a:lnTo>
                  <a:lnTo>
                    <a:pt x="200" y="120"/>
                  </a:lnTo>
                  <a:lnTo>
                    <a:pt x="200" y="104"/>
                  </a:lnTo>
                  <a:lnTo>
                    <a:pt x="208" y="88"/>
                  </a:lnTo>
                  <a:lnTo>
                    <a:pt x="208" y="48"/>
                  </a:lnTo>
                  <a:lnTo>
                    <a:pt x="192" y="48"/>
                  </a:lnTo>
                  <a:lnTo>
                    <a:pt x="176" y="32"/>
                  </a:lnTo>
                  <a:lnTo>
                    <a:pt x="160" y="24"/>
                  </a:lnTo>
                  <a:lnTo>
                    <a:pt x="144" y="24"/>
                  </a:lnTo>
                  <a:lnTo>
                    <a:pt x="120" y="32"/>
                  </a:lnTo>
                  <a:lnTo>
                    <a:pt x="120" y="40"/>
                  </a:lnTo>
                  <a:lnTo>
                    <a:pt x="104" y="48"/>
                  </a:lnTo>
                  <a:lnTo>
                    <a:pt x="88" y="48"/>
                  </a:lnTo>
                  <a:lnTo>
                    <a:pt x="72" y="40"/>
                  </a:lnTo>
                  <a:lnTo>
                    <a:pt x="56" y="40"/>
                  </a:lnTo>
                  <a:lnTo>
                    <a:pt x="56" y="24"/>
                  </a:lnTo>
                  <a:lnTo>
                    <a:pt x="48" y="16"/>
                  </a:lnTo>
                  <a:lnTo>
                    <a:pt x="48" y="8"/>
                  </a:lnTo>
                  <a:lnTo>
                    <a:pt x="40" y="0"/>
                  </a:lnTo>
                  <a:lnTo>
                    <a:pt x="24" y="16"/>
                  </a:lnTo>
                  <a:lnTo>
                    <a:pt x="8" y="8"/>
                  </a:lnTo>
                  <a:lnTo>
                    <a:pt x="0" y="0"/>
                  </a:lnTo>
                  <a:lnTo>
                    <a:pt x="0" y="32"/>
                  </a:lnTo>
                  <a:lnTo>
                    <a:pt x="0" y="40"/>
                  </a:lnTo>
                  <a:lnTo>
                    <a:pt x="16" y="64"/>
                  </a:lnTo>
                  <a:lnTo>
                    <a:pt x="16" y="80"/>
                  </a:lnTo>
                  <a:lnTo>
                    <a:pt x="16" y="96"/>
                  </a:lnTo>
                  <a:lnTo>
                    <a:pt x="40" y="120"/>
                  </a:lnTo>
                  <a:lnTo>
                    <a:pt x="48" y="136"/>
                  </a:lnTo>
                  <a:lnTo>
                    <a:pt x="56" y="152"/>
                  </a:lnTo>
                  <a:lnTo>
                    <a:pt x="56" y="144"/>
                  </a:lnTo>
                  <a:lnTo>
                    <a:pt x="72" y="160"/>
                  </a:lnTo>
                  <a:lnTo>
                    <a:pt x="88" y="176"/>
                  </a:lnTo>
                  <a:lnTo>
                    <a:pt x="112" y="192"/>
                  </a:lnTo>
                  <a:lnTo>
                    <a:pt x="136" y="200"/>
                  </a:lnTo>
                  <a:lnTo>
                    <a:pt x="152" y="192"/>
                  </a:lnTo>
                  <a:lnTo>
                    <a:pt x="168" y="208"/>
                  </a:lnTo>
                  <a:lnTo>
                    <a:pt x="208" y="224"/>
                  </a:lnTo>
                  <a:lnTo>
                    <a:pt x="216" y="224"/>
                  </a:lnTo>
                  <a:lnTo>
                    <a:pt x="216" y="208"/>
                  </a:lnTo>
                  <a:lnTo>
                    <a:pt x="240" y="200"/>
                  </a:lnTo>
                  <a:lnTo>
                    <a:pt x="232" y="184"/>
                  </a:lnTo>
                  <a:lnTo>
                    <a:pt x="232" y="176"/>
                  </a:lnTo>
                  <a:lnTo>
                    <a:pt x="216" y="160"/>
                  </a:lnTo>
                  <a:lnTo>
                    <a:pt x="208" y="15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01" name="Freeform 622"/>
            <p:cNvSpPr/>
            <p:nvPr/>
          </p:nvSpPr>
          <p:spPr bwMode="auto">
            <a:xfrm>
              <a:off x="5503576" y="2907195"/>
              <a:ext cx="278541" cy="256608"/>
            </a:xfrm>
            <a:custGeom>
              <a:avLst/>
              <a:gdLst>
                <a:gd name="T0" fmla="*/ 2147483647 w 208"/>
                <a:gd name="T1" fmla="*/ 2147483647 h 192"/>
                <a:gd name="T2" fmla="*/ 2147483647 w 208"/>
                <a:gd name="T3" fmla="*/ 2147483647 h 192"/>
                <a:gd name="T4" fmla="*/ 2147483647 w 208"/>
                <a:gd name="T5" fmla="*/ 2147483647 h 192"/>
                <a:gd name="T6" fmla="*/ 2147483647 w 208"/>
                <a:gd name="T7" fmla="*/ 2147483647 h 192"/>
                <a:gd name="T8" fmla="*/ 2147483647 w 208"/>
                <a:gd name="T9" fmla="*/ 2147483647 h 192"/>
                <a:gd name="T10" fmla="*/ 2147483647 w 208"/>
                <a:gd name="T11" fmla="*/ 2147483647 h 192"/>
                <a:gd name="T12" fmla="*/ 2147483647 w 208"/>
                <a:gd name="T13" fmla="*/ 2147483647 h 192"/>
                <a:gd name="T14" fmla="*/ 2147483647 w 208"/>
                <a:gd name="T15" fmla="*/ 2147483647 h 192"/>
                <a:gd name="T16" fmla="*/ 2147483647 w 208"/>
                <a:gd name="T17" fmla="*/ 2147483647 h 192"/>
                <a:gd name="T18" fmla="*/ 2147483647 w 208"/>
                <a:gd name="T19" fmla="*/ 2147483647 h 192"/>
                <a:gd name="T20" fmla="*/ 2147483647 w 208"/>
                <a:gd name="T21" fmla="*/ 2147483647 h 192"/>
                <a:gd name="T22" fmla="*/ 2147483647 w 208"/>
                <a:gd name="T23" fmla="*/ 2147483647 h 192"/>
                <a:gd name="T24" fmla="*/ 2147483647 w 208"/>
                <a:gd name="T25" fmla="*/ 0 h 192"/>
                <a:gd name="T26" fmla="*/ 2147483647 w 208"/>
                <a:gd name="T27" fmla="*/ 0 h 192"/>
                <a:gd name="T28" fmla="*/ 2147483647 w 208"/>
                <a:gd name="T29" fmla="*/ 0 h 192"/>
                <a:gd name="T30" fmla="*/ 2147483647 w 208"/>
                <a:gd name="T31" fmla="*/ 2147483647 h 192"/>
                <a:gd name="T32" fmla="*/ 2147483647 w 208"/>
                <a:gd name="T33" fmla="*/ 2147483647 h 192"/>
                <a:gd name="T34" fmla="*/ 2147483647 w 208"/>
                <a:gd name="T35" fmla="*/ 2147483647 h 192"/>
                <a:gd name="T36" fmla="*/ 2147483647 w 208"/>
                <a:gd name="T37" fmla="*/ 2147483647 h 192"/>
                <a:gd name="T38" fmla="*/ 2147483647 w 208"/>
                <a:gd name="T39" fmla="*/ 2147483647 h 192"/>
                <a:gd name="T40" fmla="*/ 2147483647 w 208"/>
                <a:gd name="T41" fmla="*/ 2147483647 h 192"/>
                <a:gd name="T42" fmla="*/ 2147483647 w 208"/>
                <a:gd name="T43" fmla="*/ 2147483647 h 192"/>
                <a:gd name="T44" fmla="*/ 2147483647 w 208"/>
                <a:gd name="T45" fmla="*/ 2147483647 h 192"/>
                <a:gd name="T46" fmla="*/ 2147483647 w 208"/>
                <a:gd name="T47" fmla="*/ 2147483647 h 192"/>
                <a:gd name="T48" fmla="*/ 2147483647 w 208"/>
                <a:gd name="T49" fmla="*/ 2147483647 h 192"/>
                <a:gd name="T50" fmla="*/ 2147483647 w 208"/>
                <a:gd name="T51" fmla="*/ 2147483647 h 192"/>
                <a:gd name="T52" fmla="*/ 0 w 208"/>
                <a:gd name="T53" fmla="*/ 2147483647 h 192"/>
                <a:gd name="T54" fmla="*/ 2147483647 w 208"/>
                <a:gd name="T55" fmla="*/ 2147483647 h 192"/>
                <a:gd name="T56" fmla="*/ 2147483647 w 208"/>
                <a:gd name="T57" fmla="*/ 2147483647 h 192"/>
                <a:gd name="T58" fmla="*/ 2147483647 w 208"/>
                <a:gd name="T59" fmla="*/ 2147483647 h 192"/>
                <a:gd name="T60" fmla="*/ 2147483647 w 208"/>
                <a:gd name="T61" fmla="*/ 2147483647 h 192"/>
                <a:gd name="T62" fmla="*/ 2147483647 w 208"/>
                <a:gd name="T63" fmla="*/ 2147483647 h 192"/>
                <a:gd name="T64" fmla="*/ 2147483647 w 208"/>
                <a:gd name="T65" fmla="*/ 2147483647 h 192"/>
                <a:gd name="T66" fmla="*/ 2147483647 w 208"/>
                <a:gd name="T67" fmla="*/ 2147483647 h 192"/>
                <a:gd name="T68" fmla="*/ 2147483647 w 208"/>
                <a:gd name="T69" fmla="*/ 2147483647 h 192"/>
                <a:gd name="T70" fmla="*/ 2147483647 w 208"/>
                <a:gd name="T71" fmla="*/ 2147483647 h 192"/>
                <a:gd name="T72" fmla="*/ 2147483647 w 208"/>
                <a:gd name="T73" fmla="*/ 2147483647 h 192"/>
                <a:gd name="T74" fmla="*/ 2147483647 w 208"/>
                <a:gd name="T75" fmla="*/ 2147483647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8"/>
                <a:gd name="T115" fmla="*/ 0 h 192"/>
                <a:gd name="T116" fmla="*/ 208 w 208"/>
                <a:gd name="T117" fmla="*/ 192 h 19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8" h="192">
                  <a:moveTo>
                    <a:pt x="112" y="184"/>
                  </a:moveTo>
                  <a:lnTo>
                    <a:pt x="128" y="176"/>
                  </a:lnTo>
                  <a:lnTo>
                    <a:pt x="120" y="160"/>
                  </a:lnTo>
                  <a:lnTo>
                    <a:pt x="112" y="144"/>
                  </a:lnTo>
                  <a:lnTo>
                    <a:pt x="120" y="136"/>
                  </a:lnTo>
                  <a:lnTo>
                    <a:pt x="136" y="136"/>
                  </a:lnTo>
                  <a:lnTo>
                    <a:pt x="160" y="96"/>
                  </a:lnTo>
                  <a:lnTo>
                    <a:pt x="168" y="80"/>
                  </a:lnTo>
                  <a:lnTo>
                    <a:pt x="176" y="64"/>
                  </a:lnTo>
                  <a:lnTo>
                    <a:pt x="168" y="56"/>
                  </a:lnTo>
                  <a:lnTo>
                    <a:pt x="168" y="32"/>
                  </a:lnTo>
                  <a:lnTo>
                    <a:pt x="208" y="24"/>
                  </a:lnTo>
                  <a:lnTo>
                    <a:pt x="192" y="0"/>
                  </a:lnTo>
                  <a:lnTo>
                    <a:pt x="176" y="0"/>
                  </a:lnTo>
                  <a:lnTo>
                    <a:pt x="152" y="0"/>
                  </a:lnTo>
                  <a:lnTo>
                    <a:pt x="128" y="8"/>
                  </a:lnTo>
                  <a:lnTo>
                    <a:pt x="128" y="24"/>
                  </a:lnTo>
                  <a:lnTo>
                    <a:pt x="120" y="40"/>
                  </a:lnTo>
                  <a:lnTo>
                    <a:pt x="112" y="48"/>
                  </a:lnTo>
                  <a:lnTo>
                    <a:pt x="112" y="56"/>
                  </a:lnTo>
                  <a:lnTo>
                    <a:pt x="104" y="72"/>
                  </a:lnTo>
                  <a:lnTo>
                    <a:pt x="80" y="80"/>
                  </a:lnTo>
                  <a:lnTo>
                    <a:pt x="72" y="88"/>
                  </a:lnTo>
                  <a:lnTo>
                    <a:pt x="56" y="112"/>
                  </a:lnTo>
                  <a:lnTo>
                    <a:pt x="32" y="112"/>
                  </a:lnTo>
                  <a:lnTo>
                    <a:pt x="16" y="104"/>
                  </a:lnTo>
                  <a:lnTo>
                    <a:pt x="0" y="104"/>
                  </a:lnTo>
                  <a:lnTo>
                    <a:pt x="8" y="112"/>
                  </a:lnTo>
                  <a:lnTo>
                    <a:pt x="24" y="128"/>
                  </a:lnTo>
                  <a:lnTo>
                    <a:pt x="24" y="136"/>
                  </a:lnTo>
                  <a:lnTo>
                    <a:pt x="32" y="152"/>
                  </a:lnTo>
                  <a:lnTo>
                    <a:pt x="8" y="160"/>
                  </a:lnTo>
                  <a:lnTo>
                    <a:pt x="8" y="176"/>
                  </a:lnTo>
                  <a:lnTo>
                    <a:pt x="32" y="168"/>
                  </a:lnTo>
                  <a:lnTo>
                    <a:pt x="72" y="168"/>
                  </a:lnTo>
                  <a:lnTo>
                    <a:pt x="88" y="192"/>
                  </a:lnTo>
                  <a:lnTo>
                    <a:pt x="96" y="192"/>
                  </a:lnTo>
                  <a:lnTo>
                    <a:pt x="112" y="18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02" name="Freeform 623"/>
            <p:cNvSpPr/>
            <p:nvPr/>
          </p:nvSpPr>
          <p:spPr bwMode="auto">
            <a:xfrm>
              <a:off x="5622010" y="2928031"/>
              <a:ext cx="493477" cy="515410"/>
            </a:xfrm>
            <a:custGeom>
              <a:avLst/>
              <a:gdLst>
                <a:gd name="T0" fmla="*/ 2147483647 w 368"/>
                <a:gd name="T1" fmla="*/ 2147483647 h 384"/>
                <a:gd name="T2" fmla="*/ 2147483647 w 368"/>
                <a:gd name="T3" fmla="*/ 2147483647 h 384"/>
                <a:gd name="T4" fmla="*/ 2147483647 w 368"/>
                <a:gd name="T5" fmla="*/ 2147483647 h 384"/>
                <a:gd name="T6" fmla="*/ 2147483647 w 368"/>
                <a:gd name="T7" fmla="*/ 2147483647 h 384"/>
                <a:gd name="T8" fmla="*/ 2147483647 w 368"/>
                <a:gd name="T9" fmla="*/ 2147483647 h 384"/>
                <a:gd name="T10" fmla="*/ 2147483647 w 368"/>
                <a:gd name="T11" fmla="*/ 2147483647 h 384"/>
                <a:gd name="T12" fmla="*/ 2147483647 w 368"/>
                <a:gd name="T13" fmla="*/ 2147483647 h 384"/>
                <a:gd name="T14" fmla="*/ 2147483647 w 368"/>
                <a:gd name="T15" fmla="*/ 2147483647 h 384"/>
                <a:gd name="T16" fmla="*/ 2147483647 w 368"/>
                <a:gd name="T17" fmla="*/ 2147483647 h 384"/>
                <a:gd name="T18" fmla="*/ 2147483647 w 368"/>
                <a:gd name="T19" fmla="*/ 2147483647 h 384"/>
                <a:gd name="T20" fmla="*/ 2147483647 w 368"/>
                <a:gd name="T21" fmla="*/ 2147483647 h 384"/>
                <a:gd name="T22" fmla="*/ 2147483647 w 368"/>
                <a:gd name="T23" fmla="*/ 2147483647 h 384"/>
                <a:gd name="T24" fmla="*/ 2147483647 w 368"/>
                <a:gd name="T25" fmla="*/ 0 h 384"/>
                <a:gd name="T26" fmla="*/ 2147483647 w 368"/>
                <a:gd name="T27" fmla="*/ 2147483647 h 384"/>
                <a:gd name="T28" fmla="*/ 2147483647 w 368"/>
                <a:gd name="T29" fmla="*/ 2147483647 h 384"/>
                <a:gd name="T30" fmla="*/ 2147483647 w 368"/>
                <a:gd name="T31" fmla="*/ 2147483647 h 384"/>
                <a:gd name="T32" fmla="*/ 2147483647 w 368"/>
                <a:gd name="T33" fmla="*/ 2147483647 h 384"/>
                <a:gd name="T34" fmla="*/ 2147483647 w 368"/>
                <a:gd name="T35" fmla="*/ 2147483647 h 384"/>
                <a:gd name="T36" fmla="*/ 2147483647 w 368"/>
                <a:gd name="T37" fmla="*/ 2147483647 h 384"/>
                <a:gd name="T38" fmla="*/ 2147483647 w 368"/>
                <a:gd name="T39" fmla="*/ 2147483647 h 384"/>
                <a:gd name="T40" fmla="*/ 2147483647 w 368"/>
                <a:gd name="T41" fmla="*/ 2147483647 h 384"/>
                <a:gd name="T42" fmla="*/ 2147483647 w 368"/>
                <a:gd name="T43" fmla="*/ 2147483647 h 384"/>
                <a:gd name="T44" fmla="*/ 2147483647 w 368"/>
                <a:gd name="T45" fmla="*/ 2147483647 h 384"/>
                <a:gd name="T46" fmla="*/ 2147483647 w 368"/>
                <a:gd name="T47" fmla="*/ 2147483647 h 384"/>
                <a:gd name="T48" fmla="*/ 2147483647 w 368"/>
                <a:gd name="T49" fmla="*/ 2147483647 h 384"/>
                <a:gd name="T50" fmla="*/ 2147483647 w 368"/>
                <a:gd name="T51" fmla="*/ 2147483647 h 384"/>
                <a:gd name="T52" fmla="*/ 2147483647 w 368"/>
                <a:gd name="T53" fmla="*/ 2147483647 h 384"/>
                <a:gd name="T54" fmla="*/ 2147483647 w 368"/>
                <a:gd name="T55" fmla="*/ 2147483647 h 384"/>
                <a:gd name="T56" fmla="*/ 2147483647 w 368"/>
                <a:gd name="T57" fmla="*/ 2147483647 h 384"/>
                <a:gd name="T58" fmla="*/ 2147483647 w 368"/>
                <a:gd name="T59" fmla="*/ 2147483647 h 384"/>
                <a:gd name="T60" fmla="*/ 2147483647 w 368"/>
                <a:gd name="T61" fmla="*/ 2147483647 h 384"/>
                <a:gd name="T62" fmla="*/ 2147483647 w 368"/>
                <a:gd name="T63" fmla="*/ 2147483647 h 384"/>
                <a:gd name="T64" fmla="*/ 2147483647 w 368"/>
                <a:gd name="T65" fmla="*/ 2147483647 h 384"/>
                <a:gd name="T66" fmla="*/ 2147483647 w 368"/>
                <a:gd name="T67" fmla="*/ 2147483647 h 384"/>
                <a:gd name="T68" fmla="*/ 2147483647 w 368"/>
                <a:gd name="T69" fmla="*/ 2147483647 h 384"/>
                <a:gd name="T70" fmla="*/ 2147483647 w 368"/>
                <a:gd name="T71" fmla="*/ 2147483647 h 3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68"/>
                <a:gd name="T109" fmla="*/ 0 h 384"/>
                <a:gd name="T110" fmla="*/ 368 w 368"/>
                <a:gd name="T111" fmla="*/ 384 h 3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68" h="384">
                  <a:moveTo>
                    <a:pt x="328" y="168"/>
                  </a:moveTo>
                  <a:lnTo>
                    <a:pt x="344" y="160"/>
                  </a:lnTo>
                  <a:lnTo>
                    <a:pt x="352" y="136"/>
                  </a:lnTo>
                  <a:lnTo>
                    <a:pt x="368" y="120"/>
                  </a:lnTo>
                  <a:lnTo>
                    <a:pt x="368" y="112"/>
                  </a:lnTo>
                  <a:lnTo>
                    <a:pt x="352" y="104"/>
                  </a:lnTo>
                  <a:lnTo>
                    <a:pt x="336" y="104"/>
                  </a:lnTo>
                  <a:lnTo>
                    <a:pt x="320" y="112"/>
                  </a:lnTo>
                  <a:lnTo>
                    <a:pt x="304" y="128"/>
                  </a:lnTo>
                  <a:lnTo>
                    <a:pt x="288" y="128"/>
                  </a:lnTo>
                  <a:lnTo>
                    <a:pt x="272" y="128"/>
                  </a:lnTo>
                  <a:lnTo>
                    <a:pt x="264" y="120"/>
                  </a:lnTo>
                  <a:lnTo>
                    <a:pt x="256" y="120"/>
                  </a:lnTo>
                  <a:lnTo>
                    <a:pt x="248" y="136"/>
                  </a:lnTo>
                  <a:lnTo>
                    <a:pt x="240" y="136"/>
                  </a:lnTo>
                  <a:lnTo>
                    <a:pt x="224" y="128"/>
                  </a:lnTo>
                  <a:lnTo>
                    <a:pt x="192" y="128"/>
                  </a:lnTo>
                  <a:lnTo>
                    <a:pt x="152" y="104"/>
                  </a:lnTo>
                  <a:lnTo>
                    <a:pt x="168" y="80"/>
                  </a:lnTo>
                  <a:lnTo>
                    <a:pt x="144" y="72"/>
                  </a:lnTo>
                  <a:lnTo>
                    <a:pt x="136" y="56"/>
                  </a:lnTo>
                  <a:lnTo>
                    <a:pt x="144" y="48"/>
                  </a:lnTo>
                  <a:lnTo>
                    <a:pt x="144" y="32"/>
                  </a:lnTo>
                  <a:lnTo>
                    <a:pt x="160" y="8"/>
                  </a:lnTo>
                  <a:lnTo>
                    <a:pt x="152" y="0"/>
                  </a:lnTo>
                  <a:lnTo>
                    <a:pt x="128" y="0"/>
                  </a:lnTo>
                  <a:lnTo>
                    <a:pt x="112" y="0"/>
                  </a:lnTo>
                  <a:lnTo>
                    <a:pt x="120" y="8"/>
                  </a:lnTo>
                  <a:lnTo>
                    <a:pt x="80" y="16"/>
                  </a:lnTo>
                  <a:lnTo>
                    <a:pt x="80" y="40"/>
                  </a:lnTo>
                  <a:lnTo>
                    <a:pt x="88" y="48"/>
                  </a:lnTo>
                  <a:lnTo>
                    <a:pt x="80" y="64"/>
                  </a:lnTo>
                  <a:lnTo>
                    <a:pt x="72" y="80"/>
                  </a:lnTo>
                  <a:lnTo>
                    <a:pt x="48" y="120"/>
                  </a:lnTo>
                  <a:lnTo>
                    <a:pt x="32" y="120"/>
                  </a:lnTo>
                  <a:lnTo>
                    <a:pt x="24" y="128"/>
                  </a:lnTo>
                  <a:lnTo>
                    <a:pt x="32" y="144"/>
                  </a:lnTo>
                  <a:lnTo>
                    <a:pt x="40" y="160"/>
                  </a:lnTo>
                  <a:lnTo>
                    <a:pt x="24" y="168"/>
                  </a:lnTo>
                  <a:lnTo>
                    <a:pt x="8" y="176"/>
                  </a:lnTo>
                  <a:lnTo>
                    <a:pt x="0" y="176"/>
                  </a:lnTo>
                  <a:lnTo>
                    <a:pt x="16" y="200"/>
                  </a:lnTo>
                  <a:lnTo>
                    <a:pt x="32" y="216"/>
                  </a:lnTo>
                  <a:lnTo>
                    <a:pt x="56" y="200"/>
                  </a:lnTo>
                  <a:lnTo>
                    <a:pt x="64" y="272"/>
                  </a:lnTo>
                  <a:lnTo>
                    <a:pt x="72" y="304"/>
                  </a:lnTo>
                  <a:lnTo>
                    <a:pt x="96" y="344"/>
                  </a:lnTo>
                  <a:lnTo>
                    <a:pt x="104" y="360"/>
                  </a:lnTo>
                  <a:lnTo>
                    <a:pt x="120" y="384"/>
                  </a:lnTo>
                  <a:lnTo>
                    <a:pt x="128" y="368"/>
                  </a:lnTo>
                  <a:lnTo>
                    <a:pt x="144" y="352"/>
                  </a:lnTo>
                  <a:lnTo>
                    <a:pt x="152" y="336"/>
                  </a:lnTo>
                  <a:lnTo>
                    <a:pt x="152" y="304"/>
                  </a:lnTo>
                  <a:lnTo>
                    <a:pt x="160" y="280"/>
                  </a:lnTo>
                  <a:lnTo>
                    <a:pt x="184" y="256"/>
                  </a:lnTo>
                  <a:lnTo>
                    <a:pt x="216" y="240"/>
                  </a:lnTo>
                  <a:lnTo>
                    <a:pt x="232" y="224"/>
                  </a:lnTo>
                  <a:lnTo>
                    <a:pt x="240" y="200"/>
                  </a:lnTo>
                  <a:lnTo>
                    <a:pt x="264" y="200"/>
                  </a:lnTo>
                  <a:lnTo>
                    <a:pt x="256" y="168"/>
                  </a:lnTo>
                  <a:lnTo>
                    <a:pt x="248" y="160"/>
                  </a:lnTo>
                  <a:lnTo>
                    <a:pt x="256" y="152"/>
                  </a:lnTo>
                  <a:lnTo>
                    <a:pt x="256" y="144"/>
                  </a:lnTo>
                  <a:lnTo>
                    <a:pt x="272" y="144"/>
                  </a:lnTo>
                  <a:lnTo>
                    <a:pt x="280" y="152"/>
                  </a:lnTo>
                  <a:lnTo>
                    <a:pt x="304" y="160"/>
                  </a:lnTo>
                  <a:lnTo>
                    <a:pt x="304" y="168"/>
                  </a:lnTo>
                  <a:lnTo>
                    <a:pt x="296" y="176"/>
                  </a:lnTo>
                  <a:lnTo>
                    <a:pt x="312" y="176"/>
                  </a:lnTo>
                  <a:lnTo>
                    <a:pt x="304" y="192"/>
                  </a:lnTo>
                  <a:lnTo>
                    <a:pt x="312" y="208"/>
                  </a:lnTo>
                  <a:lnTo>
                    <a:pt x="320" y="192"/>
                  </a:lnTo>
                  <a:lnTo>
                    <a:pt x="328" y="16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03" name="Freeform 624"/>
            <p:cNvSpPr/>
            <p:nvPr/>
          </p:nvSpPr>
          <p:spPr bwMode="auto">
            <a:xfrm>
              <a:off x="5492609" y="2874296"/>
              <a:ext cx="246739" cy="183135"/>
            </a:xfrm>
            <a:custGeom>
              <a:avLst/>
              <a:gdLst>
                <a:gd name="T0" fmla="*/ 2147483647 w 184"/>
                <a:gd name="T1" fmla="*/ 2147483647 h 136"/>
                <a:gd name="T2" fmla="*/ 2147483647 w 184"/>
                <a:gd name="T3" fmla="*/ 2147483647 h 136"/>
                <a:gd name="T4" fmla="*/ 2147483647 w 184"/>
                <a:gd name="T5" fmla="*/ 2147483647 h 136"/>
                <a:gd name="T6" fmla="*/ 2147483647 w 184"/>
                <a:gd name="T7" fmla="*/ 0 h 136"/>
                <a:gd name="T8" fmla="*/ 2147483647 w 184"/>
                <a:gd name="T9" fmla="*/ 2147483647 h 136"/>
                <a:gd name="T10" fmla="*/ 2147483647 w 184"/>
                <a:gd name="T11" fmla="*/ 2147483647 h 136"/>
                <a:gd name="T12" fmla="*/ 2147483647 w 184"/>
                <a:gd name="T13" fmla="*/ 2147483647 h 136"/>
                <a:gd name="T14" fmla="*/ 2147483647 w 184"/>
                <a:gd name="T15" fmla="*/ 2147483647 h 136"/>
                <a:gd name="T16" fmla="*/ 2147483647 w 184"/>
                <a:gd name="T17" fmla="*/ 2147483647 h 136"/>
                <a:gd name="T18" fmla="*/ 2147483647 w 184"/>
                <a:gd name="T19" fmla="*/ 2147483647 h 136"/>
                <a:gd name="T20" fmla="*/ 2147483647 w 184"/>
                <a:gd name="T21" fmla="*/ 2147483647 h 136"/>
                <a:gd name="T22" fmla="*/ 2147483647 w 184"/>
                <a:gd name="T23" fmla="*/ 2147483647 h 136"/>
                <a:gd name="T24" fmla="*/ 2147483647 w 184"/>
                <a:gd name="T25" fmla="*/ 2147483647 h 136"/>
                <a:gd name="T26" fmla="*/ 2147483647 w 184"/>
                <a:gd name="T27" fmla="*/ 2147483647 h 136"/>
                <a:gd name="T28" fmla="*/ 2147483647 w 184"/>
                <a:gd name="T29" fmla="*/ 2147483647 h 136"/>
                <a:gd name="T30" fmla="*/ 2147483647 w 184"/>
                <a:gd name="T31" fmla="*/ 2147483647 h 136"/>
                <a:gd name="T32" fmla="*/ 0 w 184"/>
                <a:gd name="T33" fmla="*/ 2147483647 h 136"/>
                <a:gd name="T34" fmla="*/ 0 w 184"/>
                <a:gd name="T35" fmla="*/ 2147483647 h 136"/>
                <a:gd name="T36" fmla="*/ 2147483647 w 184"/>
                <a:gd name="T37" fmla="*/ 2147483647 h 136"/>
                <a:gd name="T38" fmla="*/ 2147483647 w 184"/>
                <a:gd name="T39" fmla="*/ 2147483647 h 136"/>
                <a:gd name="T40" fmla="*/ 2147483647 w 184"/>
                <a:gd name="T41" fmla="*/ 2147483647 h 136"/>
                <a:gd name="T42" fmla="*/ 2147483647 w 184"/>
                <a:gd name="T43" fmla="*/ 2147483647 h 136"/>
                <a:gd name="T44" fmla="*/ 2147483647 w 184"/>
                <a:gd name="T45" fmla="*/ 2147483647 h 136"/>
                <a:gd name="T46" fmla="*/ 2147483647 w 184"/>
                <a:gd name="T47" fmla="*/ 2147483647 h 136"/>
                <a:gd name="T48" fmla="*/ 2147483647 w 184"/>
                <a:gd name="T49" fmla="*/ 2147483647 h 136"/>
                <a:gd name="T50" fmla="*/ 2147483647 w 184"/>
                <a:gd name="T51" fmla="*/ 2147483647 h 136"/>
                <a:gd name="T52" fmla="*/ 2147483647 w 184"/>
                <a:gd name="T53" fmla="*/ 2147483647 h 136"/>
                <a:gd name="T54" fmla="*/ 2147483647 w 184"/>
                <a:gd name="T55" fmla="*/ 2147483647 h 136"/>
                <a:gd name="T56" fmla="*/ 2147483647 w 184"/>
                <a:gd name="T57" fmla="*/ 2147483647 h 136"/>
                <a:gd name="T58" fmla="*/ 2147483647 w 184"/>
                <a:gd name="T59" fmla="*/ 2147483647 h 136"/>
                <a:gd name="T60" fmla="*/ 2147483647 w 184"/>
                <a:gd name="T61" fmla="*/ 2147483647 h 136"/>
                <a:gd name="T62" fmla="*/ 2147483647 w 184"/>
                <a:gd name="T63" fmla="*/ 2147483647 h 136"/>
                <a:gd name="T64" fmla="*/ 2147483647 w 184"/>
                <a:gd name="T65" fmla="*/ 2147483647 h 136"/>
                <a:gd name="T66" fmla="*/ 2147483647 w 184"/>
                <a:gd name="T67" fmla="*/ 2147483647 h 136"/>
                <a:gd name="T68" fmla="*/ 2147483647 w 184"/>
                <a:gd name="T69" fmla="*/ 2147483647 h 1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4"/>
                <a:gd name="T106" fmla="*/ 0 h 136"/>
                <a:gd name="T107" fmla="*/ 184 w 184"/>
                <a:gd name="T108" fmla="*/ 136 h 1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4" h="136">
                  <a:moveTo>
                    <a:pt x="168" y="8"/>
                  </a:moveTo>
                  <a:lnTo>
                    <a:pt x="152" y="16"/>
                  </a:lnTo>
                  <a:lnTo>
                    <a:pt x="144" y="16"/>
                  </a:lnTo>
                  <a:lnTo>
                    <a:pt x="136" y="0"/>
                  </a:lnTo>
                  <a:lnTo>
                    <a:pt x="120" y="8"/>
                  </a:lnTo>
                  <a:lnTo>
                    <a:pt x="112" y="16"/>
                  </a:lnTo>
                  <a:lnTo>
                    <a:pt x="96" y="24"/>
                  </a:lnTo>
                  <a:lnTo>
                    <a:pt x="88" y="16"/>
                  </a:lnTo>
                  <a:lnTo>
                    <a:pt x="80" y="16"/>
                  </a:lnTo>
                  <a:lnTo>
                    <a:pt x="64" y="8"/>
                  </a:lnTo>
                  <a:lnTo>
                    <a:pt x="56" y="32"/>
                  </a:lnTo>
                  <a:lnTo>
                    <a:pt x="40" y="40"/>
                  </a:lnTo>
                  <a:lnTo>
                    <a:pt x="32" y="48"/>
                  </a:lnTo>
                  <a:lnTo>
                    <a:pt x="16" y="40"/>
                  </a:lnTo>
                  <a:lnTo>
                    <a:pt x="8" y="40"/>
                  </a:lnTo>
                  <a:lnTo>
                    <a:pt x="8" y="64"/>
                  </a:lnTo>
                  <a:lnTo>
                    <a:pt x="0" y="80"/>
                  </a:lnTo>
                  <a:lnTo>
                    <a:pt x="0" y="96"/>
                  </a:lnTo>
                  <a:lnTo>
                    <a:pt x="16" y="104"/>
                  </a:lnTo>
                  <a:lnTo>
                    <a:pt x="8" y="128"/>
                  </a:lnTo>
                  <a:lnTo>
                    <a:pt x="24" y="128"/>
                  </a:lnTo>
                  <a:lnTo>
                    <a:pt x="40" y="136"/>
                  </a:lnTo>
                  <a:lnTo>
                    <a:pt x="64" y="136"/>
                  </a:lnTo>
                  <a:lnTo>
                    <a:pt x="80" y="112"/>
                  </a:lnTo>
                  <a:lnTo>
                    <a:pt x="88" y="104"/>
                  </a:lnTo>
                  <a:lnTo>
                    <a:pt x="112" y="96"/>
                  </a:lnTo>
                  <a:lnTo>
                    <a:pt x="120" y="80"/>
                  </a:lnTo>
                  <a:lnTo>
                    <a:pt x="120" y="72"/>
                  </a:lnTo>
                  <a:lnTo>
                    <a:pt x="128" y="64"/>
                  </a:lnTo>
                  <a:lnTo>
                    <a:pt x="136" y="48"/>
                  </a:lnTo>
                  <a:lnTo>
                    <a:pt x="136" y="32"/>
                  </a:lnTo>
                  <a:lnTo>
                    <a:pt x="160" y="24"/>
                  </a:lnTo>
                  <a:lnTo>
                    <a:pt x="184" y="24"/>
                  </a:lnTo>
                  <a:lnTo>
                    <a:pt x="176" y="8"/>
                  </a:lnTo>
                  <a:lnTo>
                    <a:pt x="168"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04" name="Freeform 625"/>
            <p:cNvSpPr/>
            <p:nvPr/>
          </p:nvSpPr>
          <p:spPr bwMode="auto">
            <a:xfrm>
              <a:off x="6039821" y="3078267"/>
              <a:ext cx="203971" cy="472642"/>
            </a:xfrm>
            <a:custGeom>
              <a:avLst/>
              <a:gdLst>
                <a:gd name="T0" fmla="*/ 2147483647 w 152"/>
                <a:gd name="T1" fmla="*/ 2147483647 h 352"/>
                <a:gd name="T2" fmla="*/ 2147483647 w 152"/>
                <a:gd name="T3" fmla="*/ 2147483647 h 352"/>
                <a:gd name="T4" fmla="*/ 2147483647 w 152"/>
                <a:gd name="T5" fmla="*/ 2147483647 h 352"/>
                <a:gd name="T6" fmla="*/ 2147483647 w 152"/>
                <a:gd name="T7" fmla="*/ 2147483647 h 352"/>
                <a:gd name="T8" fmla="*/ 2147483647 w 152"/>
                <a:gd name="T9" fmla="*/ 2147483647 h 352"/>
                <a:gd name="T10" fmla="*/ 2147483647 w 152"/>
                <a:gd name="T11" fmla="*/ 2147483647 h 352"/>
                <a:gd name="T12" fmla="*/ 2147483647 w 152"/>
                <a:gd name="T13" fmla="*/ 2147483647 h 352"/>
                <a:gd name="T14" fmla="*/ 2147483647 w 152"/>
                <a:gd name="T15" fmla="*/ 2147483647 h 352"/>
                <a:gd name="T16" fmla="*/ 2147483647 w 152"/>
                <a:gd name="T17" fmla="*/ 2147483647 h 352"/>
                <a:gd name="T18" fmla="*/ 2147483647 w 152"/>
                <a:gd name="T19" fmla="*/ 0 h 352"/>
                <a:gd name="T20" fmla="*/ 2147483647 w 152"/>
                <a:gd name="T21" fmla="*/ 0 h 352"/>
                <a:gd name="T22" fmla="*/ 2147483647 w 152"/>
                <a:gd name="T23" fmla="*/ 2147483647 h 352"/>
                <a:gd name="T24" fmla="*/ 2147483647 w 152"/>
                <a:gd name="T25" fmla="*/ 2147483647 h 352"/>
                <a:gd name="T26" fmla="*/ 2147483647 w 152"/>
                <a:gd name="T27" fmla="*/ 2147483647 h 352"/>
                <a:gd name="T28" fmla="*/ 2147483647 w 152"/>
                <a:gd name="T29" fmla="*/ 2147483647 h 352"/>
                <a:gd name="T30" fmla="*/ 2147483647 w 152"/>
                <a:gd name="T31" fmla="*/ 2147483647 h 352"/>
                <a:gd name="T32" fmla="*/ 0 w 152"/>
                <a:gd name="T33" fmla="*/ 2147483647 h 352"/>
                <a:gd name="T34" fmla="*/ 2147483647 w 152"/>
                <a:gd name="T35" fmla="*/ 2147483647 h 352"/>
                <a:gd name="T36" fmla="*/ 2147483647 w 152"/>
                <a:gd name="T37" fmla="*/ 2147483647 h 352"/>
                <a:gd name="T38" fmla="*/ 2147483647 w 152"/>
                <a:gd name="T39" fmla="*/ 2147483647 h 352"/>
                <a:gd name="T40" fmla="*/ 2147483647 w 152"/>
                <a:gd name="T41" fmla="*/ 2147483647 h 352"/>
                <a:gd name="T42" fmla="*/ 2147483647 w 152"/>
                <a:gd name="T43" fmla="*/ 2147483647 h 352"/>
                <a:gd name="T44" fmla="*/ 2147483647 w 152"/>
                <a:gd name="T45" fmla="*/ 2147483647 h 352"/>
                <a:gd name="T46" fmla="*/ 2147483647 w 152"/>
                <a:gd name="T47" fmla="*/ 2147483647 h 352"/>
                <a:gd name="T48" fmla="*/ 2147483647 w 152"/>
                <a:gd name="T49" fmla="*/ 2147483647 h 352"/>
                <a:gd name="T50" fmla="*/ 2147483647 w 152"/>
                <a:gd name="T51" fmla="*/ 2147483647 h 352"/>
                <a:gd name="T52" fmla="*/ 2147483647 w 152"/>
                <a:gd name="T53" fmla="*/ 2147483647 h 352"/>
                <a:gd name="T54" fmla="*/ 2147483647 w 152"/>
                <a:gd name="T55" fmla="*/ 2147483647 h 352"/>
                <a:gd name="T56" fmla="*/ 2147483647 w 152"/>
                <a:gd name="T57" fmla="*/ 2147483647 h 352"/>
                <a:gd name="T58" fmla="*/ 2147483647 w 152"/>
                <a:gd name="T59" fmla="*/ 2147483647 h 352"/>
                <a:gd name="T60" fmla="*/ 2147483647 w 152"/>
                <a:gd name="T61" fmla="*/ 2147483647 h 352"/>
                <a:gd name="T62" fmla="*/ 2147483647 w 152"/>
                <a:gd name="T63" fmla="*/ 2147483647 h 352"/>
                <a:gd name="T64" fmla="*/ 2147483647 w 152"/>
                <a:gd name="T65" fmla="*/ 2147483647 h 352"/>
                <a:gd name="T66" fmla="*/ 2147483647 w 152"/>
                <a:gd name="T67" fmla="*/ 2147483647 h 352"/>
                <a:gd name="T68" fmla="*/ 2147483647 w 152"/>
                <a:gd name="T69" fmla="*/ 2147483647 h 352"/>
                <a:gd name="T70" fmla="*/ 2147483647 w 152"/>
                <a:gd name="T71" fmla="*/ 2147483647 h 352"/>
                <a:gd name="T72" fmla="*/ 2147483647 w 152"/>
                <a:gd name="T73" fmla="*/ 2147483647 h 352"/>
                <a:gd name="T74" fmla="*/ 2147483647 w 152"/>
                <a:gd name="T75" fmla="*/ 2147483647 h 352"/>
                <a:gd name="T76" fmla="*/ 2147483647 w 152"/>
                <a:gd name="T77" fmla="*/ 2147483647 h 352"/>
                <a:gd name="T78" fmla="*/ 2147483647 w 152"/>
                <a:gd name="T79" fmla="*/ 2147483647 h 352"/>
                <a:gd name="T80" fmla="*/ 2147483647 w 152"/>
                <a:gd name="T81" fmla="*/ 2147483647 h 352"/>
                <a:gd name="T82" fmla="*/ 2147483647 w 152"/>
                <a:gd name="T83" fmla="*/ 2147483647 h 352"/>
                <a:gd name="T84" fmla="*/ 2147483647 w 152"/>
                <a:gd name="T85" fmla="*/ 2147483647 h 352"/>
                <a:gd name="T86" fmla="*/ 2147483647 w 152"/>
                <a:gd name="T87" fmla="*/ 2147483647 h 352"/>
                <a:gd name="T88" fmla="*/ 2147483647 w 152"/>
                <a:gd name="T89" fmla="*/ 2147483647 h 352"/>
                <a:gd name="T90" fmla="*/ 2147483647 w 152"/>
                <a:gd name="T91" fmla="*/ 2147483647 h 3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2"/>
                <a:gd name="T139" fmla="*/ 0 h 352"/>
                <a:gd name="T140" fmla="*/ 152 w 152"/>
                <a:gd name="T141" fmla="*/ 352 h 3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2" h="352">
                  <a:moveTo>
                    <a:pt x="96" y="104"/>
                  </a:moveTo>
                  <a:lnTo>
                    <a:pt x="112" y="88"/>
                  </a:lnTo>
                  <a:lnTo>
                    <a:pt x="88" y="80"/>
                  </a:lnTo>
                  <a:lnTo>
                    <a:pt x="88" y="72"/>
                  </a:lnTo>
                  <a:lnTo>
                    <a:pt x="80" y="64"/>
                  </a:lnTo>
                  <a:lnTo>
                    <a:pt x="72" y="56"/>
                  </a:lnTo>
                  <a:lnTo>
                    <a:pt x="72" y="48"/>
                  </a:lnTo>
                  <a:lnTo>
                    <a:pt x="80" y="24"/>
                  </a:lnTo>
                  <a:lnTo>
                    <a:pt x="72" y="8"/>
                  </a:lnTo>
                  <a:lnTo>
                    <a:pt x="64" y="0"/>
                  </a:lnTo>
                  <a:lnTo>
                    <a:pt x="56" y="0"/>
                  </a:lnTo>
                  <a:lnTo>
                    <a:pt x="56" y="8"/>
                  </a:lnTo>
                  <a:lnTo>
                    <a:pt x="40" y="24"/>
                  </a:lnTo>
                  <a:lnTo>
                    <a:pt x="32" y="48"/>
                  </a:lnTo>
                  <a:lnTo>
                    <a:pt x="16" y="56"/>
                  </a:lnTo>
                  <a:lnTo>
                    <a:pt x="8" y="80"/>
                  </a:lnTo>
                  <a:lnTo>
                    <a:pt x="0" y="96"/>
                  </a:lnTo>
                  <a:lnTo>
                    <a:pt x="8" y="112"/>
                  </a:lnTo>
                  <a:lnTo>
                    <a:pt x="24" y="160"/>
                  </a:lnTo>
                  <a:lnTo>
                    <a:pt x="40" y="168"/>
                  </a:lnTo>
                  <a:lnTo>
                    <a:pt x="56" y="160"/>
                  </a:lnTo>
                  <a:lnTo>
                    <a:pt x="64" y="168"/>
                  </a:lnTo>
                  <a:lnTo>
                    <a:pt x="72" y="192"/>
                  </a:lnTo>
                  <a:lnTo>
                    <a:pt x="72" y="224"/>
                  </a:lnTo>
                  <a:lnTo>
                    <a:pt x="72" y="264"/>
                  </a:lnTo>
                  <a:lnTo>
                    <a:pt x="88" y="280"/>
                  </a:lnTo>
                  <a:lnTo>
                    <a:pt x="96" y="296"/>
                  </a:lnTo>
                  <a:lnTo>
                    <a:pt x="104" y="312"/>
                  </a:lnTo>
                  <a:lnTo>
                    <a:pt x="120" y="328"/>
                  </a:lnTo>
                  <a:lnTo>
                    <a:pt x="144" y="352"/>
                  </a:lnTo>
                  <a:lnTo>
                    <a:pt x="152" y="344"/>
                  </a:lnTo>
                  <a:lnTo>
                    <a:pt x="144" y="320"/>
                  </a:lnTo>
                  <a:lnTo>
                    <a:pt x="136" y="304"/>
                  </a:lnTo>
                  <a:lnTo>
                    <a:pt x="120" y="288"/>
                  </a:lnTo>
                  <a:lnTo>
                    <a:pt x="104" y="280"/>
                  </a:lnTo>
                  <a:lnTo>
                    <a:pt x="96" y="272"/>
                  </a:lnTo>
                  <a:lnTo>
                    <a:pt x="88" y="240"/>
                  </a:lnTo>
                  <a:lnTo>
                    <a:pt x="88" y="224"/>
                  </a:lnTo>
                  <a:lnTo>
                    <a:pt x="96" y="216"/>
                  </a:lnTo>
                  <a:lnTo>
                    <a:pt x="80" y="192"/>
                  </a:lnTo>
                  <a:lnTo>
                    <a:pt x="80" y="176"/>
                  </a:lnTo>
                  <a:lnTo>
                    <a:pt x="80" y="168"/>
                  </a:lnTo>
                  <a:lnTo>
                    <a:pt x="80" y="152"/>
                  </a:lnTo>
                  <a:lnTo>
                    <a:pt x="72" y="128"/>
                  </a:lnTo>
                  <a:lnTo>
                    <a:pt x="88" y="112"/>
                  </a:lnTo>
                  <a:lnTo>
                    <a:pt x="96" y="10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05" name="Freeform 626"/>
            <p:cNvSpPr/>
            <p:nvPr/>
          </p:nvSpPr>
          <p:spPr bwMode="auto">
            <a:xfrm>
              <a:off x="5622010" y="2928031"/>
              <a:ext cx="493477" cy="515410"/>
            </a:xfrm>
            <a:custGeom>
              <a:avLst/>
              <a:gdLst>
                <a:gd name="T0" fmla="*/ 2147483647 w 368"/>
                <a:gd name="T1" fmla="*/ 2147483647 h 384"/>
                <a:gd name="T2" fmla="*/ 2147483647 w 368"/>
                <a:gd name="T3" fmla="*/ 2147483647 h 384"/>
                <a:gd name="T4" fmla="*/ 2147483647 w 368"/>
                <a:gd name="T5" fmla="*/ 2147483647 h 384"/>
                <a:gd name="T6" fmla="*/ 2147483647 w 368"/>
                <a:gd name="T7" fmla="*/ 2147483647 h 384"/>
                <a:gd name="T8" fmla="*/ 2147483647 w 368"/>
                <a:gd name="T9" fmla="*/ 2147483647 h 384"/>
                <a:gd name="T10" fmla="*/ 2147483647 w 368"/>
                <a:gd name="T11" fmla="*/ 2147483647 h 384"/>
                <a:gd name="T12" fmla="*/ 2147483647 w 368"/>
                <a:gd name="T13" fmla="*/ 2147483647 h 384"/>
                <a:gd name="T14" fmla="*/ 2147483647 w 368"/>
                <a:gd name="T15" fmla="*/ 2147483647 h 384"/>
                <a:gd name="T16" fmla="*/ 2147483647 w 368"/>
                <a:gd name="T17" fmla="*/ 2147483647 h 384"/>
                <a:gd name="T18" fmla="*/ 2147483647 w 368"/>
                <a:gd name="T19" fmla="*/ 2147483647 h 384"/>
                <a:gd name="T20" fmla="*/ 2147483647 w 368"/>
                <a:gd name="T21" fmla="*/ 2147483647 h 384"/>
                <a:gd name="T22" fmla="*/ 2147483647 w 368"/>
                <a:gd name="T23" fmla="*/ 2147483647 h 384"/>
                <a:gd name="T24" fmla="*/ 2147483647 w 368"/>
                <a:gd name="T25" fmla="*/ 0 h 384"/>
                <a:gd name="T26" fmla="*/ 2147483647 w 368"/>
                <a:gd name="T27" fmla="*/ 0 h 384"/>
                <a:gd name="T28" fmla="*/ 2147483647 w 368"/>
                <a:gd name="T29" fmla="*/ 2147483647 h 384"/>
                <a:gd name="T30" fmla="*/ 2147483647 w 368"/>
                <a:gd name="T31" fmla="*/ 2147483647 h 384"/>
                <a:gd name="T32" fmla="*/ 2147483647 w 368"/>
                <a:gd name="T33" fmla="*/ 2147483647 h 384"/>
                <a:gd name="T34" fmla="*/ 2147483647 w 368"/>
                <a:gd name="T35" fmla="*/ 2147483647 h 384"/>
                <a:gd name="T36" fmla="*/ 2147483647 w 368"/>
                <a:gd name="T37" fmla="*/ 2147483647 h 384"/>
                <a:gd name="T38" fmla="*/ 2147483647 w 368"/>
                <a:gd name="T39" fmla="*/ 2147483647 h 384"/>
                <a:gd name="T40" fmla="*/ 2147483647 w 368"/>
                <a:gd name="T41" fmla="*/ 2147483647 h 384"/>
                <a:gd name="T42" fmla="*/ 0 w 368"/>
                <a:gd name="T43" fmla="*/ 2147483647 h 384"/>
                <a:gd name="T44" fmla="*/ 2147483647 w 368"/>
                <a:gd name="T45" fmla="*/ 2147483647 h 384"/>
                <a:gd name="T46" fmla="*/ 2147483647 w 368"/>
                <a:gd name="T47" fmla="*/ 2147483647 h 384"/>
                <a:gd name="T48" fmla="*/ 2147483647 w 368"/>
                <a:gd name="T49" fmla="*/ 2147483647 h 384"/>
                <a:gd name="T50" fmla="*/ 2147483647 w 368"/>
                <a:gd name="T51" fmla="*/ 2147483647 h 384"/>
                <a:gd name="T52" fmla="*/ 2147483647 w 368"/>
                <a:gd name="T53" fmla="*/ 2147483647 h 384"/>
                <a:gd name="T54" fmla="*/ 2147483647 w 368"/>
                <a:gd name="T55" fmla="*/ 2147483647 h 384"/>
                <a:gd name="T56" fmla="*/ 2147483647 w 368"/>
                <a:gd name="T57" fmla="*/ 2147483647 h 384"/>
                <a:gd name="T58" fmla="*/ 2147483647 w 368"/>
                <a:gd name="T59" fmla="*/ 2147483647 h 384"/>
                <a:gd name="T60" fmla="*/ 2147483647 w 368"/>
                <a:gd name="T61" fmla="*/ 2147483647 h 384"/>
                <a:gd name="T62" fmla="*/ 2147483647 w 368"/>
                <a:gd name="T63" fmla="*/ 2147483647 h 384"/>
                <a:gd name="T64" fmla="*/ 2147483647 w 368"/>
                <a:gd name="T65" fmla="*/ 2147483647 h 384"/>
                <a:gd name="T66" fmla="*/ 2147483647 w 368"/>
                <a:gd name="T67" fmla="*/ 2147483647 h 384"/>
                <a:gd name="T68" fmla="*/ 2147483647 w 368"/>
                <a:gd name="T69" fmla="*/ 2147483647 h 384"/>
                <a:gd name="T70" fmla="*/ 2147483647 w 368"/>
                <a:gd name="T71" fmla="*/ 2147483647 h 384"/>
                <a:gd name="T72" fmla="*/ 2147483647 w 368"/>
                <a:gd name="T73" fmla="*/ 2147483647 h 384"/>
                <a:gd name="T74" fmla="*/ 2147483647 w 368"/>
                <a:gd name="T75" fmla="*/ 2147483647 h 3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8"/>
                <a:gd name="T115" fmla="*/ 0 h 384"/>
                <a:gd name="T116" fmla="*/ 368 w 368"/>
                <a:gd name="T117" fmla="*/ 384 h 3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8" h="384">
                  <a:moveTo>
                    <a:pt x="328" y="168"/>
                  </a:moveTo>
                  <a:lnTo>
                    <a:pt x="344" y="160"/>
                  </a:lnTo>
                  <a:lnTo>
                    <a:pt x="352" y="136"/>
                  </a:lnTo>
                  <a:lnTo>
                    <a:pt x="368" y="120"/>
                  </a:lnTo>
                  <a:lnTo>
                    <a:pt x="368" y="112"/>
                  </a:lnTo>
                  <a:lnTo>
                    <a:pt x="352" y="104"/>
                  </a:lnTo>
                  <a:lnTo>
                    <a:pt x="336" y="104"/>
                  </a:lnTo>
                  <a:lnTo>
                    <a:pt x="320" y="112"/>
                  </a:lnTo>
                  <a:lnTo>
                    <a:pt x="304" y="128"/>
                  </a:lnTo>
                  <a:lnTo>
                    <a:pt x="288" y="128"/>
                  </a:lnTo>
                  <a:lnTo>
                    <a:pt x="272" y="128"/>
                  </a:lnTo>
                  <a:lnTo>
                    <a:pt x="264" y="120"/>
                  </a:lnTo>
                  <a:lnTo>
                    <a:pt x="256" y="120"/>
                  </a:lnTo>
                  <a:lnTo>
                    <a:pt x="248" y="136"/>
                  </a:lnTo>
                  <a:lnTo>
                    <a:pt x="240" y="136"/>
                  </a:lnTo>
                  <a:lnTo>
                    <a:pt x="224" y="128"/>
                  </a:lnTo>
                  <a:lnTo>
                    <a:pt x="192" y="128"/>
                  </a:lnTo>
                  <a:lnTo>
                    <a:pt x="152" y="104"/>
                  </a:lnTo>
                  <a:lnTo>
                    <a:pt x="168" y="80"/>
                  </a:lnTo>
                  <a:lnTo>
                    <a:pt x="144" y="72"/>
                  </a:lnTo>
                  <a:lnTo>
                    <a:pt x="136" y="56"/>
                  </a:lnTo>
                  <a:lnTo>
                    <a:pt x="144" y="48"/>
                  </a:lnTo>
                  <a:lnTo>
                    <a:pt x="144" y="32"/>
                  </a:lnTo>
                  <a:lnTo>
                    <a:pt x="160" y="8"/>
                  </a:lnTo>
                  <a:lnTo>
                    <a:pt x="152" y="0"/>
                  </a:lnTo>
                  <a:lnTo>
                    <a:pt x="128" y="0"/>
                  </a:lnTo>
                  <a:lnTo>
                    <a:pt x="112" y="0"/>
                  </a:lnTo>
                  <a:lnTo>
                    <a:pt x="120" y="8"/>
                  </a:lnTo>
                  <a:lnTo>
                    <a:pt x="80" y="16"/>
                  </a:lnTo>
                  <a:lnTo>
                    <a:pt x="80" y="40"/>
                  </a:lnTo>
                  <a:lnTo>
                    <a:pt x="88" y="48"/>
                  </a:lnTo>
                  <a:lnTo>
                    <a:pt x="80" y="64"/>
                  </a:lnTo>
                  <a:lnTo>
                    <a:pt x="72" y="80"/>
                  </a:lnTo>
                  <a:lnTo>
                    <a:pt x="48" y="120"/>
                  </a:lnTo>
                  <a:lnTo>
                    <a:pt x="32" y="120"/>
                  </a:lnTo>
                  <a:lnTo>
                    <a:pt x="24" y="128"/>
                  </a:lnTo>
                  <a:lnTo>
                    <a:pt x="32" y="144"/>
                  </a:lnTo>
                  <a:lnTo>
                    <a:pt x="40" y="160"/>
                  </a:lnTo>
                  <a:lnTo>
                    <a:pt x="24" y="168"/>
                  </a:lnTo>
                  <a:lnTo>
                    <a:pt x="8" y="176"/>
                  </a:lnTo>
                  <a:lnTo>
                    <a:pt x="0" y="176"/>
                  </a:lnTo>
                  <a:lnTo>
                    <a:pt x="16" y="200"/>
                  </a:lnTo>
                  <a:lnTo>
                    <a:pt x="32" y="216"/>
                  </a:lnTo>
                  <a:lnTo>
                    <a:pt x="56" y="200"/>
                  </a:lnTo>
                  <a:lnTo>
                    <a:pt x="64" y="272"/>
                  </a:lnTo>
                  <a:lnTo>
                    <a:pt x="72" y="304"/>
                  </a:lnTo>
                  <a:lnTo>
                    <a:pt x="96" y="344"/>
                  </a:lnTo>
                  <a:lnTo>
                    <a:pt x="104" y="360"/>
                  </a:lnTo>
                  <a:lnTo>
                    <a:pt x="120" y="384"/>
                  </a:lnTo>
                  <a:lnTo>
                    <a:pt x="128" y="368"/>
                  </a:lnTo>
                  <a:lnTo>
                    <a:pt x="144" y="352"/>
                  </a:lnTo>
                  <a:lnTo>
                    <a:pt x="152" y="336"/>
                  </a:lnTo>
                  <a:lnTo>
                    <a:pt x="152" y="304"/>
                  </a:lnTo>
                  <a:lnTo>
                    <a:pt x="160" y="280"/>
                  </a:lnTo>
                  <a:lnTo>
                    <a:pt x="184" y="256"/>
                  </a:lnTo>
                  <a:lnTo>
                    <a:pt x="216" y="240"/>
                  </a:lnTo>
                  <a:lnTo>
                    <a:pt x="232" y="224"/>
                  </a:lnTo>
                  <a:lnTo>
                    <a:pt x="240" y="200"/>
                  </a:lnTo>
                  <a:lnTo>
                    <a:pt x="264" y="200"/>
                  </a:lnTo>
                  <a:lnTo>
                    <a:pt x="256" y="168"/>
                  </a:lnTo>
                  <a:lnTo>
                    <a:pt x="248" y="160"/>
                  </a:lnTo>
                  <a:lnTo>
                    <a:pt x="256" y="152"/>
                  </a:lnTo>
                  <a:lnTo>
                    <a:pt x="256" y="144"/>
                  </a:lnTo>
                  <a:lnTo>
                    <a:pt x="272" y="144"/>
                  </a:lnTo>
                  <a:lnTo>
                    <a:pt x="280" y="152"/>
                  </a:lnTo>
                  <a:lnTo>
                    <a:pt x="304" y="160"/>
                  </a:lnTo>
                  <a:lnTo>
                    <a:pt x="304" y="168"/>
                  </a:lnTo>
                  <a:lnTo>
                    <a:pt x="296" y="176"/>
                  </a:lnTo>
                  <a:lnTo>
                    <a:pt x="312" y="176"/>
                  </a:lnTo>
                  <a:lnTo>
                    <a:pt x="304" y="192"/>
                  </a:lnTo>
                  <a:lnTo>
                    <a:pt x="312" y="208"/>
                  </a:lnTo>
                  <a:lnTo>
                    <a:pt x="320" y="192"/>
                  </a:lnTo>
                  <a:lnTo>
                    <a:pt x="328" y="16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06" name="Freeform 627"/>
            <p:cNvSpPr/>
            <p:nvPr/>
          </p:nvSpPr>
          <p:spPr bwMode="auto">
            <a:xfrm>
              <a:off x="6039821" y="3078267"/>
              <a:ext cx="203971" cy="472642"/>
            </a:xfrm>
            <a:custGeom>
              <a:avLst/>
              <a:gdLst>
                <a:gd name="T0" fmla="*/ 2147483647 w 152"/>
                <a:gd name="T1" fmla="*/ 2147483647 h 352"/>
                <a:gd name="T2" fmla="*/ 2147483647 w 152"/>
                <a:gd name="T3" fmla="*/ 2147483647 h 352"/>
                <a:gd name="T4" fmla="*/ 2147483647 w 152"/>
                <a:gd name="T5" fmla="*/ 2147483647 h 352"/>
                <a:gd name="T6" fmla="*/ 2147483647 w 152"/>
                <a:gd name="T7" fmla="*/ 2147483647 h 352"/>
                <a:gd name="T8" fmla="*/ 2147483647 w 152"/>
                <a:gd name="T9" fmla="*/ 2147483647 h 352"/>
                <a:gd name="T10" fmla="*/ 2147483647 w 152"/>
                <a:gd name="T11" fmla="*/ 0 h 352"/>
                <a:gd name="T12" fmla="*/ 2147483647 w 152"/>
                <a:gd name="T13" fmla="*/ 2147483647 h 352"/>
                <a:gd name="T14" fmla="*/ 2147483647 w 152"/>
                <a:gd name="T15" fmla="*/ 2147483647 h 352"/>
                <a:gd name="T16" fmla="*/ 0 w 152"/>
                <a:gd name="T17" fmla="*/ 2147483647 h 352"/>
                <a:gd name="T18" fmla="*/ 2147483647 w 152"/>
                <a:gd name="T19" fmla="*/ 2147483647 h 352"/>
                <a:gd name="T20" fmla="*/ 2147483647 w 152"/>
                <a:gd name="T21" fmla="*/ 2147483647 h 352"/>
                <a:gd name="T22" fmla="*/ 2147483647 w 152"/>
                <a:gd name="T23" fmla="*/ 2147483647 h 352"/>
                <a:gd name="T24" fmla="*/ 2147483647 w 152"/>
                <a:gd name="T25" fmla="*/ 2147483647 h 352"/>
                <a:gd name="T26" fmla="*/ 2147483647 w 152"/>
                <a:gd name="T27" fmla="*/ 2147483647 h 352"/>
                <a:gd name="T28" fmla="*/ 2147483647 w 152"/>
                <a:gd name="T29" fmla="*/ 2147483647 h 352"/>
                <a:gd name="T30" fmla="*/ 2147483647 w 152"/>
                <a:gd name="T31" fmla="*/ 2147483647 h 352"/>
                <a:gd name="T32" fmla="*/ 2147483647 w 152"/>
                <a:gd name="T33" fmla="*/ 2147483647 h 352"/>
                <a:gd name="T34" fmla="*/ 2147483647 w 152"/>
                <a:gd name="T35" fmla="*/ 2147483647 h 352"/>
                <a:gd name="T36" fmla="*/ 2147483647 w 152"/>
                <a:gd name="T37" fmla="*/ 2147483647 h 352"/>
                <a:gd name="T38" fmla="*/ 2147483647 w 152"/>
                <a:gd name="T39" fmla="*/ 2147483647 h 352"/>
                <a:gd name="T40" fmla="*/ 2147483647 w 152"/>
                <a:gd name="T41" fmla="*/ 2147483647 h 352"/>
                <a:gd name="T42" fmla="*/ 2147483647 w 152"/>
                <a:gd name="T43" fmla="*/ 2147483647 h 352"/>
                <a:gd name="T44" fmla="*/ 2147483647 w 152"/>
                <a:gd name="T45" fmla="*/ 2147483647 h 352"/>
                <a:gd name="T46" fmla="*/ 2147483647 w 152"/>
                <a:gd name="T47" fmla="*/ 2147483647 h 352"/>
                <a:gd name="T48" fmla="*/ 2147483647 w 152"/>
                <a:gd name="T49" fmla="*/ 2147483647 h 352"/>
                <a:gd name="T50" fmla="*/ 2147483647 w 152"/>
                <a:gd name="T51" fmla="*/ 2147483647 h 352"/>
                <a:gd name="T52" fmla="*/ 2147483647 w 152"/>
                <a:gd name="T53" fmla="*/ 2147483647 h 352"/>
                <a:gd name="T54" fmla="*/ 2147483647 w 152"/>
                <a:gd name="T55" fmla="*/ 2147483647 h 352"/>
                <a:gd name="T56" fmla="*/ 2147483647 w 152"/>
                <a:gd name="T57" fmla="*/ 0 h 352"/>
                <a:gd name="T58" fmla="*/ 2147483647 w 152"/>
                <a:gd name="T59" fmla="*/ 2147483647 h 352"/>
                <a:gd name="T60" fmla="*/ 2147483647 w 152"/>
                <a:gd name="T61" fmla="*/ 2147483647 h 352"/>
                <a:gd name="T62" fmla="*/ 0 w 152"/>
                <a:gd name="T63" fmla="*/ 2147483647 h 352"/>
                <a:gd name="T64" fmla="*/ 2147483647 w 152"/>
                <a:gd name="T65" fmla="*/ 2147483647 h 352"/>
                <a:gd name="T66" fmla="*/ 2147483647 w 152"/>
                <a:gd name="T67" fmla="*/ 2147483647 h 352"/>
                <a:gd name="T68" fmla="*/ 2147483647 w 152"/>
                <a:gd name="T69" fmla="*/ 2147483647 h 352"/>
                <a:gd name="T70" fmla="*/ 2147483647 w 152"/>
                <a:gd name="T71" fmla="*/ 2147483647 h 352"/>
                <a:gd name="T72" fmla="*/ 2147483647 w 152"/>
                <a:gd name="T73" fmla="*/ 2147483647 h 352"/>
                <a:gd name="T74" fmla="*/ 2147483647 w 152"/>
                <a:gd name="T75" fmla="*/ 2147483647 h 352"/>
                <a:gd name="T76" fmla="*/ 2147483647 w 152"/>
                <a:gd name="T77" fmla="*/ 2147483647 h 352"/>
                <a:gd name="T78" fmla="*/ 2147483647 w 152"/>
                <a:gd name="T79" fmla="*/ 2147483647 h 352"/>
                <a:gd name="T80" fmla="*/ 2147483647 w 152"/>
                <a:gd name="T81" fmla="*/ 2147483647 h 352"/>
                <a:gd name="T82" fmla="*/ 2147483647 w 152"/>
                <a:gd name="T83" fmla="*/ 2147483647 h 352"/>
                <a:gd name="T84" fmla="*/ 2147483647 w 152"/>
                <a:gd name="T85" fmla="*/ 2147483647 h 352"/>
                <a:gd name="T86" fmla="*/ 2147483647 w 152"/>
                <a:gd name="T87" fmla="*/ 2147483647 h 352"/>
                <a:gd name="T88" fmla="*/ 2147483647 w 152"/>
                <a:gd name="T89" fmla="*/ 2147483647 h 352"/>
                <a:gd name="T90" fmla="*/ 2147483647 w 152"/>
                <a:gd name="T91" fmla="*/ 2147483647 h 3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2"/>
                <a:gd name="T139" fmla="*/ 0 h 352"/>
                <a:gd name="T140" fmla="*/ 152 w 152"/>
                <a:gd name="T141" fmla="*/ 352 h 3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2" h="352">
                  <a:moveTo>
                    <a:pt x="96" y="104"/>
                  </a:moveTo>
                  <a:lnTo>
                    <a:pt x="96" y="104"/>
                  </a:lnTo>
                  <a:lnTo>
                    <a:pt x="112" y="88"/>
                  </a:lnTo>
                  <a:lnTo>
                    <a:pt x="88" y="80"/>
                  </a:lnTo>
                  <a:lnTo>
                    <a:pt x="88" y="72"/>
                  </a:lnTo>
                  <a:lnTo>
                    <a:pt x="80" y="64"/>
                  </a:lnTo>
                  <a:lnTo>
                    <a:pt x="72" y="56"/>
                  </a:lnTo>
                  <a:lnTo>
                    <a:pt x="72" y="48"/>
                  </a:lnTo>
                  <a:lnTo>
                    <a:pt x="80" y="24"/>
                  </a:lnTo>
                  <a:lnTo>
                    <a:pt x="72" y="8"/>
                  </a:lnTo>
                  <a:lnTo>
                    <a:pt x="64" y="0"/>
                  </a:lnTo>
                  <a:lnTo>
                    <a:pt x="56" y="0"/>
                  </a:lnTo>
                  <a:lnTo>
                    <a:pt x="56" y="8"/>
                  </a:lnTo>
                  <a:lnTo>
                    <a:pt x="40" y="24"/>
                  </a:lnTo>
                  <a:lnTo>
                    <a:pt x="32" y="48"/>
                  </a:lnTo>
                  <a:lnTo>
                    <a:pt x="16" y="56"/>
                  </a:lnTo>
                  <a:lnTo>
                    <a:pt x="8" y="80"/>
                  </a:lnTo>
                  <a:lnTo>
                    <a:pt x="0" y="96"/>
                  </a:lnTo>
                  <a:lnTo>
                    <a:pt x="8" y="112"/>
                  </a:lnTo>
                  <a:lnTo>
                    <a:pt x="24" y="160"/>
                  </a:lnTo>
                  <a:lnTo>
                    <a:pt x="40" y="168"/>
                  </a:lnTo>
                  <a:lnTo>
                    <a:pt x="56" y="160"/>
                  </a:lnTo>
                  <a:lnTo>
                    <a:pt x="64" y="168"/>
                  </a:lnTo>
                  <a:lnTo>
                    <a:pt x="72" y="192"/>
                  </a:lnTo>
                  <a:lnTo>
                    <a:pt x="72" y="224"/>
                  </a:lnTo>
                  <a:lnTo>
                    <a:pt x="72" y="264"/>
                  </a:lnTo>
                  <a:lnTo>
                    <a:pt x="88" y="280"/>
                  </a:lnTo>
                  <a:lnTo>
                    <a:pt x="96" y="296"/>
                  </a:lnTo>
                  <a:lnTo>
                    <a:pt x="104" y="312"/>
                  </a:lnTo>
                  <a:lnTo>
                    <a:pt x="120" y="328"/>
                  </a:lnTo>
                  <a:lnTo>
                    <a:pt x="144" y="352"/>
                  </a:lnTo>
                  <a:lnTo>
                    <a:pt x="152" y="344"/>
                  </a:lnTo>
                  <a:lnTo>
                    <a:pt x="144" y="320"/>
                  </a:lnTo>
                  <a:lnTo>
                    <a:pt x="136" y="304"/>
                  </a:lnTo>
                  <a:lnTo>
                    <a:pt x="120" y="288"/>
                  </a:lnTo>
                  <a:lnTo>
                    <a:pt x="104" y="280"/>
                  </a:lnTo>
                  <a:lnTo>
                    <a:pt x="96" y="272"/>
                  </a:lnTo>
                  <a:lnTo>
                    <a:pt x="88" y="240"/>
                  </a:lnTo>
                  <a:lnTo>
                    <a:pt x="88" y="224"/>
                  </a:lnTo>
                  <a:lnTo>
                    <a:pt x="96" y="216"/>
                  </a:lnTo>
                  <a:lnTo>
                    <a:pt x="80" y="192"/>
                  </a:lnTo>
                  <a:lnTo>
                    <a:pt x="80" y="176"/>
                  </a:lnTo>
                  <a:lnTo>
                    <a:pt x="80" y="168"/>
                  </a:lnTo>
                  <a:lnTo>
                    <a:pt x="80" y="152"/>
                  </a:lnTo>
                  <a:lnTo>
                    <a:pt x="72" y="128"/>
                  </a:lnTo>
                  <a:lnTo>
                    <a:pt x="88" y="112"/>
                  </a:lnTo>
                  <a:lnTo>
                    <a:pt x="96" y="104"/>
                  </a:lnTo>
                  <a:lnTo>
                    <a:pt x="112" y="88"/>
                  </a:lnTo>
                  <a:lnTo>
                    <a:pt x="88" y="80"/>
                  </a:lnTo>
                  <a:lnTo>
                    <a:pt x="88" y="72"/>
                  </a:lnTo>
                  <a:lnTo>
                    <a:pt x="80" y="64"/>
                  </a:lnTo>
                  <a:lnTo>
                    <a:pt x="72" y="56"/>
                  </a:lnTo>
                  <a:lnTo>
                    <a:pt x="72" y="48"/>
                  </a:lnTo>
                  <a:lnTo>
                    <a:pt x="80" y="24"/>
                  </a:lnTo>
                  <a:lnTo>
                    <a:pt x="72" y="8"/>
                  </a:lnTo>
                  <a:lnTo>
                    <a:pt x="64" y="0"/>
                  </a:lnTo>
                  <a:lnTo>
                    <a:pt x="56" y="0"/>
                  </a:lnTo>
                  <a:lnTo>
                    <a:pt x="56" y="8"/>
                  </a:lnTo>
                  <a:lnTo>
                    <a:pt x="40" y="24"/>
                  </a:lnTo>
                  <a:lnTo>
                    <a:pt x="32" y="48"/>
                  </a:lnTo>
                  <a:lnTo>
                    <a:pt x="16" y="56"/>
                  </a:lnTo>
                  <a:lnTo>
                    <a:pt x="8" y="80"/>
                  </a:lnTo>
                  <a:lnTo>
                    <a:pt x="0" y="96"/>
                  </a:lnTo>
                  <a:lnTo>
                    <a:pt x="8" y="112"/>
                  </a:lnTo>
                  <a:lnTo>
                    <a:pt x="24" y="160"/>
                  </a:lnTo>
                  <a:lnTo>
                    <a:pt x="40" y="168"/>
                  </a:lnTo>
                  <a:lnTo>
                    <a:pt x="56" y="160"/>
                  </a:lnTo>
                  <a:lnTo>
                    <a:pt x="64" y="168"/>
                  </a:lnTo>
                  <a:lnTo>
                    <a:pt x="72" y="192"/>
                  </a:lnTo>
                  <a:lnTo>
                    <a:pt x="72" y="224"/>
                  </a:lnTo>
                  <a:lnTo>
                    <a:pt x="72" y="264"/>
                  </a:lnTo>
                  <a:lnTo>
                    <a:pt x="88" y="280"/>
                  </a:lnTo>
                  <a:lnTo>
                    <a:pt x="96" y="296"/>
                  </a:lnTo>
                  <a:lnTo>
                    <a:pt x="104" y="312"/>
                  </a:lnTo>
                  <a:lnTo>
                    <a:pt x="120" y="328"/>
                  </a:lnTo>
                  <a:lnTo>
                    <a:pt x="144" y="352"/>
                  </a:lnTo>
                  <a:lnTo>
                    <a:pt x="152" y="344"/>
                  </a:lnTo>
                  <a:lnTo>
                    <a:pt x="144" y="320"/>
                  </a:lnTo>
                  <a:lnTo>
                    <a:pt x="136" y="304"/>
                  </a:lnTo>
                  <a:lnTo>
                    <a:pt x="120" y="288"/>
                  </a:lnTo>
                  <a:lnTo>
                    <a:pt x="104" y="280"/>
                  </a:lnTo>
                  <a:lnTo>
                    <a:pt x="96" y="272"/>
                  </a:lnTo>
                  <a:lnTo>
                    <a:pt x="88" y="240"/>
                  </a:lnTo>
                  <a:lnTo>
                    <a:pt x="88" y="224"/>
                  </a:lnTo>
                  <a:lnTo>
                    <a:pt x="96" y="216"/>
                  </a:lnTo>
                  <a:lnTo>
                    <a:pt x="80" y="192"/>
                  </a:lnTo>
                  <a:lnTo>
                    <a:pt x="80" y="176"/>
                  </a:lnTo>
                  <a:lnTo>
                    <a:pt x="80" y="168"/>
                  </a:lnTo>
                  <a:lnTo>
                    <a:pt x="80" y="152"/>
                  </a:lnTo>
                  <a:lnTo>
                    <a:pt x="72" y="128"/>
                  </a:lnTo>
                  <a:lnTo>
                    <a:pt x="88" y="112"/>
                  </a:lnTo>
                  <a:lnTo>
                    <a:pt x="96" y="10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07" name="Freeform 628"/>
            <p:cNvSpPr/>
            <p:nvPr/>
          </p:nvSpPr>
          <p:spPr bwMode="auto">
            <a:xfrm>
              <a:off x="6136324" y="3217538"/>
              <a:ext cx="129401" cy="150236"/>
            </a:xfrm>
            <a:custGeom>
              <a:avLst/>
              <a:gdLst>
                <a:gd name="T0" fmla="*/ 2147483647 w 96"/>
                <a:gd name="T1" fmla="*/ 2147483647 h 112"/>
                <a:gd name="T2" fmla="*/ 2147483647 w 96"/>
                <a:gd name="T3" fmla="*/ 2147483647 h 112"/>
                <a:gd name="T4" fmla="*/ 2147483647 w 96"/>
                <a:gd name="T5" fmla="*/ 2147483647 h 112"/>
                <a:gd name="T6" fmla="*/ 2147483647 w 96"/>
                <a:gd name="T7" fmla="*/ 2147483647 h 112"/>
                <a:gd name="T8" fmla="*/ 2147483647 w 96"/>
                <a:gd name="T9" fmla="*/ 2147483647 h 112"/>
                <a:gd name="T10" fmla="*/ 2147483647 w 96"/>
                <a:gd name="T11" fmla="*/ 2147483647 h 112"/>
                <a:gd name="T12" fmla="*/ 2147483647 w 96"/>
                <a:gd name="T13" fmla="*/ 2147483647 h 112"/>
                <a:gd name="T14" fmla="*/ 2147483647 w 96"/>
                <a:gd name="T15" fmla="*/ 0 h 112"/>
                <a:gd name="T16" fmla="*/ 2147483647 w 96"/>
                <a:gd name="T17" fmla="*/ 2147483647 h 112"/>
                <a:gd name="T18" fmla="*/ 0 w 96"/>
                <a:gd name="T19" fmla="*/ 2147483647 h 112"/>
                <a:gd name="T20" fmla="*/ 2147483647 w 96"/>
                <a:gd name="T21" fmla="*/ 2147483647 h 112"/>
                <a:gd name="T22" fmla="*/ 2147483647 w 96"/>
                <a:gd name="T23" fmla="*/ 2147483647 h 112"/>
                <a:gd name="T24" fmla="*/ 2147483647 w 96"/>
                <a:gd name="T25" fmla="*/ 2147483647 h 112"/>
                <a:gd name="T26" fmla="*/ 2147483647 w 96"/>
                <a:gd name="T27" fmla="*/ 2147483647 h 112"/>
                <a:gd name="T28" fmla="*/ 2147483647 w 96"/>
                <a:gd name="T29" fmla="*/ 2147483647 h 112"/>
                <a:gd name="T30" fmla="*/ 2147483647 w 96"/>
                <a:gd name="T31" fmla="*/ 2147483647 h 112"/>
                <a:gd name="T32" fmla="*/ 2147483647 w 96"/>
                <a:gd name="T33" fmla="*/ 2147483647 h 112"/>
                <a:gd name="T34" fmla="*/ 2147483647 w 96"/>
                <a:gd name="T35" fmla="*/ 2147483647 h 112"/>
                <a:gd name="T36" fmla="*/ 2147483647 w 96"/>
                <a:gd name="T37" fmla="*/ 2147483647 h 112"/>
                <a:gd name="T38" fmla="*/ 2147483647 w 96"/>
                <a:gd name="T39" fmla="*/ 2147483647 h 1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
                <a:gd name="T61" fmla="*/ 0 h 112"/>
                <a:gd name="T62" fmla="*/ 96 w 96"/>
                <a:gd name="T63" fmla="*/ 112 h 1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 h="112">
                  <a:moveTo>
                    <a:pt x="64" y="88"/>
                  </a:moveTo>
                  <a:lnTo>
                    <a:pt x="88" y="80"/>
                  </a:lnTo>
                  <a:lnTo>
                    <a:pt x="96" y="72"/>
                  </a:lnTo>
                  <a:lnTo>
                    <a:pt x="72" y="40"/>
                  </a:lnTo>
                  <a:lnTo>
                    <a:pt x="64" y="32"/>
                  </a:lnTo>
                  <a:lnTo>
                    <a:pt x="32" y="32"/>
                  </a:lnTo>
                  <a:lnTo>
                    <a:pt x="32" y="8"/>
                  </a:lnTo>
                  <a:lnTo>
                    <a:pt x="24" y="0"/>
                  </a:lnTo>
                  <a:lnTo>
                    <a:pt x="16" y="8"/>
                  </a:lnTo>
                  <a:lnTo>
                    <a:pt x="0" y="24"/>
                  </a:lnTo>
                  <a:lnTo>
                    <a:pt x="8" y="48"/>
                  </a:lnTo>
                  <a:lnTo>
                    <a:pt x="8" y="64"/>
                  </a:lnTo>
                  <a:lnTo>
                    <a:pt x="8" y="72"/>
                  </a:lnTo>
                  <a:lnTo>
                    <a:pt x="8" y="88"/>
                  </a:lnTo>
                  <a:lnTo>
                    <a:pt x="24" y="112"/>
                  </a:lnTo>
                  <a:lnTo>
                    <a:pt x="24" y="96"/>
                  </a:lnTo>
                  <a:lnTo>
                    <a:pt x="48" y="104"/>
                  </a:lnTo>
                  <a:lnTo>
                    <a:pt x="56" y="112"/>
                  </a:lnTo>
                  <a:lnTo>
                    <a:pt x="56" y="96"/>
                  </a:lnTo>
                  <a:lnTo>
                    <a:pt x="64" y="8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08" name="Freeform 629"/>
            <p:cNvSpPr/>
            <p:nvPr/>
          </p:nvSpPr>
          <p:spPr bwMode="auto">
            <a:xfrm>
              <a:off x="5954285" y="3121035"/>
              <a:ext cx="85536" cy="75666"/>
            </a:xfrm>
            <a:custGeom>
              <a:avLst/>
              <a:gdLst>
                <a:gd name="T0" fmla="*/ 2147483647 w 64"/>
                <a:gd name="T1" fmla="*/ 2147483647 h 56"/>
                <a:gd name="T2" fmla="*/ 2147483647 w 64"/>
                <a:gd name="T3" fmla="*/ 2147483647 h 56"/>
                <a:gd name="T4" fmla="*/ 2147483647 w 64"/>
                <a:gd name="T5" fmla="*/ 2147483647 h 56"/>
                <a:gd name="T6" fmla="*/ 2147483647 w 64"/>
                <a:gd name="T7" fmla="*/ 2147483647 h 56"/>
                <a:gd name="T8" fmla="*/ 2147483647 w 64"/>
                <a:gd name="T9" fmla="*/ 0 h 56"/>
                <a:gd name="T10" fmla="*/ 2147483647 w 64"/>
                <a:gd name="T11" fmla="*/ 0 h 56"/>
                <a:gd name="T12" fmla="*/ 2147483647 w 64"/>
                <a:gd name="T13" fmla="*/ 2147483647 h 56"/>
                <a:gd name="T14" fmla="*/ 0 w 64"/>
                <a:gd name="T15" fmla="*/ 2147483647 h 56"/>
                <a:gd name="T16" fmla="*/ 2147483647 w 64"/>
                <a:gd name="T17" fmla="*/ 2147483647 h 56"/>
                <a:gd name="T18" fmla="*/ 2147483647 w 64"/>
                <a:gd name="T19" fmla="*/ 2147483647 h 56"/>
                <a:gd name="T20" fmla="*/ 2147483647 w 64"/>
                <a:gd name="T21" fmla="*/ 2147483647 h 56"/>
                <a:gd name="T22" fmla="*/ 2147483647 w 64"/>
                <a:gd name="T23" fmla="*/ 2147483647 h 56"/>
                <a:gd name="T24" fmla="*/ 2147483647 w 64"/>
                <a:gd name="T25" fmla="*/ 2147483647 h 56"/>
                <a:gd name="T26" fmla="*/ 2147483647 w 64"/>
                <a:gd name="T27" fmla="*/ 2147483647 h 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4"/>
                <a:gd name="T43" fmla="*/ 0 h 56"/>
                <a:gd name="T44" fmla="*/ 64 w 64"/>
                <a:gd name="T45" fmla="*/ 56 h 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4" h="56">
                  <a:moveTo>
                    <a:pt x="48" y="32"/>
                  </a:moveTo>
                  <a:lnTo>
                    <a:pt x="56" y="24"/>
                  </a:lnTo>
                  <a:lnTo>
                    <a:pt x="56" y="16"/>
                  </a:lnTo>
                  <a:lnTo>
                    <a:pt x="32" y="8"/>
                  </a:lnTo>
                  <a:lnTo>
                    <a:pt x="24" y="0"/>
                  </a:lnTo>
                  <a:lnTo>
                    <a:pt x="8" y="0"/>
                  </a:lnTo>
                  <a:lnTo>
                    <a:pt x="8" y="8"/>
                  </a:lnTo>
                  <a:lnTo>
                    <a:pt x="0" y="16"/>
                  </a:lnTo>
                  <a:lnTo>
                    <a:pt x="8" y="24"/>
                  </a:lnTo>
                  <a:lnTo>
                    <a:pt x="16" y="56"/>
                  </a:lnTo>
                  <a:lnTo>
                    <a:pt x="40" y="48"/>
                  </a:lnTo>
                  <a:lnTo>
                    <a:pt x="56" y="48"/>
                  </a:lnTo>
                  <a:lnTo>
                    <a:pt x="64" y="32"/>
                  </a:lnTo>
                  <a:lnTo>
                    <a:pt x="48" y="3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09" name="Freeform 630"/>
            <p:cNvSpPr/>
            <p:nvPr/>
          </p:nvSpPr>
          <p:spPr bwMode="auto">
            <a:xfrm>
              <a:off x="6136324" y="3217538"/>
              <a:ext cx="129401" cy="150236"/>
            </a:xfrm>
            <a:custGeom>
              <a:avLst/>
              <a:gdLst>
                <a:gd name="T0" fmla="*/ 2147483647 w 96"/>
                <a:gd name="T1" fmla="*/ 2147483647 h 112"/>
                <a:gd name="T2" fmla="*/ 2147483647 w 96"/>
                <a:gd name="T3" fmla="*/ 2147483647 h 112"/>
                <a:gd name="T4" fmla="*/ 2147483647 w 96"/>
                <a:gd name="T5" fmla="*/ 2147483647 h 112"/>
                <a:gd name="T6" fmla="*/ 2147483647 w 96"/>
                <a:gd name="T7" fmla="*/ 2147483647 h 112"/>
                <a:gd name="T8" fmla="*/ 2147483647 w 96"/>
                <a:gd name="T9" fmla="*/ 2147483647 h 112"/>
                <a:gd name="T10" fmla="*/ 2147483647 w 96"/>
                <a:gd name="T11" fmla="*/ 2147483647 h 112"/>
                <a:gd name="T12" fmla="*/ 2147483647 w 96"/>
                <a:gd name="T13" fmla="*/ 2147483647 h 112"/>
                <a:gd name="T14" fmla="*/ 2147483647 w 96"/>
                <a:gd name="T15" fmla="*/ 0 h 112"/>
                <a:gd name="T16" fmla="*/ 2147483647 w 96"/>
                <a:gd name="T17" fmla="*/ 2147483647 h 112"/>
                <a:gd name="T18" fmla="*/ 0 w 96"/>
                <a:gd name="T19" fmla="*/ 2147483647 h 112"/>
                <a:gd name="T20" fmla="*/ 2147483647 w 96"/>
                <a:gd name="T21" fmla="*/ 2147483647 h 112"/>
                <a:gd name="T22" fmla="*/ 2147483647 w 96"/>
                <a:gd name="T23" fmla="*/ 2147483647 h 112"/>
                <a:gd name="T24" fmla="*/ 2147483647 w 96"/>
                <a:gd name="T25" fmla="*/ 2147483647 h 112"/>
                <a:gd name="T26" fmla="*/ 2147483647 w 96"/>
                <a:gd name="T27" fmla="*/ 2147483647 h 112"/>
                <a:gd name="T28" fmla="*/ 2147483647 w 96"/>
                <a:gd name="T29" fmla="*/ 2147483647 h 112"/>
                <a:gd name="T30" fmla="*/ 2147483647 w 96"/>
                <a:gd name="T31" fmla="*/ 2147483647 h 112"/>
                <a:gd name="T32" fmla="*/ 2147483647 w 96"/>
                <a:gd name="T33" fmla="*/ 2147483647 h 112"/>
                <a:gd name="T34" fmla="*/ 2147483647 w 96"/>
                <a:gd name="T35" fmla="*/ 2147483647 h 112"/>
                <a:gd name="T36" fmla="*/ 2147483647 w 96"/>
                <a:gd name="T37" fmla="*/ 2147483647 h 112"/>
                <a:gd name="T38" fmla="*/ 2147483647 w 96"/>
                <a:gd name="T39" fmla="*/ 2147483647 h 1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
                <a:gd name="T61" fmla="*/ 0 h 112"/>
                <a:gd name="T62" fmla="*/ 96 w 96"/>
                <a:gd name="T63" fmla="*/ 112 h 1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 h="112">
                  <a:moveTo>
                    <a:pt x="64" y="88"/>
                  </a:moveTo>
                  <a:lnTo>
                    <a:pt x="88" y="80"/>
                  </a:lnTo>
                  <a:lnTo>
                    <a:pt x="96" y="72"/>
                  </a:lnTo>
                  <a:lnTo>
                    <a:pt x="72" y="40"/>
                  </a:lnTo>
                  <a:lnTo>
                    <a:pt x="64" y="32"/>
                  </a:lnTo>
                  <a:lnTo>
                    <a:pt x="32" y="32"/>
                  </a:lnTo>
                  <a:lnTo>
                    <a:pt x="32" y="8"/>
                  </a:lnTo>
                  <a:lnTo>
                    <a:pt x="24" y="0"/>
                  </a:lnTo>
                  <a:lnTo>
                    <a:pt x="16" y="8"/>
                  </a:lnTo>
                  <a:lnTo>
                    <a:pt x="0" y="24"/>
                  </a:lnTo>
                  <a:lnTo>
                    <a:pt x="8" y="48"/>
                  </a:lnTo>
                  <a:lnTo>
                    <a:pt x="8" y="64"/>
                  </a:lnTo>
                  <a:lnTo>
                    <a:pt x="8" y="72"/>
                  </a:lnTo>
                  <a:lnTo>
                    <a:pt x="8" y="88"/>
                  </a:lnTo>
                  <a:lnTo>
                    <a:pt x="24" y="112"/>
                  </a:lnTo>
                  <a:lnTo>
                    <a:pt x="24" y="96"/>
                  </a:lnTo>
                  <a:lnTo>
                    <a:pt x="48" y="104"/>
                  </a:lnTo>
                  <a:lnTo>
                    <a:pt x="56" y="112"/>
                  </a:lnTo>
                  <a:lnTo>
                    <a:pt x="56" y="96"/>
                  </a:lnTo>
                  <a:lnTo>
                    <a:pt x="64" y="8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10" name="Freeform 631"/>
            <p:cNvSpPr/>
            <p:nvPr/>
          </p:nvSpPr>
          <p:spPr bwMode="auto">
            <a:xfrm>
              <a:off x="5954285" y="3121035"/>
              <a:ext cx="85536" cy="75666"/>
            </a:xfrm>
            <a:custGeom>
              <a:avLst/>
              <a:gdLst>
                <a:gd name="T0" fmla="*/ 2147483647 w 64"/>
                <a:gd name="T1" fmla="*/ 2147483647 h 56"/>
                <a:gd name="T2" fmla="*/ 2147483647 w 64"/>
                <a:gd name="T3" fmla="*/ 2147483647 h 56"/>
                <a:gd name="T4" fmla="*/ 2147483647 w 64"/>
                <a:gd name="T5" fmla="*/ 2147483647 h 56"/>
                <a:gd name="T6" fmla="*/ 2147483647 w 64"/>
                <a:gd name="T7" fmla="*/ 2147483647 h 56"/>
                <a:gd name="T8" fmla="*/ 2147483647 w 64"/>
                <a:gd name="T9" fmla="*/ 0 h 56"/>
                <a:gd name="T10" fmla="*/ 2147483647 w 64"/>
                <a:gd name="T11" fmla="*/ 0 h 56"/>
                <a:gd name="T12" fmla="*/ 2147483647 w 64"/>
                <a:gd name="T13" fmla="*/ 2147483647 h 56"/>
                <a:gd name="T14" fmla="*/ 0 w 64"/>
                <a:gd name="T15" fmla="*/ 2147483647 h 56"/>
                <a:gd name="T16" fmla="*/ 2147483647 w 64"/>
                <a:gd name="T17" fmla="*/ 2147483647 h 56"/>
                <a:gd name="T18" fmla="*/ 2147483647 w 64"/>
                <a:gd name="T19" fmla="*/ 2147483647 h 56"/>
                <a:gd name="T20" fmla="*/ 2147483647 w 64"/>
                <a:gd name="T21" fmla="*/ 2147483647 h 56"/>
                <a:gd name="T22" fmla="*/ 2147483647 w 64"/>
                <a:gd name="T23" fmla="*/ 2147483647 h 56"/>
                <a:gd name="T24" fmla="*/ 2147483647 w 64"/>
                <a:gd name="T25" fmla="*/ 2147483647 h 56"/>
                <a:gd name="T26" fmla="*/ 2147483647 w 64"/>
                <a:gd name="T27" fmla="*/ 2147483647 h 56"/>
                <a:gd name="T28" fmla="*/ 2147483647 w 64"/>
                <a:gd name="T29" fmla="*/ 2147483647 h 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4"/>
                <a:gd name="T46" fmla="*/ 0 h 56"/>
                <a:gd name="T47" fmla="*/ 64 w 64"/>
                <a:gd name="T48" fmla="*/ 56 h 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4" h="56">
                  <a:moveTo>
                    <a:pt x="48" y="32"/>
                  </a:moveTo>
                  <a:lnTo>
                    <a:pt x="56" y="24"/>
                  </a:lnTo>
                  <a:lnTo>
                    <a:pt x="56" y="16"/>
                  </a:lnTo>
                  <a:lnTo>
                    <a:pt x="32" y="8"/>
                  </a:lnTo>
                  <a:lnTo>
                    <a:pt x="24" y="0"/>
                  </a:lnTo>
                  <a:lnTo>
                    <a:pt x="8" y="0"/>
                  </a:lnTo>
                  <a:lnTo>
                    <a:pt x="8" y="8"/>
                  </a:lnTo>
                  <a:lnTo>
                    <a:pt x="0" y="16"/>
                  </a:lnTo>
                  <a:lnTo>
                    <a:pt x="8" y="24"/>
                  </a:lnTo>
                  <a:lnTo>
                    <a:pt x="16" y="56"/>
                  </a:lnTo>
                  <a:lnTo>
                    <a:pt x="40" y="48"/>
                  </a:lnTo>
                  <a:lnTo>
                    <a:pt x="56" y="48"/>
                  </a:lnTo>
                  <a:lnTo>
                    <a:pt x="64" y="32"/>
                  </a:lnTo>
                  <a:lnTo>
                    <a:pt x="48" y="3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11" name="Freeform 632"/>
            <p:cNvSpPr/>
            <p:nvPr/>
          </p:nvSpPr>
          <p:spPr bwMode="auto">
            <a:xfrm>
              <a:off x="4815998" y="2412621"/>
              <a:ext cx="107468" cy="75666"/>
            </a:xfrm>
            <a:custGeom>
              <a:avLst/>
              <a:gdLst>
                <a:gd name="T0" fmla="*/ 2147483647 w 80"/>
                <a:gd name="T1" fmla="*/ 2147483647 h 56"/>
                <a:gd name="T2" fmla="*/ 2147483647 w 80"/>
                <a:gd name="T3" fmla="*/ 2147483647 h 56"/>
                <a:gd name="T4" fmla="*/ 2147483647 w 80"/>
                <a:gd name="T5" fmla="*/ 0 h 56"/>
                <a:gd name="T6" fmla="*/ 2147483647 w 80"/>
                <a:gd name="T7" fmla="*/ 2147483647 h 56"/>
                <a:gd name="T8" fmla="*/ 2147483647 w 80"/>
                <a:gd name="T9" fmla="*/ 0 h 56"/>
                <a:gd name="T10" fmla="*/ 2147483647 w 80"/>
                <a:gd name="T11" fmla="*/ 0 h 56"/>
                <a:gd name="T12" fmla="*/ 2147483647 w 80"/>
                <a:gd name="T13" fmla="*/ 2147483647 h 56"/>
                <a:gd name="T14" fmla="*/ 2147483647 w 80"/>
                <a:gd name="T15" fmla="*/ 2147483647 h 56"/>
                <a:gd name="T16" fmla="*/ 0 w 80"/>
                <a:gd name="T17" fmla="*/ 2147483647 h 56"/>
                <a:gd name="T18" fmla="*/ 2147483647 w 80"/>
                <a:gd name="T19" fmla="*/ 2147483647 h 56"/>
                <a:gd name="T20" fmla="*/ 2147483647 w 80"/>
                <a:gd name="T21" fmla="*/ 2147483647 h 56"/>
                <a:gd name="T22" fmla="*/ 2147483647 w 80"/>
                <a:gd name="T23" fmla="*/ 2147483647 h 56"/>
                <a:gd name="T24" fmla="*/ 2147483647 w 80"/>
                <a:gd name="T25" fmla="*/ 2147483647 h 56"/>
                <a:gd name="T26" fmla="*/ 2147483647 w 80"/>
                <a:gd name="T27" fmla="*/ 2147483647 h 56"/>
                <a:gd name="T28" fmla="*/ 2147483647 w 80"/>
                <a:gd name="T29" fmla="*/ 2147483647 h 56"/>
                <a:gd name="T30" fmla="*/ 2147483647 w 80"/>
                <a:gd name="T31" fmla="*/ 2147483647 h 56"/>
                <a:gd name="T32" fmla="*/ 2147483647 w 80"/>
                <a:gd name="T33" fmla="*/ 2147483647 h 56"/>
                <a:gd name="T34" fmla="*/ 2147483647 w 80"/>
                <a:gd name="T35" fmla="*/ 2147483647 h 56"/>
                <a:gd name="T36" fmla="*/ 2147483647 w 80"/>
                <a:gd name="T37" fmla="*/ 2147483647 h 56"/>
                <a:gd name="T38" fmla="*/ 2147483647 w 80"/>
                <a:gd name="T39" fmla="*/ 2147483647 h 56"/>
                <a:gd name="T40" fmla="*/ 2147483647 w 80"/>
                <a:gd name="T41" fmla="*/ 2147483647 h 56"/>
                <a:gd name="T42" fmla="*/ 2147483647 w 80"/>
                <a:gd name="T43" fmla="*/ 2147483647 h 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0"/>
                <a:gd name="T67" fmla="*/ 0 h 56"/>
                <a:gd name="T68" fmla="*/ 80 w 80"/>
                <a:gd name="T69" fmla="*/ 56 h 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0" h="56">
                  <a:moveTo>
                    <a:pt x="80" y="16"/>
                  </a:moveTo>
                  <a:lnTo>
                    <a:pt x="72" y="8"/>
                  </a:lnTo>
                  <a:lnTo>
                    <a:pt x="64" y="0"/>
                  </a:lnTo>
                  <a:lnTo>
                    <a:pt x="56" y="8"/>
                  </a:lnTo>
                  <a:lnTo>
                    <a:pt x="40" y="0"/>
                  </a:lnTo>
                  <a:lnTo>
                    <a:pt x="24" y="0"/>
                  </a:lnTo>
                  <a:lnTo>
                    <a:pt x="8" y="8"/>
                  </a:lnTo>
                  <a:lnTo>
                    <a:pt x="8" y="24"/>
                  </a:lnTo>
                  <a:lnTo>
                    <a:pt x="0" y="24"/>
                  </a:lnTo>
                  <a:lnTo>
                    <a:pt x="8" y="24"/>
                  </a:lnTo>
                  <a:lnTo>
                    <a:pt x="16" y="32"/>
                  </a:lnTo>
                  <a:lnTo>
                    <a:pt x="24" y="32"/>
                  </a:lnTo>
                  <a:lnTo>
                    <a:pt x="32" y="40"/>
                  </a:lnTo>
                  <a:lnTo>
                    <a:pt x="24" y="48"/>
                  </a:lnTo>
                  <a:lnTo>
                    <a:pt x="32" y="48"/>
                  </a:lnTo>
                  <a:lnTo>
                    <a:pt x="40" y="56"/>
                  </a:lnTo>
                  <a:lnTo>
                    <a:pt x="48" y="56"/>
                  </a:lnTo>
                  <a:lnTo>
                    <a:pt x="56" y="48"/>
                  </a:lnTo>
                  <a:lnTo>
                    <a:pt x="64" y="48"/>
                  </a:lnTo>
                  <a:lnTo>
                    <a:pt x="64" y="40"/>
                  </a:lnTo>
                  <a:lnTo>
                    <a:pt x="72" y="32"/>
                  </a:lnTo>
                  <a:lnTo>
                    <a:pt x="80"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12" name="Freeform 633"/>
            <p:cNvSpPr/>
            <p:nvPr/>
          </p:nvSpPr>
          <p:spPr bwMode="auto">
            <a:xfrm>
              <a:off x="4869731" y="2316119"/>
              <a:ext cx="75667" cy="64700"/>
            </a:xfrm>
            <a:custGeom>
              <a:avLst/>
              <a:gdLst>
                <a:gd name="T0" fmla="*/ 2147483647 w 56"/>
                <a:gd name="T1" fmla="*/ 2147483647 h 48"/>
                <a:gd name="T2" fmla="*/ 2147483647 w 56"/>
                <a:gd name="T3" fmla="*/ 2147483647 h 48"/>
                <a:gd name="T4" fmla="*/ 2147483647 w 56"/>
                <a:gd name="T5" fmla="*/ 2147483647 h 48"/>
                <a:gd name="T6" fmla="*/ 2147483647 w 56"/>
                <a:gd name="T7" fmla="*/ 2147483647 h 48"/>
                <a:gd name="T8" fmla="*/ 2147483647 w 56"/>
                <a:gd name="T9" fmla="*/ 0 h 48"/>
                <a:gd name="T10" fmla="*/ 2147483647 w 56"/>
                <a:gd name="T11" fmla="*/ 0 h 48"/>
                <a:gd name="T12" fmla="*/ 2147483647 w 56"/>
                <a:gd name="T13" fmla="*/ 0 h 48"/>
                <a:gd name="T14" fmla="*/ 0 w 56"/>
                <a:gd name="T15" fmla="*/ 2147483647 h 48"/>
                <a:gd name="T16" fmla="*/ 0 w 56"/>
                <a:gd name="T17" fmla="*/ 2147483647 h 48"/>
                <a:gd name="T18" fmla="*/ 0 w 56"/>
                <a:gd name="T19" fmla="*/ 2147483647 h 48"/>
                <a:gd name="T20" fmla="*/ 2147483647 w 56"/>
                <a:gd name="T21" fmla="*/ 2147483647 h 48"/>
                <a:gd name="T22" fmla="*/ 2147483647 w 56"/>
                <a:gd name="T23" fmla="*/ 2147483647 h 48"/>
                <a:gd name="T24" fmla="*/ 2147483647 w 56"/>
                <a:gd name="T25" fmla="*/ 2147483647 h 48"/>
                <a:gd name="T26" fmla="*/ 2147483647 w 56"/>
                <a:gd name="T27" fmla="*/ 2147483647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
                <a:gd name="T43" fmla="*/ 0 h 48"/>
                <a:gd name="T44" fmla="*/ 56 w 56"/>
                <a:gd name="T45" fmla="*/ 48 h 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 h="48">
                  <a:moveTo>
                    <a:pt x="32" y="40"/>
                  </a:moveTo>
                  <a:lnTo>
                    <a:pt x="48" y="48"/>
                  </a:lnTo>
                  <a:lnTo>
                    <a:pt x="56" y="24"/>
                  </a:lnTo>
                  <a:lnTo>
                    <a:pt x="56" y="16"/>
                  </a:lnTo>
                  <a:lnTo>
                    <a:pt x="56" y="0"/>
                  </a:lnTo>
                  <a:lnTo>
                    <a:pt x="48" y="0"/>
                  </a:lnTo>
                  <a:lnTo>
                    <a:pt x="24" y="0"/>
                  </a:lnTo>
                  <a:lnTo>
                    <a:pt x="0" y="8"/>
                  </a:lnTo>
                  <a:lnTo>
                    <a:pt x="0" y="16"/>
                  </a:lnTo>
                  <a:lnTo>
                    <a:pt x="0" y="24"/>
                  </a:lnTo>
                  <a:lnTo>
                    <a:pt x="8" y="32"/>
                  </a:lnTo>
                  <a:lnTo>
                    <a:pt x="8" y="40"/>
                  </a:lnTo>
                  <a:lnTo>
                    <a:pt x="24" y="32"/>
                  </a:lnTo>
                  <a:lnTo>
                    <a:pt x="32" y="4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13" name="Freeform 634"/>
            <p:cNvSpPr/>
            <p:nvPr/>
          </p:nvSpPr>
          <p:spPr bwMode="auto">
            <a:xfrm>
              <a:off x="4858765" y="2423587"/>
              <a:ext cx="161203" cy="139270"/>
            </a:xfrm>
            <a:custGeom>
              <a:avLst/>
              <a:gdLst>
                <a:gd name="T0" fmla="*/ 2147483647 w 120"/>
                <a:gd name="T1" fmla="*/ 2147483647 h 104"/>
                <a:gd name="T2" fmla="*/ 2147483647 w 120"/>
                <a:gd name="T3" fmla="*/ 2147483647 h 104"/>
                <a:gd name="T4" fmla="*/ 2147483647 w 120"/>
                <a:gd name="T5" fmla="*/ 2147483647 h 104"/>
                <a:gd name="T6" fmla="*/ 2147483647 w 120"/>
                <a:gd name="T7" fmla="*/ 2147483647 h 104"/>
                <a:gd name="T8" fmla="*/ 2147483647 w 120"/>
                <a:gd name="T9" fmla="*/ 0 h 104"/>
                <a:gd name="T10" fmla="*/ 2147483647 w 120"/>
                <a:gd name="T11" fmla="*/ 2147483647 h 104"/>
                <a:gd name="T12" fmla="*/ 2147483647 w 120"/>
                <a:gd name="T13" fmla="*/ 2147483647 h 104"/>
                <a:gd name="T14" fmla="*/ 2147483647 w 120"/>
                <a:gd name="T15" fmla="*/ 2147483647 h 104"/>
                <a:gd name="T16" fmla="*/ 2147483647 w 120"/>
                <a:gd name="T17" fmla="*/ 2147483647 h 104"/>
                <a:gd name="T18" fmla="*/ 2147483647 w 120"/>
                <a:gd name="T19" fmla="*/ 2147483647 h 104"/>
                <a:gd name="T20" fmla="*/ 2147483647 w 120"/>
                <a:gd name="T21" fmla="*/ 2147483647 h 104"/>
                <a:gd name="T22" fmla="*/ 2147483647 w 120"/>
                <a:gd name="T23" fmla="*/ 2147483647 h 104"/>
                <a:gd name="T24" fmla="*/ 2147483647 w 120"/>
                <a:gd name="T25" fmla="*/ 2147483647 h 104"/>
                <a:gd name="T26" fmla="*/ 2147483647 w 120"/>
                <a:gd name="T27" fmla="*/ 2147483647 h 104"/>
                <a:gd name="T28" fmla="*/ 2147483647 w 120"/>
                <a:gd name="T29" fmla="*/ 2147483647 h 104"/>
                <a:gd name="T30" fmla="*/ 0 w 120"/>
                <a:gd name="T31" fmla="*/ 2147483647 h 104"/>
                <a:gd name="T32" fmla="*/ 2147483647 w 120"/>
                <a:gd name="T33" fmla="*/ 2147483647 h 104"/>
                <a:gd name="T34" fmla="*/ 2147483647 w 120"/>
                <a:gd name="T35" fmla="*/ 2147483647 h 104"/>
                <a:gd name="T36" fmla="*/ 2147483647 w 120"/>
                <a:gd name="T37" fmla="*/ 2147483647 h 104"/>
                <a:gd name="T38" fmla="*/ 2147483647 w 120"/>
                <a:gd name="T39" fmla="*/ 2147483647 h 104"/>
                <a:gd name="T40" fmla="*/ 2147483647 w 120"/>
                <a:gd name="T41" fmla="*/ 2147483647 h 104"/>
                <a:gd name="T42" fmla="*/ 2147483647 w 120"/>
                <a:gd name="T43" fmla="*/ 2147483647 h 104"/>
                <a:gd name="T44" fmla="*/ 2147483647 w 120"/>
                <a:gd name="T45" fmla="*/ 2147483647 h 104"/>
                <a:gd name="T46" fmla="*/ 2147483647 w 120"/>
                <a:gd name="T47" fmla="*/ 2147483647 h 104"/>
                <a:gd name="T48" fmla="*/ 2147483647 w 120"/>
                <a:gd name="T49" fmla="*/ 2147483647 h 104"/>
                <a:gd name="T50" fmla="*/ 2147483647 w 120"/>
                <a:gd name="T51" fmla="*/ 2147483647 h 104"/>
                <a:gd name="T52" fmla="*/ 2147483647 w 120"/>
                <a:gd name="T53" fmla="*/ 2147483647 h 104"/>
                <a:gd name="T54" fmla="*/ 2147483647 w 120"/>
                <a:gd name="T55" fmla="*/ 2147483647 h 10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0"/>
                <a:gd name="T85" fmla="*/ 0 h 104"/>
                <a:gd name="T86" fmla="*/ 120 w 120"/>
                <a:gd name="T87" fmla="*/ 104 h 10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0" h="104">
                  <a:moveTo>
                    <a:pt x="120" y="56"/>
                  </a:moveTo>
                  <a:lnTo>
                    <a:pt x="112" y="40"/>
                  </a:lnTo>
                  <a:lnTo>
                    <a:pt x="96" y="8"/>
                  </a:lnTo>
                  <a:lnTo>
                    <a:pt x="80" y="8"/>
                  </a:lnTo>
                  <a:lnTo>
                    <a:pt x="72" y="0"/>
                  </a:lnTo>
                  <a:lnTo>
                    <a:pt x="56" y="8"/>
                  </a:lnTo>
                  <a:lnTo>
                    <a:pt x="48" y="8"/>
                  </a:lnTo>
                  <a:lnTo>
                    <a:pt x="40" y="24"/>
                  </a:lnTo>
                  <a:lnTo>
                    <a:pt x="32" y="32"/>
                  </a:lnTo>
                  <a:lnTo>
                    <a:pt x="32" y="40"/>
                  </a:lnTo>
                  <a:lnTo>
                    <a:pt x="24" y="40"/>
                  </a:lnTo>
                  <a:lnTo>
                    <a:pt x="16" y="48"/>
                  </a:lnTo>
                  <a:lnTo>
                    <a:pt x="8" y="48"/>
                  </a:lnTo>
                  <a:lnTo>
                    <a:pt x="8" y="56"/>
                  </a:lnTo>
                  <a:lnTo>
                    <a:pt x="8" y="72"/>
                  </a:lnTo>
                  <a:lnTo>
                    <a:pt x="0" y="80"/>
                  </a:lnTo>
                  <a:lnTo>
                    <a:pt x="8" y="88"/>
                  </a:lnTo>
                  <a:lnTo>
                    <a:pt x="8" y="96"/>
                  </a:lnTo>
                  <a:lnTo>
                    <a:pt x="16" y="96"/>
                  </a:lnTo>
                  <a:lnTo>
                    <a:pt x="32" y="96"/>
                  </a:lnTo>
                  <a:lnTo>
                    <a:pt x="56" y="104"/>
                  </a:lnTo>
                  <a:lnTo>
                    <a:pt x="80" y="104"/>
                  </a:lnTo>
                  <a:lnTo>
                    <a:pt x="96" y="104"/>
                  </a:lnTo>
                  <a:lnTo>
                    <a:pt x="104" y="80"/>
                  </a:lnTo>
                  <a:lnTo>
                    <a:pt x="112" y="80"/>
                  </a:lnTo>
                  <a:lnTo>
                    <a:pt x="104" y="64"/>
                  </a:lnTo>
                  <a:lnTo>
                    <a:pt x="120" y="64"/>
                  </a:lnTo>
                  <a:lnTo>
                    <a:pt x="120" y="5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14" name="Freeform 635"/>
            <p:cNvSpPr/>
            <p:nvPr/>
          </p:nvSpPr>
          <p:spPr bwMode="auto">
            <a:xfrm>
              <a:off x="4826964" y="2358887"/>
              <a:ext cx="129401" cy="75667"/>
            </a:xfrm>
            <a:custGeom>
              <a:avLst/>
              <a:gdLst>
                <a:gd name="T0" fmla="*/ 2147483647 w 96"/>
                <a:gd name="T1" fmla="*/ 2147483647 h 56"/>
                <a:gd name="T2" fmla="*/ 2147483647 w 96"/>
                <a:gd name="T3" fmla="*/ 2147483647 h 56"/>
                <a:gd name="T4" fmla="*/ 2147483647 w 96"/>
                <a:gd name="T5" fmla="*/ 2147483647 h 56"/>
                <a:gd name="T6" fmla="*/ 2147483647 w 96"/>
                <a:gd name="T7" fmla="*/ 2147483647 h 56"/>
                <a:gd name="T8" fmla="*/ 2147483647 w 96"/>
                <a:gd name="T9" fmla="*/ 2147483647 h 56"/>
                <a:gd name="T10" fmla="*/ 2147483647 w 96"/>
                <a:gd name="T11" fmla="*/ 2147483647 h 56"/>
                <a:gd name="T12" fmla="*/ 2147483647 w 96"/>
                <a:gd name="T13" fmla="*/ 2147483647 h 56"/>
                <a:gd name="T14" fmla="*/ 2147483647 w 96"/>
                <a:gd name="T15" fmla="*/ 2147483647 h 56"/>
                <a:gd name="T16" fmla="*/ 2147483647 w 96"/>
                <a:gd name="T17" fmla="*/ 2147483647 h 56"/>
                <a:gd name="T18" fmla="*/ 2147483647 w 96"/>
                <a:gd name="T19" fmla="*/ 2147483647 h 56"/>
                <a:gd name="T20" fmla="*/ 2147483647 w 96"/>
                <a:gd name="T21" fmla="*/ 2147483647 h 56"/>
                <a:gd name="T22" fmla="*/ 2147483647 w 96"/>
                <a:gd name="T23" fmla="*/ 0 h 56"/>
                <a:gd name="T24" fmla="*/ 2147483647 w 96"/>
                <a:gd name="T25" fmla="*/ 2147483647 h 56"/>
                <a:gd name="T26" fmla="*/ 2147483647 w 96"/>
                <a:gd name="T27" fmla="*/ 2147483647 h 56"/>
                <a:gd name="T28" fmla="*/ 2147483647 w 96"/>
                <a:gd name="T29" fmla="*/ 2147483647 h 56"/>
                <a:gd name="T30" fmla="*/ 2147483647 w 96"/>
                <a:gd name="T31" fmla="*/ 2147483647 h 56"/>
                <a:gd name="T32" fmla="*/ 0 w 96"/>
                <a:gd name="T33" fmla="*/ 2147483647 h 56"/>
                <a:gd name="T34" fmla="*/ 0 w 96"/>
                <a:gd name="T35" fmla="*/ 2147483647 h 56"/>
                <a:gd name="T36" fmla="*/ 2147483647 w 96"/>
                <a:gd name="T37" fmla="*/ 2147483647 h 56"/>
                <a:gd name="T38" fmla="*/ 2147483647 w 96"/>
                <a:gd name="T39" fmla="*/ 2147483647 h 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
                <a:gd name="T61" fmla="*/ 0 h 56"/>
                <a:gd name="T62" fmla="*/ 96 w 96"/>
                <a:gd name="T63" fmla="*/ 56 h 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 h="56">
                  <a:moveTo>
                    <a:pt x="32" y="40"/>
                  </a:moveTo>
                  <a:lnTo>
                    <a:pt x="48" y="48"/>
                  </a:lnTo>
                  <a:lnTo>
                    <a:pt x="56" y="40"/>
                  </a:lnTo>
                  <a:lnTo>
                    <a:pt x="64" y="48"/>
                  </a:lnTo>
                  <a:lnTo>
                    <a:pt x="72" y="56"/>
                  </a:lnTo>
                  <a:lnTo>
                    <a:pt x="80" y="56"/>
                  </a:lnTo>
                  <a:lnTo>
                    <a:pt x="96" y="48"/>
                  </a:lnTo>
                  <a:lnTo>
                    <a:pt x="88" y="40"/>
                  </a:lnTo>
                  <a:lnTo>
                    <a:pt x="80" y="24"/>
                  </a:lnTo>
                  <a:lnTo>
                    <a:pt x="80" y="16"/>
                  </a:lnTo>
                  <a:lnTo>
                    <a:pt x="64" y="8"/>
                  </a:lnTo>
                  <a:lnTo>
                    <a:pt x="56" y="0"/>
                  </a:lnTo>
                  <a:lnTo>
                    <a:pt x="40" y="8"/>
                  </a:lnTo>
                  <a:lnTo>
                    <a:pt x="32" y="24"/>
                  </a:lnTo>
                  <a:lnTo>
                    <a:pt x="16" y="16"/>
                  </a:lnTo>
                  <a:lnTo>
                    <a:pt x="8" y="16"/>
                  </a:lnTo>
                  <a:lnTo>
                    <a:pt x="0" y="32"/>
                  </a:lnTo>
                  <a:lnTo>
                    <a:pt x="0" y="48"/>
                  </a:lnTo>
                  <a:lnTo>
                    <a:pt x="16" y="40"/>
                  </a:lnTo>
                  <a:lnTo>
                    <a:pt x="32" y="4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15" name="Freeform 636"/>
            <p:cNvSpPr/>
            <p:nvPr/>
          </p:nvSpPr>
          <p:spPr bwMode="auto">
            <a:xfrm>
              <a:off x="4202989" y="3357905"/>
              <a:ext cx="129401" cy="96502"/>
            </a:xfrm>
            <a:custGeom>
              <a:avLst/>
              <a:gdLst>
                <a:gd name="T0" fmla="*/ 2147483647 w 96"/>
                <a:gd name="T1" fmla="*/ 2147483647 h 72"/>
                <a:gd name="T2" fmla="*/ 2147483647 w 96"/>
                <a:gd name="T3" fmla="*/ 2147483647 h 72"/>
                <a:gd name="T4" fmla="*/ 2147483647 w 96"/>
                <a:gd name="T5" fmla="*/ 2147483647 h 72"/>
                <a:gd name="T6" fmla="*/ 2147483647 w 96"/>
                <a:gd name="T7" fmla="*/ 2147483647 h 72"/>
                <a:gd name="T8" fmla="*/ 2147483647 w 96"/>
                <a:gd name="T9" fmla="*/ 2147483647 h 72"/>
                <a:gd name="T10" fmla="*/ 2147483647 w 96"/>
                <a:gd name="T11" fmla="*/ 2147483647 h 72"/>
                <a:gd name="T12" fmla="*/ 2147483647 w 96"/>
                <a:gd name="T13" fmla="*/ 2147483647 h 72"/>
                <a:gd name="T14" fmla="*/ 2147483647 w 96"/>
                <a:gd name="T15" fmla="*/ 2147483647 h 72"/>
                <a:gd name="T16" fmla="*/ 2147483647 w 96"/>
                <a:gd name="T17" fmla="*/ 2147483647 h 72"/>
                <a:gd name="T18" fmla="*/ 2147483647 w 96"/>
                <a:gd name="T19" fmla="*/ 2147483647 h 72"/>
                <a:gd name="T20" fmla="*/ 2147483647 w 96"/>
                <a:gd name="T21" fmla="*/ 2147483647 h 72"/>
                <a:gd name="T22" fmla="*/ 2147483647 w 96"/>
                <a:gd name="T23" fmla="*/ 2147483647 h 72"/>
                <a:gd name="T24" fmla="*/ 2147483647 w 96"/>
                <a:gd name="T25" fmla="*/ 2147483647 h 72"/>
                <a:gd name="T26" fmla="*/ 2147483647 w 96"/>
                <a:gd name="T27" fmla="*/ 0 h 72"/>
                <a:gd name="T28" fmla="*/ 2147483647 w 96"/>
                <a:gd name="T29" fmla="*/ 0 h 72"/>
                <a:gd name="T30" fmla="*/ 2147483647 w 96"/>
                <a:gd name="T31" fmla="*/ 2147483647 h 72"/>
                <a:gd name="T32" fmla="*/ 2147483647 w 96"/>
                <a:gd name="T33" fmla="*/ 2147483647 h 72"/>
                <a:gd name="T34" fmla="*/ 2147483647 w 96"/>
                <a:gd name="T35" fmla="*/ 2147483647 h 72"/>
                <a:gd name="T36" fmla="*/ 0 w 96"/>
                <a:gd name="T37" fmla="*/ 2147483647 h 72"/>
                <a:gd name="T38" fmla="*/ 2147483647 w 96"/>
                <a:gd name="T39" fmla="*/ 2147483647 h 72"/>
                <a:gd name="T40" fmla="*/ 2147483647 w 96"/>
                <a:gd name="T41" fmla="*/ 2147483647 h 72"/>
                <a:gd name="T42" fmla="*/ 2147483647 w 96"/>
                <a:gd name="T43" fmla="*/ 2147483647 h 72"/>
                <a:gd name="T44" fmla="*/ 2147483647 w 96"/>
                <a:gd name="T45" fmla="*/ 2147483647 h 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6"/>
                <a:gd name="T70" fmla="*/ 0 h 72"/>
                <a:gd name="T71" fmla="*/ 96 w 96"/>
                <a:gd name="T72" fmla="*/ 72 h 7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6" h="72">
                  <a:moveTo>
                    <a:pt x="40" y="40"/>
                  </a:moveTo>
                  <a:lnTo>
                    <a:pt x="56" y="40"/>
                  </a:lnTo>
                  <a:lnTo>
                    <a:pt x="64" y="56"/>
                  </a:lnTo>
                  <a:lnTo>
                    <a:pt x="72" y="64"/>
                  </a:lnTo>
                  <a:lnTo>
                    <a:pt x="80" y="72"/>
                  </a:lnTo>
                  <a:lnTo>
                    <a:pt x="88" y="72"/>
                  </a:lnTo>
                  <a:lnTo>
                    <a:pt x="96" y="64"/>
                  </a:lnTo>
                  <a:lnTo>
                    <a:pt x="96" y="48"/>
                  </a:lnTo>
                  <a:lnTo>
                    <a:pt x="96" y="32"/>
                  </a:lnTo>
                  <a:lnTo>
                    <a:pt x="88" y="16"/>
                  </a:lnTo>
                  <a:lnTo>
                    <a:pt x="80" y="8"/>
                  </a:lnTo>
                  <a:lnTo>
                    <a:pt x="64" y="8"/>
                  </a:lnTo>
                  <a:lnTo>
                    <a:pt x="48" y="8"/>
                  </a:lnTo>
                  <a:lnTo>
                    <a:pt x="32" y="0"/>
                  </a:lnTo>
                  <a:lnTo>
                    <a:pt x="24" y="0"/>
                  </a:lnTo>
                  <a:lnTo>
                    <a:pt x="24" y="8"/>
                  </a:lnTo>
                  <a:lnTo>
                    <a:pt x="24" y="16"/>
                  </a:lnTo>
                  <a:lnTo>
                    <a:pt x="16" y="16"/>
                  </a:lnTo>
                  <a:lnTo>
                    <a:pt x="0" y="24"/>
                  </a:lnTo>
                  <a:lnTo>
                    <a:pt x="8" y="24"/>
                  </a:lnTo>
                  <a:lnTo>
                    <a:pt x="24" y="56"/>
                  </a:lnTo>
                  <a:lnTo>
                    <a:pt x="32" y="48"/>
                  </a:lnTo>
                  <a:lnTo>
                    <a:pt x="40" y="4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16" name="Freeform 637"/>
            <p:cNvSpPr/>
            <p:nvPr/>
          </p:nvSpPr>
          <p:spPr bwMode="auto">
            <a:xfrm>
              <a:off x="4171187" y="3293204"/>
              <a:ext cx="107468" cy="74570"/>
            </a:xfrm>
            <a:custGeom>
              <a:avLst/>
              <a:gdLst>
                <a:gd name="T0" fmla="*/ 2147483647 w 80"/>
                <a:gd name="T1" fmla="*/ 2147483647 h 56"/>
                <a:gd name="T2" fmla="*/ 2147483647 w 80"/>
                <a:gd name="T3" fmla="*/ 2147483647 h 56"/>
                <a:gd name="T4" fmla="*/ 2147483647 w 80"/>
                <a:gd name="T5" fmla="*/ 2147483647 h 56"/>
                <a:gd name="T6" fmla="*/ 2147483647 w 80"/>
                <a:gd name="T7" fmla="*/ 2147483647 h 56"/>
                <a:gd name="T8" fmla="*/ 2147483647 w 80"/>
                <a:gd name="T9" fmla="*/ 2147483647 h 56"/>
                <a:gd name="T10" fmla="*/ 2147483647 w 80"/>
                <a:gd name="T11" fmla="*/ 2147483647 h 56"/>
                <a:gd name="T12" fmla="*/ 2147483647 w 80"/>
                <a:gd name="T13" fmla="*/ 2147483647 h 56"/>
                <a:gd name="T14" fmla="*/ 2147483647 w 80"/>
                <a:gd name="T15" fmla="*/ 2147483647 h 56"/>
                <a:gd name="T16" fmla="*/ 2147483647 w 80"/>
                <a:gd name="T17" fmla="*/ 2147483647 h 56"/>
                <a:gd name="T18" fmla="*/ 2147483647 w 80"/>
                <a:gd name="T19" fmla="*/ 0 h 56"/>
                <a:gd name="T20" fmla="*/ 2147483647 w 80"/>
                <a:gd name="T21" fmla="*/ 0 h 56"/>
                <a:gd name="T22" fmla="*/ 2147483647 w 80"/>
                <a:gd name="T23" fmla="*/ 0 h 56"/>
                <a:gd name="T24" fmla="*/ 0 w 80"/>
                <a:gd name="T25" fmla="*/ 2147483647 h 56"/>
                <a:gd name="T26" fmla="*/ 2147483647 w 80"/>
                <a:gd name="T27" fmla="*/ 2147483647 h 56"/>
                <a:gd name="T28" fmla="*/ 2147483647 w 80"/>
                <a:gd name="T29" fmla="*/ 2147483647 h 56"/>
                <a:gd name="T30" fmla="*/ 2147483647 w 80"/>
                <a:gd name="T31" fmla="*/ 2147483647 h 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0"/>
                <a:gd name="T49" fmla="*/ 0 h 56"/>
                <a:gd name="T50" fmla="*/ 80 w 80"/>
                <a:gd name="T51" fmla="*/ 56 h 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0" h="56">
                  <a:moveTo>
                    <a:pt x="40" y="48"/>
                  </a:moveTo>
                  <a:lnTo>
                    <a:pt x="48" y="48"/>
                  </a:lnTo>
                  <a:lnTo>
                    <a:pt x="56" y="48"/>
                  </a:lnTo>
                  <a:lnTo>
                    <a:pt x="72" y="56"/>
                  </a:lnTo>
                  <a:lnTo>
                    <a:pt x="80" y="56"/>
                  </a:lnTo>
                  <a:lnTo>
                    <a:pt x="72" y="40"/>
                  </a:lnTo>
                  <a:lnTo>
                    <a:pt x="64" y="24"/>
                  </a:lnTo>
                  <a:lnTo>
                    <a:pt x="56" y="16"/>
                  </a:lnTo>
                  <a:lnTo>
                    <a:pt x="48" y="8"/>
                  </a:lnTo>
                  <a:lnTo>
                    <a:pt x="32" y="0"/>
                  </a:lnTo>
                  <a:lnTo>
                    <a:pt x="24" y="0"/>
                  </a:lnTo>
                  <a:lnTo>
                    <a:pt x="8" y="0"/>
                  </a:lnTo>
                  <a:lnTo>
                    <a:pt x="0" y="24"/>
                  </a:lnTo>
                  <a:lnTo>
                    <a:pt x="8" y="56"/>
                  </a:lnTo>
                  <a:lnTo>
                    <a:pt x="16" y="56"/>
                  </a:lnTo>
                  <a:lnTo>
                    <a:pt x="40" y="4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17" name="Freeform 638"/>
            <p:cNvSpPr/>
            <p:nvPr/>
          </p:nvSpPr>
          <p:spPr bwMode="auto">
            <a:xfrm>
              <a:off x="4869731" y="2316119"/>
              <a:ext cx="75667" cy="64700"/>
            </a:xfrm>
            <a:custGeom>
              <a:avLst/>
              <a:gdLst>
                <a:gd name="T0" fmla="*/ 2147483647 w 56"/>
                <a:gd name="T1" fmla="*/ 2147483647 h 48"/>
                <a:gd name="T2" fmla="*/ 2147483647 w 56"/>
                <a:gd name="T3" fmla="*/ 2147483647 h 48"/>
                <a:gd name="T4" fmla="*/ 2147483647 w 56"/>
                <a:gd name="T5" fmla="*/ 2147483647 h 48"/>
                <a:gd name="T6" fmla="*/ 2147483647 w 56"/>
                <a:gd name="T7" fmla="*/ 2147483647 h 48"/>
                <a:gd name="T8" fmla="*/ 2147483647 w 56"/>
                <a:gd name="T9" fmla="*/ 0 h 48"/>
                <a:gd name="T10" fmla="*/ 2147483647 w 56"/>
                <a:gd name="T11" fmla="*/ 0 h 48"/>
                <a:gd name="T12" fmla="*/ 2147483647 w 56"/>
                <a:gd name="T13" fmla="*/ 0 h 48"/>
                <a:gd name="T14" fmla="*/ 2147483647 w 56"/>
                <a:gd name="T15" fmla="*/ 0 h 48"/>
                <a:gd name="T16" fmla="*/ 0 w 56"/>
                <a:gd name="T17" fmla="*/ 2147483647 h 48"/>
                <a:gd name="T18" fmla="*/ 0 w 56"/>
                <a:gd name="T19" fmla="*/ 2147483647 h 48"/>
                <a:gd name="T20" fmla="*/ 0 w 56"/>
                <a:gd name="T21" fmla="*/ 2147483647 h 48"/>
                <a:gd name="T22" fmla="*/ 2147483647 w 56"/>
                <a:gd name="T23" fmla="*/ 2147483647 h 48"/>
                <a:gd name="T24" fmla="*/ 2147483647 w 56"/>
                <a:gd name="T25" fmla="*/ 2147483647 h 48"/>
                <a:gd name="T26" fmla="*/ 2147483647 w 56"/>
                <a:gd name="T27" fmla="*/ 2147483647 h 48"/>
                <a:gd name="T28" fmla="*/ 2147483647 w 56"/>
                <a:gd name="T29" fmla="*/ 2147483647 h 48"/>
                <a:gd name="T30" fmla="*/ 2147483647 w 56"/>
                <a:gd name="T31" fmla="*/ 2147483647 h 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6"/>
                <a:gd name="T49" fmla="*/ 0 h 48"/>
                <a:gd name="T50" fmla="*/ 56 w 56"/>
                <a:gd name="T51" fmla="*/ 48 h 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6" h="48">
                  <a:moveTo>
                    <a:pt x="32" y="40"/>
                  </a:moveTo>
                  <a:lnTo>
                    <a:pt x="48" y="48"/>
                  </a:lnTo>
                  <a:lnTo>
                    <a:pt x="56" y="24"/>
                  </a:lnTo>
                  <a:lnTo>
                    <a:pt x="56" y="16"/>
                  </a:lnTo>
                  <a:lnTo>
                    <a:pt x="56" y="0"/>
                  </a:lnTo>
                  <a:lnTo>
                    <a:pt x="48" y="0"/>
                  </a:lnTo>
                  <a:lnTo>
                    <a:pt x="24" y="0"/>
                  </a:lnTo>
                  <a:lnTo>
                    <a:pt x="0" y="8"/>
                  </a:lnTo>
                  <a:lnTo>
                    <a:pt x="0" y="16"/>
                  </a:lnTo>
                  <a:lnTo>
                    <a:pt x="0" y="24"/>
                  </a:lnTo>
                  <a:lnTo>
                    <a:pt x="8" y="32"/>
                  </a:lnTo>
                  <a:lnTo>
                    <a:pt x="8" y="40"/>
                  </a:lnTo>
                  <a:lnTo>
                    <a:pt x="24" y="32"/>
                  </a:lnTo>
                  <a:lnTo>
                    <a:pt x="32" y="4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18" name="Freeform 639"/>
            <p:cNvSpPr/>
            <p:nvPr/>
          </p:nvSpPr>
          <p:spPr bwMode="auto">
            <a:xfrm>
              <a:off x="4171187" y="3293204"/>
              <a:ext cx="107468" cy="74570"/>
            </a:xfrm>
            <a:custGeom>
              <a:avLst/>
              <a:gdLst>
                <a:gd name="T0" fmla="*/ 2147483647 w 80"/>
                <a:gd name="T1" fmla="*/ 2147483647 h 56"/>
                <a:gd name="T2" fmla="*/ 2147483647 w 80"/>
                <a:gd name="T3" fmla="*/ 2147483647 h 56"/>
                <a:gd name="T4" fmla="*/ 2147483647 w 80"/>
                <a:gd name="T5" fmla="*/ 2147483647 h 56"/>
                <a:gd name="T6" fmla="*/ 2147483647 w 80"/>
                <a:gd name="T7" fmla="*/ 2147483647 h 56"/>
                <a:gd name="T8" fmla="*/ 2147483647 w 80"/>
                <a:gd name="T9" fmla="*/ 2147483647 h 56"/>
                <a:gd name="T10" fmla="*/ 2147483647 w 80"/>
                <a:gd name="T11" fmla="*/ 2147483647 h 56"/>
                <a:gd name="T12" fmla="*/ 2147483647 w 80"/>
                <a:gd name="T13" fmla="*/ 2147483647 h 56"/>
                <a:gd name="T14" fmla="*/ 2147483647 w 80"/>
                <a:gd name="T15" fmla="*/ 2147483647 h 56"/>
                <a:gd name="T16" fmla="*/ 2147483647 w 80"/>
                <a:gd name="T17" fmla="*/ 2147483647 h 56"/>
                <a:gd name="T18" fmla="*/ 2147483647 w 80"/>
                <a:gd name="T19" fmla="*/ 2147483647 h 56"/>
                <a:gd name="T20" fmla="*/ 2147483647 w 80"/>
                <a:gd name="T21" fmla="*/ 2147483647 h 56"/>
                <a:gd name="T22" fmla="*/ 2147483647 w 80"/>
                <a:gd name="T23" fmla="*/ 0 h 56"/>
                <a:gd name="T24" fmla="*/ 2147483647 w 80"/>
                <a:gd name="T25" fmla="*/ 0 h 56"/>
                <a:gd name="T26" fmla="*/ 2147483647 w 80"/>
                <a:gd name="T27" fmla="*/ 0 h 56"/>
                <a:gd name="T28" fmla="*/ 0 w 80"/>
                <a:gd name="T29" fmla="*/ 2147483647 h 56"/>
                <a:gd name="T30" fmla="*/ 2147483647 w 80"/>
                <a:gd name="T31" fmla="*/ 2147483647 h 56"/>
                <a:gd name="T32" fmla="*/ 2147483647 w 80"/>
                <a:gd name="T33" fmla="*/ 2147483647 h 56"/>
                <a:gd name="T34" fmla="*/ 2147483647 w 80"/>
                <a:gd name="T35" fmla="*/ 2147483647 h 56"/>
                <a:gd name="T36" fmla="*/ 2147483647 w 80"/>
                <a:gd name="T37" fmla="*/ 2147483647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0"/>
                <a:gd name="T58" fmla="*/ 0 h 56"/>
                <a:gd name="T59" fmla="*/ 80 w 80"/>
                <a:gd name="T60" fmla="*/ 56 h 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0" h="56">
                  <a:moveTo>
                    <a:pt x="40" y="48"/>
                  </a:moveTo>
                  <a:lnTo>
                    <a:pt x="48" y="48"/>
                  </a:lnTo>
                  <a:lnTo>
                    <a:pt x="56" y="48"/>
                  </a:lnTo>
                  <a:lnTo>
                    <a:pt x="72" y="56"/>
                  </a:lnTo>
                  <a:lnTo>
                    <a:pt x="80" y="56"/>
                  </a:lnTo>
                  <a:lnTo>
                    <a:pt x="72" y="40"/>
                  </a:lnTo>
                  <a:lnTo>
                    <a:pt x="64" y="24"/>
                  </a:lnTo>
                  <a:lnTo>
                    <a:pt x="56" y="16"/>
                  </a:lnTo>
                  <a:lnTo>
                    <a:pt x="48" y="8"/>
                  </a:lnTo>
                  <a:lnTo>
                    <a:pt x="32" y="0"/>
                  </a:lnTo>
                  <a:lnTo>
                    <a:pt x="24" y="0"/>
                  </a:lnTo>
                  <a:lnTo>
                    <a:pt x="8" y="0"/>
                  </a:lnTo>
                  <a:lnTo>
                    <a:pt x="0" y="24"/>
                  </a:lnTo>
                  <a:lnTo>
                    <a:pt x="8" y="56"/>
                  </a:lnTo>
                  <a:lnTo>
                    <a:pt x="16" y="56"/>
                  </a:lnTo>
                  <a:lnTo>
                    <a:pt x="40" y="4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19" name="Freeform 640"/>
            <p:cNvSpPr/>
            <p:nvPr/>
          </p:nvSpPr>
          <p:spPr bwMode="auto">
            <a:xfrm>
              <a:off x="4182153" y="3100199"/>
              <a:ext cx="203971" cy="224807"/>
            </a:xfrm>
            <a:custGeom>
              <a:avLst/>
              <a:gdLst>
                <a:gd name="T0" fmla="*/ 2147483647 w 152"/>
                <a:gd name="T1" fmla="*/ 2147483647 h 168"/>
                <a:gd name="T2" fmla="*/ 2147483647 w 152"/>
                <a:gd name="T3" fmla="*/ 2147483647 h 168"/>
                <a:gd name="T4" fmla="*/ 2147483647 w 152"/>
                <a:gd name="T5" fmla="*/ 2147483647 h 168"/>
                <a:gd name="T6" fmla="*/ 2147483647 w 152"/>
                <a:gd name="T7" fmla="*/ 2147483647 h 168"/>
                <a:gd name="T8" fmla="*/ 2147483647 w 152"/>
                <a:gd name="T9" fmla="*/ 2147483647 h 168"/>
                <a:gd name="T10" fmla="*/ 2147483647 w 152"/>
                <a:gd name="T11" fmla="*/ 2147483647 h 168"/>
                <a:gd name="T12" fmla="*/ 2147483647 w 152"/>
                <a:gd name="T13" fmla="*/ 2147483647 h 168"/>
                <a:gd name="T14" fmla="*/ 2147483647 w 152"/>
                <a:gd name="T15" fmla="*/ 2147483647 h 168"/>
                <a:gd name="T16" fmla="*/ 2147483647 w 152"/>
                <a:gd name="T17" fmla="*/ 2147483647 h 168"/>
                <a:gd name="T18" fmla="*/ 2147483647 w 152"/>
                <a:gd name="T19" fmla="*/ 2147483647 h 168"/>
                <a:gd name="T20" fmla="*/ 2147483647 w 152"/>
                <a:gd name="T21" fmla="*/ 2147483647 h 168"/>
                <a:gd name="T22" fmla="*/ 2147483647 w 152"/>
                <a:gd name="T23" fmla="*/ 0 h 168"/>
                <a:gd name="T24" fmla="*/ 2147483647 w 152"/>
                <a:gd name="T25" fmla="*/ 2147483647 h 168"/>
                <a:gd name="T26" fmla="*/ 2147483647 w 152"/>
                <a:gd name="T27" fmla="*/ 2147483647 h 168"/>
                <a:gd name="T28" fmla="*/ 2147483647 w 152"/>
                <a:gd name="T29" fmla="*/ 2147483647 h 168"/>
                <a:gd name="T30" fmla="*/ 2147483647 w 152"/>
                <a:gd name="T31" fmla="*/ 2147483647 h 168"/>
                <a:gd name="T32" fmla="*/ 2147483647 w 152"/>
                <a:gd name="T33" fmla="*/ 2147483647 h 168"/>
                <a:gd name="T34" fmla="*/ 0 w 152"/>
                <a:gd name="T35" fmla="*/ 2147483647 h 168"/>
                <a:gd name="T36" fmla="*/ 2147483647 w 152"/>
                <a:gd name="T37" fmla="*/ 2147483647 h 168"/>
                <a:gd name="T38" fmla="*/ 2147483647 w 152"/>
                <a:gd name="T39" fmla="*/ 2147483647 h 168"/>
                <a:gd name="T40" fmla="*/ 0 w 152"/>
                <a:gd name="T41" fmla="*/ 2147483647 h 168"/>
                <a:gd name="T42" fmla="*/ 2147483647 w 152"/>
                <a:gd name="T43" fmla="*/ 2147483647 h 168"/>
                <a:gd name="T44" fmla="*/ 2147483647 w 152"/>
                <a:gd name="T45" fmla="*/ 2147483647 h 1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2"/>
                <a:gd name="T70" fmla="*/ 0 h 168"/>
                <a:gd name="T71" fmla="*/ 152 w 152"/>
                <a:gd name="T72" fmla="*/ 168 h 16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2" h="168">
                  <a:moveTo>
                    <a:pt x="24" y="144"/>
                  </a:moveTo>
                  <a:lnTo>
                    <a:pt x="40" y="152"/>
                  </a:lnTo>
                  <a:lnTo>
                    <a:pt x="48" y="160"/>
                  </a:lnTo>
                  <a:lnTo>
                    <a:pt x="56" y="168"/>
                  </a:lnTo>
                  <a:lnTo>
                    <a:pt x="72" y="152"/>
                  </a:lnTo>
                  <a:lnTo>
                    <a:pt x="80" y="160"/>
                  </a:lnTo>
                  <a:lnTo>
                    <a:pt x="136" y="160"/>
                  </a:lnTo>
                  <a:lnTo>
                    <a:pt x="152" y="152"/>
                  </a:lnTo>
                  <a:lnTo>
                    <a:pt x="144" y="144"/>
                  </a:lnTo>
                  <a:lnTo>
                    <a:pt x="128" y="32"/>
                  </a:lnTo>
                  <a:lnTo>
                    <a:pt x="144" y="32"/>
                  </a:lnTo>
                  <a:lnTo>
                    <a:pt x="104" y="0"/>
                  </a:lnTo>
                  <a:lnTo>
                    <a:pt x="104" y="16"/>
                  </a:lnTo>
                  <a:lnTo>
                    <a:pt x="64" y="16"/>
                  </a:lnTo>
                  <a:lnTo>
                    <a:pt x="64" y="48"/>
                  </a:lnTo>
                  <a:lnTo>
                    <a:pt x="56" y="56"/>
                  </a:lnTo>
                  <a:lnTo>
                    <a:pt x="48" y="80"/>
                  </a:lnTo>
                  <a:lnTo>
                    <a:pt x="0" y="80"/>
                  </a:lnTo>
                  <a:lnTo>
                    <a:pt x="8" y="104"/>
                  </a:lnTo>
                  <a:lnTo>
                    <a:pt x="8" y="136"/>
                  </a:lnTo>
                  <a:lnTo>
                    <a:pt x="0" y="144"/>
                  </a:lnTo>
                  <a:lnTo>
                    <a:pt x="16" y="144"/>
                  </a:lnTo>
                  <a:lnTo>
                    <a:pt x="24" y="14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20" name="Freeform 641"/>
            <p:cNvSpPr/>
            <p:nvPr/>
          </p:nvSpPr>
          <p:spPr bwMode="auto">
            <a:xfrm>
              <a:off x="4880698" y="3013567"/>
              <a:ext cx="193004" cy="183135"/>
            </a:xfrm>
            <a:custGeom>
              <a:avLst/>
              <a:gdLst>
                <a:gd name="T0" fmla="*/ 0 w 144"/>
                <a:gd name="T1" fmla="*/ 2147483647 h 136"/>
                <a:gd name="T2" fmla="*/ 2147483647 w 144"/>
                <a:gd name="T3" fmla="*/ 2147483647 h 136"/>
                <a:gd name="T4" fmla="*/ 2147483647 w 144"/>
                <a:gd name="T5" fmla="*/ 2147483647 h 136"/>
                <a:gd name="T6" fmla="*/ 2147483647 w 144"/>
                <a:gd name="T7" fmla="*/ 2147483647 h 136"/>
                <a:gd name="T8" fmla="*/ 2147483647 w 144"/>
                <a:gd name="T9" fmla="*/ 2147483647 h 136"/>
                <a:gd name="T10" fmla="*/ 2147483647 w 144"/>
                <a:gd name="T11" fmla="*/ 2147483647 h 136"/>
                <a:gd name="T12" fmla="*/ 2147483647 w 144"/>
                <a:gd name="T13" fmla="*/ 2147483647 h 136"/>
                <a:gd name="T14" fmla="*/ 2147483647 w 144"/>
                <a:gd name="T15" fmla="*/ 2147483647 h 136"/>
                <a:gd name="T16" fmla="*/ 2147483647 w 144"/>
                <a:gd name="T17" fmla="*/ 2147483647 h 136"/>
                <a:gd name="T18" fmla="*/ 2147483647 w 144"/>
                <a:gd name="T19" fmla="*/ 2147483647 h 136"/>
                <a:gd name="T20" fmla="*/ 2147483647 w 144"/>
                <a:gd name="T21" fmla="*/ 2147483647 h 136"/>
                <a:gd name="T22" fmla="*/ 2147483647 w 144"/>
                <a:gd name="T23" fmla="*/ 2147483647 h 136"/>
                <a:gd name="T24" fmla="*/ 2147483647 w 144"/>
                <a:gd name="T25" fmla="*/ 2147483647 h 136"/>
                <a:gd name="T26" fmla="*/ 2147483647 w 144"/>
                <a:gd name="T27" fmla="*/ 0 h 136"/>
                <a:gd name="T28" fmla="*/ 2147483647 w 144"/>
                <a:gd name="T29" fmla="*/ 2147483647 h 136"/>
                <a:gd name="T30" fmla="*/ 2147483647 w 144"/>
                <a:gd name="T31" fmla="*/ 2147483647 h 136"/>
                <a:gd name="T32" fmla="*/ 2147483647 w 144"/>
                <a:gd name="T33" fmla="*/ 0 h 136"/>
                <a:gd name="T34" fmla="*/ 2147483647 w 144"/>
                <a:gd name="T35" fmla="*/ 2147483647 h 136"/>
                <a:gd name="T36" fmla="*/ 2147483647 w 144"/>
                <a:gd name="T37" fmla="*/ 0 h 136"/>
                <a:gd name="T38" fmla="*/ 2147483647 w 144"/>
                <a:gd name="T39" fmla="*/ 0 h 136"/>
                <a:gd name="T40" fmla="*/ 2147483647 w 144"/>
                <a:gd name="T41" fmla="*/ 2147483647 h 136"/>
                <a:gd name="T42" fmla="*/ 0 w 144"/>
                <a:gd name="T43" fmla="*/ 2147483647 h 1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4"/>
                <a:gd name="T67" fmla="*/ 0 h 136"/>
                <a:gd name="T68" fmla="*/ 144 w 144"/>
                <a:gd name="T69" fmla="*/ 136 h 1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4" h="136">
                  <a:moveTo>
                    <a:pt x="0" y="16"/>
                  </a:moveTo>
                  <a:lnTo>
                    <a:pt x="8" y="32"/>
                  </a:lnTo>
                  <a:lnTo>
                    <a:pt x="8" y="40"/>
                  </a:lnTo>
                  <a:lnTo>
                    <a:pt x="8" y="136"/>
                  </a:lnTo>
                  <a:lnTo>
                    <a:pt x="16" y="136"/>
                  </a:lnTo>
                  <a:lnTo>
                    <a:pt x="120" y="136"/>
                  </a:lnTo>
                  <a:lnTo>
                    <a:pt x="136" y="128"/>
                  </a:lnTo>
                  <a:lnTo>
                    <a:pt x="144" y="120"/>
                  </a:lnTo>
                  <a:lnTo>
                    <a:pt x="136" y="88"/>
                  </a:lnTo>
                  <a:lnTo>
                    <a:pt x="120" y="56"/>
                  </a:lnTo>
                  <a:lnTo>
                    <a:pt x="96" y="32"/>
                  </a:lnTo>
                  <a:lnTo>
                    <a:pt x="128" y="48"/>
                  </a:lnTo>
                  <a:lnTo>
                    <a:pt x="136" y="32"/>
                  </a:lnTo>
                  <a:lnTo>
                    <a:pt x="120" y="0"/>
                  </a:lnTo>
                  <a:lnTo>
                    <a:pt x="112" y="8"/>
                  </a:lnTo>
                  <a:lnTo>
                    <a:pt x="88" y="8"/>
                  </a:lnTo>
                  <a:lnTo>
                    <a:pt x="80" y="0"/>
                  </a:lnTo>
                  <a:lnTo>
                    <a:pt x="48" y="8"/>
                  </a:lnTo>
                  <a:lnTo>
                    <a:pt x="24" y="0"/>
                  </a:lnTo>
                  <a:lnTo>
                    <a:pt x="8" y="0"/>
                  </a:lnTo>
                  <a:lnTo>
                    <a:pt x="8" y="8"/>
                  </a:lnTo>
                  <a:lnTo>
                    <a:pt x="0"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21" name="Freeform 642"/>
            <p:cNvSpPr/>
            <p:nvPr/>
          </p:nvSpPr>
          <p:spPr bwMode="auto">
            <a:xfrm>
              <a:off x="4622993" y="2981765"/>
              <a:ext cx="279637" cy="268671"/>
            </a:xfrm>
            <a:custGeom>
              <a:avLst/>
              <a:gdLst>
                <a:gd name="T0" fmla="*/ 2147483647 w 208"/>
                <a:gd name="T1" fmla="*/ 2147483647 h 200"/>
                <a:gd name="T2" fmla="*/ 2147483647 w 208"/>
                <a:gd name="T3" fmla="*/ 2147483647 h 200"/>
                <a:gd name="T4" fmla="*/ 2147483647 w 208"/>
                <a:gd name="T5" fmla="*/ 2147483647 h 200"/>
                <a:gd name="T6" fmla="*/ 0 w 208"/>
                <a:gd name="T7" fmla="*/ 2147483647 h 200"/>
                <a:gd name="T8" fmla="*/ 0 w 208"/>
                <a:gd name="T9" fmla="*/ 2147483647 h 200"/>
                <a:gd name="T10" fmla="*/ 2147483647 w 208"/>
                <a:gd name="T11" fmla="*/ 2147483647 h 200"/>
                <a:gd name="T12" fmla="*/ 2147483647 w 208"/>
                <a:gd name="T13" fmla="*/ 2147483647 h 200"/>
                <a:gd name="T14" fmla="*/ 2147483647 w 208"/>
                <a:gd name="T15" fmla="*/ 2147483647 h 200"/>
                <a:gd name="T16" fmla="*/ 2147483647 w 208"/>
                <a:gd name="T17" fmla="*/ 2147483647 h 200"/>
                <a:gd name="T18" fmla="*/ 2147483647 w 208"/>
                <a:gd name="T19" fmla="*/ 2147483647 h 200"/>
                <a:gd name="T20" fmla="*/ 2147483647 w 208"/>
                <a:gd name="T21" fmla="*/ 2147483647 h 200"/>
                <a:gd name="T22" fmla="*/ 2147483647 w 208"/>
                <a:gd name="T23" fmla="*/ 2147483647 h 200"/>
                <a:gd name="T24" fmla="*/ 2147483647 w 208"/>
                <a:gd name="T25" fmla="*/ 2147483647 h 200"/>
                <a:gd name="T26" fmla="*/ 2147483647 w 208"/>
                <a:gd name="T27" fmla="*/ 2147483647 h 200"/>
                <a:gd name="T28" fmla="*/ 2147483647 w 208"/>
                <a:gd name="T29" fmla="*/ 2147483647 h 200"/>
                <a:gd name="T30" fmla="*/ 2147483647 w 208"/>
                <a:gd name="T31" fmla="*/ 2147483647 h 200"/>
                <a:gd name="T32" fmla="*/ 2147483647 w 208"/>
                <a:gd name="T33" fmla="*/ 2147483647 h 200"/>
                <a:gd name="T34" fmla="*/ 2147483647 w 208"/>
                <a:gd name="T35" fmla="*/ 2147483647 h 200"/>
                <a:gd name="T36" fmla="*/ 2147483647 w 208"/>
                <a:gd name="T37" fmla="*/ 2147483647 h 200"/>
                <a:gd name="T38" fmla="*/ 2147483647 w 208"/>
                <a:gd name="T39" fmla="*/ 2147483647 h 200"/>
                <a:gd name="T40" fmla="*/ 2147483647 w 208"/>
                <a:gd name="T41" fmla="*/ 2147483647 h 200"/>
                <a:gd name="T42" fmla="*/ 2147483647 w 208"/>
                <a:gd name="T43" fmla="*/ 2147483647 h 200"/>
                <a:gd name="T44" fmla="*/ 2147483647 w 208"/>
                <a:gd name="T45" fmla="*/ 2147483647 h 200"/>
                <a:gd name="T46" fmla="*/ 2147483647 w 208"/>
                <a:gd name="T47" fmla="*/ 2147483647 h 200"/>
                <a:gd name="T48" fmla="*/ 2147483647 w 208"/>
                <a:gd name="T49" fmla="*/ 2147483647 h 200"/>
                <a:gd name="T50" fmla="*/ 2147483647 w 208"/>
                <a:gd name="T51" fmla="*/ 2147483647 h 200"/>
                <a:gd name="T52" fmla="*/ 2147483647 w 208"/>
                <a:gd name="T53" fmla="*/ 2147483647 h 200"/>
                <a:gd name="T54" fmla="*/ 2147483647 w 208"/>
                <a:gd name="T55" fmla="*/ 2147483647 h 200"/>
                <a:gd name="T56" fmla="*/ 2147483647 w 208"/>
                <a:gd name="T57" fmla="*/ 2147483647 h 200"/>
                <a:gd name="T58" fmla="*/ 2147483647 w 208"/>
                <a:gd name="T59" fmla="*/ 2147483647 h 200"/>
                <a:gd name="T60" fmla="*/ 2147483647 w 208"/>
                <a:gd name="T61" fmla="*/ 2147483647 h 200"/>
                <a:gd name="T62" fmla="*/ 2147483647 w 208"/>
                <a:gd name="T63" fmla="*/ 0 h 200"/>
                <a:gd name="T64" fmla="*/ 2147483647 w 208"/>
                <a:gd name="T65" fmla="*/ 2147483647 h 200"/>
                <a:gd name="T66" fmla="*/ 2147483647 w 208"/>
                <a:gd name="T67" fmla="*/ 2147483647 h 2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8"/>
                <a:gd name="T103" fmla="*/ 0 h 200"/>
                <a:gd name="T104" fmla="*/ 208 w 208"/>
                <a:gd name="T105" fmla="*/ 200 h 2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8" h="200">
                  <a:moveTo>
                    <a:pt x="16" y="24"/>
                  </a:moveTo>
                  <a:lnTo>
                    <a:pt x="8" y="32"/>
                  </a:lnTo>
                  <a:lnTo>
                    <a:pt x="8" y="40"/>
                  </a:lnTo>
                  <a:lnTo>
                    <a:pt x="0" y="48"/>
                  </a:lnTo>
                  <a:lnTo>
                    <a:pt x="0" y="112"/>
                  </a:lnTo>
                  <a:lnTo>
                    <a:pt x="24" y="136"/>
                  </a:lnTo>
                  <a:lnTo>
                    <a:pt x="32" y="136"/>
                  </a:lnTo>
                  <a:lnTo>
                    <a:pt x="64" y="144"/>
                  </a:lnTo>
                  <a:lnTo>
                    <a:pt x="72" y="152"/>
                  </a:lnTo>
                  <a:lnTo>
                    <a:pt x="88" y="144"/>
                  </a:lnTo>
                  <a:lnTo>
                    <a:pt x="184" y="192"/>
                  </a:lnTo>
                  <a:lnTo>
                    <a:pt x="192" y="200"/>
                  </a:lnTo>
                  <a:lnTo>
                    <a:pt x="192" y="184"/>
                  </a:lnTo>
                  <a:lnTo>
                    <a:pt x="200" y="184"/>
                  </a:lnTo>
                  <a:lnTo>
                    <a:pt x="208" y="160"/>
                  </a:lnTo>
                  <a:lnTo>
                    <a:pt x="200" y="160"/>
                  </a:lnTo>
                  <a:lnTo>
                    <a:pt x="200" y="64"/>
                  </a:lnTo>
                  <a:lnTo>
                    <a:pt x="200" y="56"/>
                  </a:lnTo>
                  <a:lnTo>
                    <a:pt x="192" y="40"/>
                  </a:lnTo>
                  <a:lnTo>
                    <a:pt x="200" y="32"/>
                  </a:lnTo>
                  <a:lnTo>
                    <a:pt x="200" y="24"/>
                  </a:lnTo>
                  <a:lnTo>
                    <a:pt x="192" y="16"/>
                  </a:lnTo>
                  <a:lnTo>
                    <a:pt x="176" y="8"/>
                  </a:lnTo>
                  <a:lnTo>
                    <a:pt x="160" y="8"/>
                  </a:lnTo>
                  <a:lnTo>
                    <a:pt x="136" y="16"/>
                  </a:lnTo>
                  <a:lnTo>
                    <a:pt x="136" y="32"/>
                  </a:lnTo>
                  <a:lnTo>
                    <a:pt x="112" y="40"/>
                  </a:lnTo>
                  <a:lnTo>
                    <a:pt x="96" y="24"/>
                  </a:lnTo>
                  <a:lnTo>
                    <a:pt x="88" y="16"/>
                  </a:lnTo>
                  <a:lnTo>
                    <a:pt x="80" y="8"/>
                  </a:lnTo>
                  <a:lnTo>
                    <a:pt x="48" y="8"/>
                  </a:lnTo>
                  <a:lnTo>
                    <a:pt x="32" y="0"/>
                  </a:lnTo>
                  <a:lnTo>
                    <a:pt x="32" y="8"/>
                  </a:lnTo>
                  <a:lnTo>
                    <a:pt x="16" y="2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22" name="Freeform 643"/>
            <p:cNvSpPr/>
            <p:nvPr/>
          </p:nvSpPr>
          <p:spPr bwMode="auto">
            <a:xfrm>
              <a:off x="4591191" y="2896229"/>
              <a:ext cx="74570" cy="139271"/>
            </a:xfrm>
            <a:custGeom>
              <a:avLst/>
              <a:gdLst>
                <a:gd name="T0" fmla="*/ 2147483647 w 56"/>
                <a:gd name="T1" fmla="*/ 2147483647 h 104"/>
                <a:gd name="T2" fmla="*/ 2147483647 w 56"/>
                <a:gd name="T3" fmla="*/ 2147483647 h 104"/>
                <a:gd name="T4" fmla="*/ 2147483647 w 56"/>
                <a:gd name="T5" fmla="*/ 2147483647 h 104"/>
                <a:gd name="T6" fmla="*/ 0 w 56"/>
                <a:gd name="T7" fmla="*/ 2147483647 h 104"/>
                <a:gd name="T8" fmla="*/ 0 w 56"/>
                <a:gd name="T9" fmla="*/ 2147483647 h 104"/>
                <a:gd name="T10" fmla="*/ 2147483647 w 56"/>
                <a:gd name="T11" fmla="*/ 2147483647 h 104"/>
                <a:gd name="T12" fmla="*/ 2147483647 w 56"/>
                <a:gd name="T13" fmla="*/ 2147483647 h 104"/>
                <a:gd name="T14" fmla="*/ 2147483647 w 56"/>
                <a:gd name="T15" fmla="*/ 2147483647 h 104"/>
                <a:gd name="T16" fmla="*/ 2147483647 w 56"/>
                <a:gd name="T17" fmla="*/ 2147483647 h 104"/>
                <a:gd name="T18" fmla="*/ 2147483647 w 56"/>
                <a:gd name="T19" fmla="*/ 2147483647 h 104"/>
                <a:gd name="T20" fmla="*/ 2147483647 w 56"/>
                <a:gd name="T21" fmla="*/ 2147483647 h 104"/>
                <a:gd name="T22" fmla="*/ 2147483647 w 56"/>
                <a:gd name="T23" fmla="*/ 2147483647 h 104"/>
                <a:gd name="T24" fmla="*/ 2147483647 w 56"/>
                <a:gd name="T25" fmla="*/ 2147483647 h 104"/>
                <a:gd name="T26" fmla="*/ 2147483647 w 56"/>
                <a:gd name="T27" fmla="*/ 2147483647 h 104"/>
                <a:gd name="T28" fmla="*/ 2147483647 w 56"/>
                <a:gd name="T29" fmla="*/ 2147483647 h 104"/>
                <a:gd name="T30" fmla="*/ 2147483647 w 56"/>
                <a:gd name="T31" fmla="*/ 2147483647 h 104"/>
                <a:gd name="T32" fmla="*/ 2147483647 w 56"/>
                <a:gd name="T33" fmla="*/ 2147483647 h 104"/>
                <a:gd name="T34" fmla="*/ 2147483647 w 56"/>
                <a:gd name="T35" fmla="*/ 2147483647 h 104"/>
                <a:gd name="T36" fmla="*/ 2147483647 w 56"/>
                <a:gd name="T37" fmla="*/ 0 h 104"/>
                <a:gd name="T38" fmla="*/ 2147483647 w 56"/>
                <a:gd name="T39" fmla="*/ 0 h 104"/>
                <a:gd name="T40" fmla="*/ 2147483647 w 56"/>
                <a:gd name="T41" fmla="*/ 2147483647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104"/>
                <a:gd name="T65" fmla="*/ 56 w 56"/>
                <a:gd name="T66" fmla="*/ 104 h 1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104">
                  <a:moveTo>
                    <a:pt x="16" y="8"/>
                  </a:moveTo>
                  <a:lnTo>
                    <a:pt x="16" y="24"/>
                  </a:lnTo>
                  <a:lnTo>
                    <a:pt x="16" y="40"/>
                  </a:lnTo>
                  <a:lnTo>
                    <a:pt x="0" y="56"/>
                  </a:lnTo>
                  <a:lnTo>
                    <a:pt x="0" y="64"/>
                  </a:lnTo>
                  <a:lnTo>
                    <a:pt x="8" y="72"/>
                  </a:lnTo>
                  <a:lnTo>
                    <a:pt x="16" y="72"/>
                  </a:lnTo>
                  <a:lnTo>
                    <a:pt x="24" y="80"/>
                  </a:lnTo>
                  <a:lnTo>
                    <a:pt x="24" y="96"/>
                  </a:lnTo>
                  <a:lnTo>
                    <a:pt x="32" y="104"/>
                  </a:lnTo>
                  <a:lnTo>
                    <a:pt x="32" y="96"/>
                  </a:lnTo>
                  <a:lnTo>
                    <a:pt x="40" y="88"/>
                  </a:lnTo>
                  <a:lnTo>
                    <a:pt x="56" y="72"/>
                  </a:lnTo>
                  <a:lnTo>
                    <a:pt x="56" y="64"/>
                  </a:lnTo>
                  <a:lnTo>
                    <a:pt x="40" y="56"/>
                  </a:lnTo>
                  <a:lnTo>
                    <a:pt x="32" y="48"/>
                  </a:lnTo>
                  <a:lnTo>
                    <a:pt x="48" y="24"/>
                  </a:lnTo>
                  <a:lnTo>
                    <a:pt x="40" y="8"/>
                  </a:lnTo>
                  <a:lnTo>
                    <a:pt x="24" y="0"/>
                  </a:lnTo>
                  <a:lnTo>
                    <a:pt x="16" y="0"/>
                  </a:lnTo>
                  <a:lnTo>
                    <a:pt x="16"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23" name="Freeform 644"/>
            <p:cNvSpPr/>
            <p:nvPr/>
          </p:nvSpPr>
          <p:spPr bwMode="auto">
            <a:xfrm>
              <a:off x="4245757" y="2928031"/>
              <a:ext cx="203971" cy="161202"/>
            </a:xfrm>
            <a:custGeom>
              <a:avLst/>
              <a:gdLst>
                <a:gd name="T0" fmla="*/ 2147483647 w 152"/>
                <a:gd name="T1" fmla="*/ 2147483647 h 120"/>
                <a:gd name="T2" fmla="*/ 2147483647 w 152"/>
                <a:gd name="T3" fmla="*/ 2147483647 h 120"/>
                <a:gd name="T4" fmla="*/ 2147483647 w 152"/>
                <a:gd name="T5" fmla="*/ 2147483647 h 120"/>
                <a:gd name="T6" fmla="*/ 2147483647 w 152"/>
                <a:gd name="T7" fmla="*/ 2147483647 h 120"/>
                <a:gd name="T8" fmla="*/ 2147483647 w 152"/>
                <a:gd name="T9" fmla="*/ 2147483647 h 120"/>
                <a:gd name="T10" fmla="*/ 2147483647 w 152"/>
                <a:gd name="T11" fmla="*/ 2147483647 h 120"/>
                <a:gd name="T12" fmla="*/ 2147483647 w 152"/>
                <a:gd name="T13" fmla="*/ 2147483647 h 120"/>
                <a:gd name="T14" fmla="*/ 2147483647 w 152"/>
                <a:gd name="T15" fmla="*/ 2147483647 h 120"/>
                <a:gd name="T16" fmla="*/ 2147483647 w 152"/>
                <a:gd name="T17" fmla="*/ 2147483647 h 120"/>
                <a:gd name="T18" fmla="*/ 2147483647 w 152"/>
                <a:gd name="T19" fmla="*/ 2147483647 h 120"/>
                <a:gd name="T20" fmla="*/ 2147483647 w 152"/>
                <a:gd name="T21" fmla="*/ 2147483647 h 120"/>
                <a:gd name="T22" fmla="*/ 2147483647 w 152"/>
                <a:gd name="T23" fmla="*/ 2147483647 h 120"/>
                <a:gd name="T24" fmla="*/ 2147483647 w 152"/>
                <a:gd name="T25" fmla="*/ 2147483647 h 120"/>
                <a:gd name="T26" fmla="*/ 2147483647 w 152"/>
                <a:gd name="T27" fmla="*/ 0 h 120"/>
                <a:gd name="T28" fmla="*/ 2147483647 w 152"/>
                <a:gd name="T29" fmla="*/ 2147483647 h 120"/>
                <a:gd name="T30" fmla="*/ 2147483647 w 152"/>
                <a:gd name="T31" fmla="*/ 2147483647 h 120"/>
                <a:gd name="T32" fmla="*/ 2147483647 w 152"/>
                <a:gd name="T33" fmla="*/ 2147483647 h 120"/>
                <a:gd name="T34" fmla="*/ 2147483647 w 152"/>
                <a:gd name="T35" fmla="*/ 2147483647 h 120"/>
                <a:gd name="T36" fmla="*/ 2147483647 w 152"/>
                <a:gd name="T37" fmla="*/ 2147483647 h 120"/>
                <a:gd name="T38" fmla="*/ 0 w 152"/>
                <a:gd name="T39" fmla="*/ 2147483647 h 120"/>
                <a:gd name="T40" fmla="*/ 2147483647 w 152"/>
                <a:gd name="T41" fmla="*/ 2147483647 h 120"/>
                <a:gd name="T42" fmla="*/ 2147483647 w 152"/>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2"/>
                <a:gd name="T67" fmla="*/ 0 h 120"/>
                <a:gd name="T68" fmla="*/ 152 w 152"/>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2" h="120">
                  <a:moveTo>
                    <a:pt x="56" y="104"/>
                  </a:moveTo>
                  <a:lnTo>
                    <a:pt x="72" y="96"/>
                  </a:lnTo>
                  <a:lnTo>
                    <a:pt x="96" y="80"/>
                  </a:lnTo>
                  <a:lnTo>
                    <a:pt x="120" y="72"/>
                  </a:lnTo>
                  <a:lnTo>
                    <a:pt x="120" y="64"/>
                  </a:lnTo>
                  <a:lnTo>
                    <a:pt x="128" y="56"/>
                  </a:lnTo>
                  <a:lnTo>
                    <a:pt x="144" y="56"/>
                  </a:lnTo>
                  <a:lnTo>
                    <a:pt x="152" y="48"/>
                  </a:lnTo>
                  <a:lnTo>
                    <a:pt x="144" y="32"/>
                  </a:lnTo>
                  <a:lnTo>
                    <a:pt x="144" y="8"/>
                  </a:lnTo>
                  <a:lnTo>
                    <a:pt x="136" y="8"/>
                  </a:lnTo>
                  <a:lnTo>
                    <a:pt x="120" y="8"/>
                  </a:lnTo>
                  <a:lnTo>
                    <a:pt x="112" y="8"/>
                  </a:lnTo>
                  <a:lnTo>
                    <a:pt x="96" y="0"/>
                  </a:lnTo>
                  <a:lnTo>
                    <a:pt x="80" y="24"/>
                  </a:lnTo>
                  <a:lnTo>
                    <a:pt x="64" y="40"/>
                  </a:lnTo>
                  <a:lnTo>
                    <a:pt x="48" y="64"/>
                  </a:lnTo>
                  <a:lnTo>
                    <a:pt x="40" y="96"/>
                  </a:lnTo>
                  <a:lnTo>
                    <a:pt x="8" y="112"/>
                  </a:lnTo>
                  <a:lnTo>
                    <a:pt x="0" y="120"/>
                  </a:lnTo>
                  <a:lnTo>
                    <a:pt x="56" y="120"/>
                  </a:lnTo>
                  <a:lnTo>
                    <a:pt x="56" y="10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24" name="Freeform 645"/>
            <p:cNvSpPr/>
            <p:nvPr/>
          </p:nvSpPr>
          <p:spPr bwMode="auto">
            <a:xfrm>
              <a:off x="4591191" y="2896229"/>
              <a:ext cx="74570" cy="139271"/>
            </a:xfrm>
            <a:custGeom>
              <a:avLst/>
              <a:gdLst>
                <a:gd name="T0" fmla="*/ 2147483647 w 56"/>
                <a:gd name="T1" fmla="*/ 2147483647 h 104"/>
                <a:gd name="T2" fmla="*/ 2147483647 w 56"/>
                <a:gd name="T3" fmla="*/ 2147483647 h 104"/>
                <a:gd name="T4" fmla="*/ 2147483647 w 56"/>
                <a:gd name="T5" fmla="*/ 2147483647 h 104"/>
                <a:gd name="T6" fmla="*/ 0 w 56"/>
                <a:gd name="T7" fmla="*/ 2147483647 h 104"/>
                <a:gd name="T8" fmla="*/ 0 w 56"/>
                <a:gd name="T9" fmla="*/ 2147483647 h 104"/>
                <a:gd name="T10" fmla="*/ 2147483647 w 56"/>
                <a:gd name="T11" fmla="*/ 2147483647 h 104"/>
                <a:gd name="T12" fmla="*/ 2147483647 w 56"/>
                <a:gd name="T13" fmla="*/ 2147483647 h 104"/>
                <a:gd name="T14" fmla="*/ 2147483647 w 56"/>
                <a:gd name="T15" fmla="*/ 2147483647 h 104"/>
                <a:gd name="T16" fmla="*/ 2147483647 w 56"/>
                <a:gd name="T17" fmla="*/ 2147483647 h 104"/>
                <a:gd name="T18" fmla="*/ 2147483647 w 56"/>
                <a:gd name="T19" fmla="*/ 2147483647 h 104"/>
                <a:gd name="T20" fmla="*/ 2147483647 w 56"/>
                <a:gd name="T21" fmla="*/ 2147483647 h 104"/>
                <a:gd name="T22" fmla="*/ 2147483647 w 56"/>
                <a:gd name="T23" fmla="*/ 2147483647 h 104"/>
                <a:gd name="T24" fmla="*/ 2147483647 w 56"/>
                <a:gd name="T25" fmla="*/ 2147483647 h 104"/>
                <a:gd name="T26" fmla="*/ 2147483647 w 56"/>
                <a:gd name="T27" fmla="*/ 2147483647 h 104"/>
                <a:gd name="T28" fmla="*/ 2147483647 w 56"/>
                <a:gd name="T29" fmla="*/ 2147483647 h 104"/>
                <a:gd name="T30" fmla="*/ 2147483647 w 56"/>
                <a:gd name="T31" fmla="*/ 2147483647 h 104"/>
                <a:gd name="T32" fmla="*/ 2147483647 w 56"/>
                <a:gd name="T33" fmla="*/ 2147483647 h 104"/>
                <a:gd name="T34" fmla="*/ 2147483647 w 56"/>
                <a:gd name="T35" fmla="*/ 2147483647 h 104"/>
                <a:gd name="T36" fmla="*/ 2147483647 w 56"/>
                <a:gd name="T37" fmla="*/ 0 h 104"/>
                <a:gd name="T38" fmla="*/ 2147483647 w 56"/>
                <a:gd name="T39" fmla="*/ 0 h 104"/>
                <a:gd name="T40" fmla="*/ 2147483647 w 56"/>
                <a:gd name="T41" fmla="*/ 2147483647 h 104"/>
                <a:gd name="T42" fmla="*/ 2147483647 w 56"/>
                <a:gd name="T43" fmla="*/ 2147483647 h 1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6"/>
                <a:gd name="T67" fmla="*/ 0 h 104"/>
                <a:gd name="T68" fmla="*/ 56 w 56"/>
                <a:gd name="T69" fmla="*/ 104 h 1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6" h="104">
                  <a:moveTo>
                    <a:pt x="16" y="8"/>
                  </a:moveTo>
                  <a:lnTo>
                    <a:pt x="16" y="24"/>
                  </a:lnTo>
                  <a:lnTo>
                    <a:pt x="16" y="40"/>
                  </a:lnTo>
                  <a:lnTo>
                    <a:pt x="0" y="56"/>
                  </a:lnTo>
                  <a:lnTo>
                    <a:pt x="0" y="64"/>
                  </a:lnTo>
                  <a:lnTo>
                    <a:pt x="8" y="72"/>
                  </a:lnTo>
                  <a:lnTo>
                    <a:pt x="16" y="72"/>
                  </a:lnTo>
                  <a:lnTo>
                    <a:pt x="24" y="80"/>
                  </a:lnTo>
                  <a:lnTo>
                    <a:pt x="24" y="96"/>
                  </a:lnTo>
                  <a:lnTo>
                    <a:pt x="32" y="104"/>
                  </a:lnTo>
                  <a:lnTo>
                    <a:pt x="32" y="96"/>
                  </a:lnTo>
                  <a:lnTo>
                    <a:pt x="40" y="88"/>
                  </a:lnTo>
                  <a:lnTo>
                    <a:pt x="56" y="72"/>
                  </a:lnTo>
                  <a:lnTo>
                    <a:pt x="56" y="64"/>
                  </a:lnTo>
                  <a:lnTo>
                    <a:pt x="40" y="56"/>
                  </a:lnTo>
                  <a:lnTo>
                    <a:pt x="32" y="48"/>
                  </a:lnTo>
                  <a:lnTo>
                    <a:pt x="48" y="24"/>
                  </a:lnTo>
                  <a:lnTo>
                    <a:pt x="40" y="8"/>
                  </a:lnTo>
                  <a:lnTo>
                    <a:pt x="24" y="0"/>
                  </a:lnTo>
                  <a:lnTo>
                    <a:pt x="16" y="0"/>
                  </a:lnTo>
                  <a:lnTo>
                    <a:pt x="16"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25" name="Freeform 646"/>
            <p:cNvSpPr/>
            <p:nvPr/>
          </p:nvSpPr>
          <p:spPr bwMode="auto">
            <a:xfrm>
              <a:off x="4245757" y="2928031"/>
              <a:ext cx="203971" cy="161202"/>
            </a:xfrm>
            <a:custGeom>
              <a:avLst/>
              <a:gdLst>
                <a:gd name="T0" fmla="*/ 2147483647 w 152"/>
                <a:gd name="T1" fmla="*/ 2147483647 h 120"/>
                <a:gd name="T2" fmla="*/ 2147483647 w 152"/>
                <a:gd name="T3" fmla="*/ 2147483647 h 120"/>
                <a:gd name="T4" fmla="*/ 2147483647 w 152"/>
                <a:gd name="T5" fmla="*/ 2147483647 h 120"/>
                <a:gd name="T6" fmla="*/ 2147483647 w 152"/>
                <a:gd name="T7" fmla="*/ 2147483647 h 120"/>
                <a:gd name="T8" fmla="*/ 2147483647 w 152"/>
                <a:gd name="T9" fmla="*/ 2147483647 h 120"/>
                <a:gd name="T10" fmla="*/ 2147483647 w 152"/>
                <a:gd name="T11" fmla="*/ 2147483647 h 120"/>
                <a:gd name="T12" fmla="*/ 2147483647 w 152"/>
                <a:gd name="T13" fmla="*/ 2147483647 h 120"/>
                <a:gd name="T14" fmla="*/ 2147483647 w 152"/>
                <a:gd name="T15" fmla="*/ 2147483647 h 120"/>
                <a:gd name="T16" fmla="*/ 2147483647 w 152"/>
                <a:gd name="T17" fmla="*/ 2147483647 h 120"/>
                <a:gd name="T18" fmla="*/ 2147483647 w 152"/>
                <a:gd name="T19" fmla="*/ 2147483647 h 120"/>
                <a:gd name="T20" fmla="*/ 2147483647 w 152"/>
                <a:gd name="T21" fmla="*/ 2147483647 h 120"/>
                <a:gd name="T22" fmla="*/ 2147483647 w 152"/>
                <a:gd name="T23" fmla="*/ 2147483647 h 120"/>
                <a:gd name="T24" fmla="*/ 2147483647 w 152"/>
                <a:gd name="T25" fmla="*/ 2147483647 h 120"/>
                <a:gd name="T26" fmla="*/ 2147483647 w 152"/>
                <a:gd name="T27" fmla="*/ 0 h 120"/>
                <a:gd name="T28" fmla="*/ 2147483647 w 152"/>
                <a:gd name="T29" fmla="*/ 2147483647 h 120"/>
                <a:gd name="T30" fmla="*/ 2147483647 w 152"/>
                <a:gd name="T31" fmla="*/ 2147483647 h 120"/>
                <a:gd name="T32" fmla="*/ 2147483647 w 152"/>
                <a:gd name="T33" fmla="*/ 2147483647 h 120"/>
                <a:gd name="T34" fmla="*/ 2147483647 w 152"/>
                <a:gd name="T35" fmla="*/ 2147483647 h 120"/>
                <a:gd name="T36" fmla="*/ 2147483647 w 152"/>
                <a:gd name="T37" fmla="*/ 2147483647 h 120"/>
                <a:gd name="T38" fmla="*/ 0 w 152"/>
                <a:gd name="T39" fmla="*/ 2147483647 h 120"/>
                <a:gd name="T40" fmla="*/ 2147483647 w 152"/>
                <a:gd name="T41" fmla="*/ 2147483647 h 120"/>
                <a:gd name="T42" fmla="*/ 2147483647 w 152"/>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2"/>
                <a:gd name="T67" fmla="*/ 0 h 120"/>
                <a:gd name="T68" fmla="*/ 152 w 152"/>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2" h="120">
                  <a:moveTo>
                    <a:pt x="56" y="104"/>
                  </a:moveTo>
                  <a:lnTo>
                    <a:pt x="72" y="96"/>
                  </a:lnTo>
                  <a:lnTo>
                    <a:pt x="96" y="80"/>
                  </a:lnTo>
                  <a:lnTo>
                    <a:pt x="120" y="72"/>
                  </a:lnTo>
                  <a:lnTo>
                    <a:pt x="120" y="64"/>
                  </a:lnTo>
                  <a:lnTo>
                    <a:pt x="128" y="56"/>
                  </a:lnTo>
                  <a:lnTo>
                    <a:pt x="144" y="56"/>
                  </a:lnTo>
                  <a:lnTo>
                    <a:pt x="152" y="48"/>
                  </a:lnTo>
                  <a:lnTo>
                    <a:pt x="144" y="32"/>
                  </a:lnTo>
                  <a:lnTo>
                    <a:pt x="144" y="8"/>
                  </a:lnTo>
                  <a:lnTo>
                    <a:pt x="136" y="8"/>
                  </a:lnTo>
                  <a:lnTo>
                    <a:pt x="120" y="8"/>
                  </a:lnTo>
                  <a:lnTo>
                    <a:pt x="112" y="8"/>
                  </a:lnTo>
                  <a:lnTo>
                    <a:pt x="96" y="0"/>
                  </a:lnTo>
                  <a:lnTo>
                    <a:pt x="80" y="24"/>
                  </a:lnTo>
                  <a:lnTo>
                    <a:pt x="64" y="40"/>
                  </a:lnTo>
                  <a:lnTo>
                    <a:pt x="48" y="64"/>
                  </a:lnTo>
                  <a:lnTo>
                    <a:pt x="40" y="96"/>
                  </a:lnTo>
                  <a:lnTo>
                    <a:pt x="8" y="112"/>
                  </a:lnTo>
                  <a:lnTo>
                    <a:pt x="0" y="120"/>
                  </a:lnTo>
                  <a:lnTo>
                    <a:pt x="56" y="120"/>
                  </a:lnTo>
                  <a:lnTo>
                    <a:pt x="56" y="10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26" name="Freeform 647"/>
            <p:cNvSpPr/>
            <p:nvPr/>
          </p:nvSpPr>
          <p:spPr bwMode="auto">
            <a:xfrm>
              <a:off x="4182153" y="3089233"/>
              <a:ext cx="139270" cy="118435"/>
            </a:xfrm>
            <a:custGeom>
              <a:avLst/>
              <a:gdLst>
                <a:gd name="T0" fmla="*/ 2147483647 w 104"/>
                <a:gd name="T1" fmla="*/ 2147483647 h 88"/>
                <a:gd name="T2" fmla="*/ 2147483647 w 104"/>
                <a:gd name="T3" fmla="*/ 2147483647 h 88"/>
                <a:gd name="T4" fmla="*/ 2147483647 w 104"/>
                <a:gd name="T5" fmla="*/ 2147483647 h 88"/>
                <a:gd name="T6" fmla="*/ 2147483647 w 104"/>
                <a:gd name="T7" fmla="*/ 2147483647 h 88"/>
                <a:gd name="T8" fmla="*/ 2147483647 w 104"/>
                <a:gd name="T9" fmla="*/ 2147483647 h 88"/>
                <a:gd name="T10" fmla="*/ 2147483647 w 104"/>
                <a:gd name="T11" fmla="*/ 0 h 88"/>
                <a:gd name="T12" fmla="*/ 2147483647 w 104"/>
                <a:gd name="T13" fmla="*/ 0 h 88"/>
                <a:gd name="T14" fmla="*/ 2147483647 w 104"/>
                <a:gd name="T15" fmla="*/ 2147483647 h 88"/>
                <a:gd name="T16" fmla="*/ 2147483647 w 104"/>
                <a:gd name="T17" fmla="*/ 2147483647 h 88"/>
                <a:gd name="T18" fmla="*/ 0 w 104"/>
                <a:gd name="T19" fmla="*/ 2147483647 h 88"/>
                <a:gd name="T20" fmla="*/ 2147483647 w 104"/>
                <a:gd name="T21" fmla="*/ 2147483647 h 88"/>
                <a:gd name="T22" fmla="*/ 2147483647 w 104"/>
                <a:gd name="T23" fmla="*/ 2147483647 h 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
                <a:gd name="T37" fmla="*/ 0 h 88"/>
                <a:gd name="T38" fmla="*/ 104 w 104"/>
                <a:gd name="T39" fmla="*/ 88 h 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 h="88">
                  <a:moveTo>
                    <a:pt x="56" y="64"/>
                  </a:moveTo>
                  <a:lnTo>
                    <a:pt x="64" y="56"/>
                  </a:lnTo>
                  <a:lnTo>
                    <a:pt x="64" y="24"/>
                  </a:lnTo>
                  <a:lnTo>
                    <a:pt x="104" y="24"/>
                  </a:lnTo>
                  <a:lnTo>
                    <a:pt x="104" y="8"/>
                  </a:lnTo>
                  <a:lnTo>
                    <a:pt x="104" y="0"/>
                  </a:lnTo>
                  <a:lnTo>
                    <a:pt x="48" y="0"/>
                  </a:lnTo>
                  <a:lnTo>
                    <a:pt x="40" y="8"/>
                  </a:lnTo>
                  <a:lnTo>
                    <a:pt x="16" y="48"/>
                  </a:lnTo>
                  <a:lnTo>
                    <a:pt x="0" y="88"/>
                  </a:lnTo>
                  <a:lnTo>
                    <a:pt x="48" y="88"/>
                  </a:lnTo>
                  <a:lnTo>
                    <a:pt x="56" y="6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27" name="Freeform 648"/>
            <p:cNvSpPr/>
            <p:nvPr/>
          </p:nvSpPr>
          <p:spPr bwMode="auto">
            <a:xfrm>
              <a:off x="4192022" y="3357905"/>
              <a:ext cx="42768" cy="31802"/>
            </a:xfrm>
            <a:custGeom>
              <a:avLst/>
              <a:gdLst>
                <a:gd name="T0" fmla="*/ 2147483647 w 32"/>
                <a:gd name="T1" fmla="*/ 2147483647 h 24"/>
                <a:gd name="T2" fmla="*/ 2147483647 w 32"/>
                <a:gd name="T3" fmla="*/ 2147483647 h 24"/>
                <a:gd name="T4" fmla="*/ 2147483647 w 32"/>
                <a:gd name="T5" fmla="*/ 0 h 24"/>
                <a:gd name="T6" fmla="*/ 2147483647 w 32"/>
                <a:gd name="T7" fmla="*/ 0 h 24"/>
                <a:gd name="T8" fmla="*/ 0 w 32"/>
                <a:gd name="T9" fmla="*/ 2147483647 h 24"/>
                <a:gd name="T10" fmla="*/ 2147483647 w 32"/>
                <a:gd name="T11" fmla="*/ 2147483647 h 24"/>
                <a:gd name="T12" fmla="*/ 2147483647 w 32"/>
                <a:gd name="T13" fmla="*/ 2147483647 h 24"/>
                <a:gd name="T14" fmla="*/ 2147483647 w 32"/>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24"/>
                <a:gd name="T26" fmla="*/ 32 w 32"/>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24">
                  <a:moveTo>
                    <a:pt x="32" y="16"/>
                  </a:moveTo>
                  <a:lnTo>
                    <a:pt x="32" y="8"/>
                  </a:lnTo>
                  <a:lnTo>
                    <a:pt x="32" y="0"/>
                  </a:lnTo>
                  <a:lnTo>
                    <a:pt x="24" y="0"/>
                  </a:lnTo>
                  <a:lnTo>
                    <a:pt x="0" y="8"/>
                  </a:lnTo>
                  <a:lnTo>
                    <a:pt x="8" y="24"/>
                  </a:lnTo>
                  <a:lnTo>
                    <a:pt x="24" y="16"/>
                  </a:lnTo>
                  <a:lnTo>
                    <a:pt x="32"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28" name="Freeform 649"/>
            <p:cNvSpPr/>
            <p:nvPr/>
          </p:nvSpPr>
          <p:spPr bwMode="auto">
            <a:xfrm>
              <a:off x="4837930" y="3174769"/>
              <a:ext cx="278541" cy="344338"/>
            </a:xfrm>
            <a:custGeom>
              <a:avLst/>
              <a:gdLst>
                <a:gd name="T0" fmla="*/ 2147483647 w 208"/>
                <a:gd name="T1" fmla="*/ 2147483647 h 256"/>
                <a:gd name="T2" fmla="*/ 2147483647 w 208"/>
                <a:gd name="T3" fmla="*/ 2147483647 h 256"/>
                <a:gd name="T4" fmla="*/ 2147483647 w 208"/>
                <a:gd name="T5" fmla="*/ 2147483647 h 256"/>
                <a:gd name="T6" fmla="*/ 2147483647 w 208"/>
                <a:gd name="T7" fmla="*/ 2147483647 h 256"/>
                <a:gd name="T8" fmla="*/ 2147483647 w 208"/>
                <a:gd name="T9" fmla="*/ 2147483647 h 256"/>
                <a:gd name="T10" fmla="*/ 2147483647 w 208"/>
                <a:gd name="T11" fmla="*/ 2147483647 h 256"/>
                <a:gd name="T12" fmla="*/ 2147483647 w 208"/>
                <a:gd name="T13" fmla="*/ 2147483647 h 256"/>
                <a:gd name="T14" fmla="*/ 2147483647 w 208"/>
                <a:gd name="T15" fmla="*/ 2147483647 h 256"/>
                <a:gd name="T16" fmla="*/ 2147483647 w 208"/>
                <a:gd name="T17" fmla="*/ 2147483647 h 256"/>
                <a:gd name="T18" fmla="*/ 0 w 208"/>
                <a:gd name="T19" fmla="*/ 2147483647 h 256"/>
                <a:gd name="T20" fmla="*/ 2147483647 w 208"/>
                <a:gd name="T21" fmla="*/ 2147483647 h 256"/>
                <a:gd name="T22" fmla="*/ 2147483647 w 208"/>
                <a:gd name="T23" fmla="*/ 2147483647 h 256"/>
                <a:gd name="T24" fmla="*/ 2147483647 w 208"/>
                <a:gd name="T25" fmla="*/ 2147483647 h 256"/>
                <a:gd name="T26" fmla="*/ 2147483647 w 208"/>
                <a:gd name="T27" fmla="*/ 2147483647 h 256"/>
                <a:gd name="T28" fmla="*/ 2147483647 w 208"/>
                <a:gd name="T29" fmla="*/ 2147483647 h 256"/>
                <a:gd name="T30" fmla="*/ 2147483647 w 208"/>
                <a:gd name="T31" fmla="*/ 2147483647 h 256"/>
                <a:gd name="T32" fmla="*/ 2147483647 w 208"/>
                <a:gd name="T33" fmla="*/ 2147483647 h 256"/>
                <a:gd name="T34" fmla="*/ 2147483647 w 208"/>
                <a:gd name="T35" fmla="*/ 2147483647 h 256"/>
                <a:gd name="T36" fmla="*/ 2147483647 w 208"/>
                <a:gd name="T37" fmla="*/ 2147483647 h 256"/>
                <a:gd name="T38" fmla="*/ 2147483647 w 208"/>
                <a:gd name="T39" fmla="*/ 2147483647 h 256"/>
                <a:gd name="T40" fmla="*/ 2147483647 w 208"/>
                <a:gd name="T41" fmla="*/ 2147483647 h 256"/>
                <a:gd name="T42" fmla="*/ 2147483647 w 208"/>
                <a:gd name="T43" fmla="*/ 2147483647 h 256"/>
                <a:gd name="T44" fmla="*/ 2147483647 w 208"/>
                <a:gd name="T45" fmla="*/ 2147483647 h 256"/>
                <a:gd name="T46" fmla="*/ 2147483647 w 208"/>
                <a:gd name="T47" fmla="*/ 2147483647 h 256"/>
                <a:gd name="T48" fmla="*/ 2147483647 w 208"/>
                <a:gd name="T49" fmla="*/ 2147483647 h 256"/>
                <a:gd name="T50" fmla="*/ 2147483647 w 208"/>
                <a:gd name="T51" fmla="*/ 2147483647 h 256"/>
                <a:gd name="T52" fmla="*/ 2147483647 w 208"/>
                <a:gd name="T53" fmla="*/ 2147483647 h 256"/>
                <a:gd name="T54" fmla="*/ 2147483647 w 208"/>
                <a:gd name="T55" fmla="*/ 2147483647 h 256"/>
                <a:gd name="T56" fmla="*/ 2147483647 w 208"/>
                <a:gd name="T57" fmla="*/ 2147483647 h 256"/>
                <a:gd name="T58" fmla="*/ 2147483647 w 208"/>
                <a:gd name="T59" fmla="*/ 2147483647 h 256"/>
                <a:gd name="T60" fmla="*/ 2147483647 w 208"/>
                <a:gd name="T61" fmla="*/ 2147483647 h 256"/>
                <a:gd name="T62" fmla="*/ 2147483647 w 208"/>
                <a:gd name="T63" fmla="*/ 2147483647 h 256"/>
                <a:gd name="T64" fmla="*/ 2147483647 w 208"/>
                <a:gd name="T65" fmla="*/ 2147483647 h 256"/>
                <a:gd name="T66" fmla="*/ 2147483647 w 208"/>
                <a:gd name="T67" fmla="*/ 2147483647 h 256"/>
                <a:gd name="T68" fmla="*/ 2147483647 w 208"/>
                <a:gd name="T69" fmla="*/ 2147483647 h 256"/>
                <a:gd name="T70" fmla="*/ 2147483647 w 208"/>
                <a:gd name="T71" fmla="*/ 0 h 256"/>
                <a:gd name="T72" fmla="*/ 2147483647 w 208"/>
                <a:gd name="T73" fmla="*/ 2147483647 h 256"/>
                <a:gd name="T74" fmla="*/ 2147483647 w 208"/>
                <a:gd name="T75" fmla="*/ 2147483647 h 2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8"/>
                <a:gd name="T115" fmla="*/ 0 h 256"/>
                <a:gd name="T116" fmla="*/ 208 w 208"/>
                <a:gd name="T117" fmla="*/ 256 h 2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8" h="256">
                  <a:moveTo>
                    <a:pt x="152" y="16"/>
                  </a:moveTo>
                  <a:lnTo>
                    <a:pt x="48" y="16"/>
                  </a:lnTo>
                  <a:lnTo>
                    <a:pt x="40" y="40"/>
                  </a:lnTo>
                  <a:lnTo>
                    <a:pt x="32" y="40"/>
                  </a:lnTo>
                  <a:lnTo>
                    <a:pt x="32" y="56"/>
                  </a:lnTo>
                  <a:lnTo>
                    <a:pt x="24" y="48"/>
                  </a:lnTo>
                  <a:lnTo>
                    <a:pt x="24" y="96"/>
                  </a:lnTo>
                  <a:lnTo>
                    <a:pt x="8" y="104"/>
                  </a:lnTo>
                  <a:lnTo>
                    <a:pt x="8" y="128"/>
                  </a:lnTo>
                  <a:lnTo>
                    <a:pt x="0" y="136"/>
                  </a:lnTo>
                  <a:lnTo>
                    <a:pt x="16" y="160"/>
                  </a:lnTo>
                  <a:lnTo>
                    <a:pt x="24" y="176"/>
                  </a:lnTo>
                  <a:lnTo>
                    <a:pt x="32" y="200"/>
                  </a:lnTo>
                  <a:lnTo>
                    <a:pt x="48" y="208"/>
                  </a:lnTo>
                  <a:lnTo>
                    <a:pt x="72" y="232"/>
                  </a:lnTo>
                  <a:lnTo>
                    <a:pt x="80" y="240"/>
                  </a:lnTo>
                  <a:lnTo>
                    <a:pt x="104" y="240"/>
                  </a:lnTo>
                  <a:lnTo>
                    <a:pt x="120" y="256"/>
                  </a:lnTo>
                  <a:lnTo>
                    <a:pt x="144" y="248"/>
                  </a:lnTo>
                  <a:lnTo>
                    <a:pt x="168" y="240"/>
                  </a:lnTo>
                  <a:lnTo>
                    <a:pt x="176" y="240"/>
                  </a:lnTo>
                  <a:lnTo>
                    <a:pt x="176" y="232"/>
                  </a:lnTo>
                  <a:lnTo>
                    <a:pt x="168" y="224"/>
                  </a:lnTo>
                  <a:lnTo>
                    <a:pt x="160" y="216"/>
                  </a:lnTo>
                  <a:lnTo>
                    <a:pt x="144" y="200"/>
                  </a:lnTo>
                  <a:lnTo>
                    <a:pt x="144" y="192"/>
                  </a:lnTo>
                  <a:lnTo>
                    <a:pt x="152" y="192"/>
                  </a:lnTo>
                  <a:lnTo>
                    <a:pt x="160" y="168"/>
                  </a:lnTo>
                  <a:lnTo>
                    <a:pt x="176" y="152"/>
                  </a:lnTo>
                  <a:lnTo>
                    <a:pt x="184" y="128"/>
                  </a:lnTo>
                  <a:lnTo>
                    <a:pt x="192" y="80"/>
                  </a:lnTo>
                  <a:lnTo>
                    <a:pt x="200" y="72"/>
                  </a:lnTo>
                  <a:lnTo>
                    <a:pt x="208" y="72"/>
                  </a:lnTo>
                  <a:lnTo>
                    <a:pt x="200" y="48"/>
                  </a:lnTo>
                  <a:lnTo>
                    <a:pt x="192" y="16"/>
                  </a:lnTo>
                  <a:lnTo>
                    <a:pt x="176" y="0"/>
                  </a:lnTo>
                  <a:lnTo>
                    <a:pt x="168" y="8"/>
                  </a:lnTo>
                  <a:lnTo>
                    <a:pt x="152"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29" name="Freeform 650"/>
            <p:cNvSpPr/>
            <p:nvPr/>
          </p:nvSpPr>
          <p:spPr bwMode="auto">
            <a:xfrm>
              <a:off x="4321423" y="3400672"/>
              <a:ext cx="107468" cy="96502"/>
            </a:xfrm>
            <a:custGeom>
              <a:avLst/>
              <a:gdLst>
                <a:gd name="T0" fmla="*/ 2147483647 w 80"/>
                <a:gd name="T1" fmla="*/ 2147483647 h 72"/>
                <a:gd name="T2" fmla="*/ 2147483647 w 80"/>
                <a:gd name="T3" fmla="*/ 2147483647 h 72"/>
                <a:gd name="T4" fmla="*/ 2147483647 w 80"/>
                <a:gd name="T5" fmla="*/ 2147483647 h 72"/>
                <a:gd name="T6" fmla="*/ 2147483647 w 80"/>
                <a:gd name="T7" fmla="*/ 2147483647 h 72"/>
                <a:gd name="T8" fmla="*/ 2147483647 w 80"/>
                <a:gd name="T9" fmla="*/ 0 h 72"/>
                <a:gd name="T10" fmla="*/ 2147483647 w 80"/>
                <a:gd name="T11" fmla="*/ 0 h 72"/>
                <a:gd name="T12" fmla="*/ 2147483647 w 80"/>
                <a:gd name="T13" fmla="*/ 0 h 72"/>
                <a:gd name="T14" fmla="*/ 2147483647 w 80"/>
                <a:gd name="T15" fmla="*/ 0 h 72"/>
                <a:gd name="T16" fmla="*/ 2147483647 w 80"/>
                <a:gd name="T17" fmla="*/ 0 h 72"/>
                <a:gd name="T18" fmla="*/ 2147483647 w 80"/>
                <a:gd name="T19" fmla="*/ 2147483647 h 72"/>
                <a:gd name="T20" fmla="*/ 2147483647 w 80"/>
                <a:gd name="T21" fmla="*/ 2147483647 h 72"/>
                <a:gd name="T22" fmla="*/ 0 w 80"/>
                <a:gd name="T23" fmla="*/ 2147483647 h 72"/>
                <a:gd name="T24" fmla="*/ 2147483647 w 80"/>
                <a:gd name="T25" fmla="*/ 2147483647 h 72"/>
                <a:gd name="T26" fmla="*/ 2147483647 w 80"/>
                <a:gd name="T27" fmla="*/ 2147483647 h 72"/>
                <a:gd name="T28" fmla="*/ 2147483647 w 80"/>
                <a:gd name="T29" fmla="*/ 2147483647 h 72"/>
                <a:gd name="T30" fmla="*/ 2147483647 w 80"/>
                <a:gd name="T31" fmla="*/ 2147483647 h 72"/>
                <a:gd name="T32" fmla="*/ 2147483647 w 80"/>
                <a:gd name="T33" fmla="*/ 2147483647 h 72"/>
                <a:gd name="T34" fmla="*/ 2147483647 w 80"/>
                <a:gd name="T35" fmla="*/ 2147483647 h 72"/>
                <a:gd name="T36" fmla="*/ 2147483647 w 80"/>
                <a:gd name="T37" fmla="*/ 2147483647 h 72"/>
                <a:gd name="T38" fmla="*/ 2147483647 w 80"/>
                <a:gd name="T39" fmla="*/ 2147483647 h 72"/>
                <a:gd name="T40" fmla="*/ 2147483647 w 80"/>
                <a:gd name="T41" fmla="*/ 2147483647 h 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
                <a:gd name="T64" fmla="*/ 0 h 72"/>
                <a:gd name="T65" fmla="*/ 80 w 80"/>
                <a:gd name="T66" fmla="*/ 72 h 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 h="72">
                  <a:moveTo>
                    <a:pt x="72" y="40"/>
                  </a:moveTo>
                  <a:lnTo>
                    <a:pt x="80" y="24"/>
                  </a:lnTo>
                  <a:lnTo>
                    <a:pt x="72" y="8"/>
                  </a:lnTo>
                  <a:lnTo>
                    <a:pt x="48" y="8"/>
                  </a:lnTo>
                  <a:lnTo>
                    <a:pt x="40" y="0"/>
                  </a:lnTo>
                  <a:lnTo>
                    <a:pt x="32" y="0"/>
                  </a:lnTo>
                  <a:lnTo>
                    <a:pt x="24" y="0"/>
                  </a:lnTo>
                  <a:lnTo>
                    <a:pt x="16" y="0"/>
                  </a:lnTo>
                  <a:lnTo>
                    <a:pt x="8" y="0"/>
                  </a:lnTo>
                  <a:lnTo>
                    <a:pt x="8" y="16"/>
                  </a:lnTo>
                  <a:lnTo>
                    <a:pt x="8" y="32"/>
                  </a:lnTo>
                  <a:lnTo>
                    <a:pt x="0" y="40"/>
                  </a:lnTo>
                  <a:lnTo>
                    <a:pt x="8" y="40"/>
                  </a:lnTo>
                  <a:lnTo>
                    <a:pt x="8" y="56"/>
                  </a:lnTo>
                  <a:lnTo>
                    <a:pt x="16" y="64"/>
                  </a:lnTo>
                  <a:lnTo>
                    <a:pt x="16" y="72"/>
                  </a:lnTo>
                  <a:lnTo>
                    <a:pt x="32" y="72"/>
                  </a:lnTo>
                  <a:lnTo>
                    <a:pt x="64" y="64"/>
                  </a:lnTo>
                  <a:lnTo>
                    <a:pt x="72" y="64"/>
                  </a:lnTo>
                  <a:lnTo>
                    <a:pt x="72" y="48"/>
                  </a:lnTo>
                  <a:lnTo>
                    <a:pt x="72" y="4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30" name="Freeform 651"/>
            <p:cNvSpPr/>
            <p:nvPr/>
          </p:nvSpPr>
          <p:spPr bwMode="auto">
            <a:xfrm>
              <a:off x="4267689" y="3432474"/>
              <a:ext cx="74570" cy="64700"/>
            </a:xfrm>
            <a:custGeom>
              <a:avLst/>
              <a:gdLst>
                <a:gd name="T0" fmla="*/ 2147483647 w 56"/>
                <a:gd name="T1" fmla="*/ 2147483647 h 48"/>
                <a:gd name="T2" fmla="*/ 2147483647 w 56"/>
                <a:gd name="T3" fmla="*/ 2147483647 h 48"/>
                <a:gd name="T4" fmla="*/ 2147483647 w 56"/>
                <a:gd name="T5" fmla="*/ 2147483647 h 48"/>
                <a:gd name="T6" fmla="*/ 2147483647 w 56"/>
                <a:gd name="T7" fmla="*/ 2147483647 h 48"/>
                <a:gd name="T8" fmla="*/ 2147483647 w 56"/>
                <a:gd name="T9" fmla="*/ 2147483647 h 48"/>
                <a:gd name="T10" fmla="*/ 2147483647 w 56"/>
                <a:gd name="T11" fmla="*/ 0 h 48"/>
                <a:gd name="T12" fmla="*/ 2147483647 w 56"/>
                <a:gd name="T13" fmla="*/ 2147483647 h 48"/>
                <a:gd name="T14" fmla="*/ 2147483647 w 56"/>
                <a:gd name="T15" fmla="*/ 2147483647 h 48"/>
                <a:gd name="T16" fmla="*/ 0 w 56"/>
                <a:gd name="T17" fmla="*/ 2147483647 h 48"/>
                <a:gd name="T18" fmla="*/ 2147483647 w 56"/>
                <a:gd name="T19" fmla="*/ 2147483647 h 48"/>
                <a:gd name="T20" fmla="*/ 2147483647 w 56"/>
                <a:gd name="T21" fmla="*/ 2147483647 h 48"/>
                <a:gd name="T22" fmla="*/ 2147483647 w 56"/>
                <a:gd name="T23" fmla="*/ 2147483647 h 48"/>
                <a:gd name="T24" fmla="*/ 2147483647 w 56"/>
                <a:gd name="T25" fmla="*/ 2147483647 h 48"/>
                <a:gd name="T26" fmla="*/ 2147483647 w 56"/>
                <a:gd name="T27" fmla="*/ 2147483647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
                <a:gd name="T43" fmla="*/ 0 h 48"/>
                <a:gd name="T44" fmla="*/ 56 w 56"/>
                <a:gd name="T45" fmla="*/ 48 h 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 h="48">
                  <a:moveTo>
                    <a:pt x="48" y="32"/>
                  </a:moveTo>
                  <a:lnTo>
                    <a:pt x="48" y="16"/>
                  </a:lnTo>
                  <a:lnTo>
                    <a:pt x="40" y="16"/>
                  </a:lnTo>
                  <a:lnTo>
                    <a:pt x="32" y="16"/>
                  </a:lnTo>
                  <a:lnTo>
                    <a:pt x="24" y="8"/>
                  </a:lnTo>
                  <a:lnTo>
                    <a:pt x="16" y="0"/>
                  </a:lnTo>
                  <a:lnTo>
                    <a:pt x="16" y="8"/>
                  </a:lnTo>
                  <a:lnTo>
                    <a:pt x="8" y="16"/>
                  </a:lnTo>
                  <a:lnTo>
                    <a:pt x="0" y="24"/>
                  </a:lnTo>
                  <a:lnTo>
                    <a:pt x="8" y="24"/>
                  </a:lnTo>
                  <a:lnTo>
                    <a:pt x="40" y="48"/>
                  </a:lnTo>
                  <a:lnTo>
                    <a:pt x="56" y="48"/>
                  </a:lnTo>
                  <a:lnTo>
                    <a:pt x="56" y="40"/>
                  </a:lnTo>
                  <a:lnTo>
                    <a:pt x="48" y="3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31" name="Freeform 652"/>
            <p:cNvSpPr/>
            <p:nvPr/>
          </p:nvSpPr>
          <p:spPr bwMode="auto">
            <a:xfrm>
              <a:off x="4234791" y="3411638"/>
              <a:ext cx="53734" cy="53735"/>
            </a:xfrm>
            <a:custGeom>
              <a:avLst/>
              <a:gdLst>
                <a:gd name="T0" fmla="*/ 2147483647 w 40"/>
                <a:gd name="T1" fmla="*/ 2147483647 h 40"/>
                <a:gd name="T2" fmla="*/ 2147483647 w 40"/>
                <a:gd name="T3" fmla="*/ 2147483647 h 40"/>
                <a:gd name="T4" fmla="*/ 2147483647 w 40"/>
                <a:gd name="T5" fmla="*/ 0 h 40"/>
                <a:gd name="T6" fmla="*/ 2147483647 w 40"/>
                <a:gd name="T7" fmla="*/ 0 h 40"/>
                <a:gd name="T8" fmla="*/ 2147483647 w 40"/>
                <a:gd name="T9" fmla="*/ 2147483647 h 40"/>
                <a:gd name="T10" fmla="*/ 0 w 40"/>
                <a:gd name="T11" fmla="*/ 2147483647 h 40"/>
                <a:gd name="T12" fmla="*/ 2147483647 w 40"/>
                <a:gd name="T13" fmla="*/ 2147483647 h 40"/>
                <a:gd name="T14" fmla="*/ 2147483647 w 40"/>
                <a:gd name="T15" fmla="*/ 2147483647 h 40"/>
                <a:gd name="T16" fmla="*/ 2147483647 w 40"/>
                <a:gd name="T17" fmla="*/ 2147483647 h 40"/>
                <a:gd name="T18" fmla="*/ 2147483647 w 40"/>
                <a:gd name="T19" fmla="*/ 2147483647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40"/>
                <a:gd name="T32" fmla="*/ 40 w 40"/>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40">
                  <a:moveTo>
                    <a:pt x="40" y="24"/>
                  </a:moveTo>
                  <a:lnTo>
                    <a:pt x="40" y="16"/>
                  </a:lnTo>
                  <a:lnTo>
                    <a:pt x="32" y="0"/>
                  </a:lnTo>
                  <a:lnTo>
                    <a:pt x="16" y="0"/>
                  </a:lnTo>
                  <a:lnTo>
                    <a:pt x="8" y="8"/>
                  </a:lnTo>
                  <a:lnTo>
                    <a:pt x="0" y="16"/>
                  </a:lnTo>
                  <a:lnTo>
                    <a:pt x="8" y="24"/>
                  </a:lnTo>
                  <a:lnTo>
                    <a:pt x="24" y="40"/>
                  </a:lnTo>
                  <a:lnTo>
                    <a:pt x="32" y="32"/>
                  </a:lnTo>
                  <a:lnTo>
                    <a:pt x="40" y="2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32" name="Freeform 653"/>
            <p:cNvSpPr/>
            <p:nvPr/>
          </p:nvSpPr>
          <p:spPr bwMode="auto">
            <a:xfrm>
              <a:off x="4196409" y="3357905"/>
              <a:ext cx="42768" cy="31802"/>
            </a:xfrm>
            <a:custGeom>
              <a:avLst/>
              <a:gdLst>
                <a:gd name="T0" fmla="*/ 2147483647 w 32"/>
                <a:gd name="T1" fmla="*/ 2147483647 h 24"/>
                <a:gd name="T2" fmla="*/ 2147483647 w 32"/>
                <a:gd name="T3" fmla="*/ 2147483647 h 24"/>
                <a:gd name="T4" fmla="*/ 2147483647 w 32"/>
                <a:gd name="T5" fmla="*/ 0 h 24"/>
                <a:gd name="T6" fmla="*/ 2147483647 w 32"/>
                <a:gd name="T7" fmla="*/ 0 h 24"/>
                <a:gd name="T8" fmla="*/ 0 w 32"/>
                <a:gd name="T9" fmla="*/ 2147483647 h 24"/>
                <a:gd name="T10" fmla="*/ 0 w 32"/>
                <a:gd name="T11" fmla="*/ 2147483647 h 24"/>
                <a:gd name="T12" fmla="*/ 2147483647 w 32"/>
                <a:gd name="T13" fmla="*/ 2147483647 h 24"/>
                <a:gd name="T14" fmla="*/ 2147483647 w 32"/>
                <a:gd name="T15" fmla="*/ 2147483647 h 24"/>
                <a:gd name="T16" fmla="*/ 2147483647 w 32"/>
                <a:gd name="T17" fmla="*/ 2147483647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24"/>
                <a:gd name="T29" fmla="*/ 32 w 32"/>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24">
                  <a:moveTo>
                    <a:pt x="32" y="16"/>
                  </a:moveTo>
                  <a:lnTo>
                    <a:pt x="32" y="8"/>
                  </a:lnTo>
                  <a:lnTo>
                    <a:pt x="32" y="0"/>
                  </a:lnTo>
                  <a:lnTo>
                    <a:pt x="24" y="0"/>
                  </a:lnTo>
                  <a:lnTo>
                    <a:pt x="0" y="8"/>
                  </a:lnTo>
                  <a:lnTo>
                    <a:pt x="8" y="24"/>
                  </a:lnTo>
                  <a:lnTo>
                    <a:pt x="24" y="16"/>
                  </a:lnTo>
                  <a:lnTo>
                    <a:pt x="32"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33" name="Freeform 654"/>
            <p:cNvSpPr/>
            <p:nvPr/>
          </p:nvSpPr>
          <p:spPr bwMode="auto">
            <a:xfrm>
              <a:off x="4239177" y="3411638"/>
              <a:ext cx="53734" cy="53735"/>
            </a:xfrm>
            <a:custGeom>
              <a:avLst/>
              <a:gdLst>
                <a:gd name="T0" fmla="*/ 2147483647 w 40"/>
                <a:gd name="T1" fmla="*/ 2147483647 h 40"/>
                <a:gd name="T2" fmla="*/ 2147483647 w 40"/>
                <a:gd name="T3" fmla="*/ 2147483647 h 40"/>
                <a:gd name="T4" fmla="*/ 2147483647 w 40"/>
                <a:gd name="T5" fmla="*/ 2147483647 h 40"/>
                <a:gd name="T6" fmla="*/ 2147483647 w 40"/>
                <a:gd name="T7" fmla="*/ 0 h 40"/>
                <a:gd name="T8" fmla="*/ 2147483647 w 40"/>
                <a:gd name="T9" fmla="*/ 0 h 40"/>
                <a:gd name="T10" fmla="*/ 2147483647 w 40"/>
                <a:gd name="T11" fmla="*/ 2147483647 h 40"/>
                <a:gd name="T12" fmla="*/ 0 w 40"/>
                <a:gd name="T13" fmla="*/ 2147483647 h 40"/>
                <a:gd name="T14" fmla="*/ 2147483647 w 40"/>
                <a:gd name="T15" fmla="*/ 2147483647 h 40"/>
                <a:gd name="T16" fmla="*/ 2147483647 w 40"/>
                <a:gd name="T17" fmla="*/ 2147483647 h 40"/>
                <a:gd name="T18" fmla="*/ 2147483647 w 40"/>
                <a:gd name="T19" fmla="*/ 2147483647 h 40"/>
                <a:gd name="T20" fmla="*/ 2147483647 w 40"/>
                <a:gd name="T21" fmla="*/ 2147483647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40"/>
                <a:gd name="T35" fmla="*/ 40 w 40"/>
                <a:gd name="T36" fmla="*/ 40 h 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40">
                  <a:moveTo>
                    <a:pt x="40" y="24"/>
                  </a:moveTo>
                  <a:lnTo>
                    <a:pt x="40" y="16"/>
                  </a:lnTo>
                  <a:lnTo>
                    <a:pt x="32" y="0"/>
                  </a:lnTo>
                  <a:lnTo>
                    <a:pt x="16" y="0"/>
                  </a:lnTo>
                  <a:lnTo>
                    <a:pt x="8" y="8"/>
                  </a:lnTo>
                  <a:lnTo>
                    <a:pt x="0" y="16"/>
                  </a:lnTo>
                  <a:lnTo>
                    <a:pt x="8" y="24"/>
                  </a:lnTo>
                  <a:lnTo>
                    <a:pt x="24" y="40"/>
                  </a:lnTo>
                  <a:lnTo>
                    <a:pt x="32" y="32"/>
                  </a:lnTo>
                  <a:lnTo>
                    <a:pt x="40" y="2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34" name="Freeform 655"/>
            <p:cNvSpPr/>
            <p:nvPr/>
          </p:nvSpPr>
          <p:spPr bwMode="auto">
            <a:xfrm>
              <a:off x="4321423" y="3089233"/>
              <a:ext cx="1097" cy="10966"/>
            </a:xfrm>
            <a:custGeom>
              <a:avLst/>
              <a:gdLst>
                <a:gd name="T0" fmla="*/ 0 w 1942"/>
                <a:gd name="T1" fmla="*/ 0 h 8"/>
                <a:gd name="T2" fmla="*/ 0 w 1942"/>
                <a:gd name="T3" fmla="*/ 2147483647 h 8"/>
                <a:gd name="T4" fmla="*/ 0 w 1942"/>
                <a:gd name="T5" fmla="*/ 0 h 8"/>
                <a:gd name="T6" fmla="*/ 0 60000 65536"/>
                <a:gd name="T7" fmla="*/ 0 60000 65536"/>
                <a:gd name="T8" fmla="*/ 0 60000 65536"/>
                <a:gd name="T9" fmla="*/ 0 w 1942"/>
                <a:gd name="T10" fmla="*/ 0 h 8"/>
                <a:gd name="T11" fmla="*/ 1942 w 1942"/>
                <a:gd name="T12" fmla="*/ 8 h 8"/>
              </a:gdLst>
              <a:ahLst/>
              <a:cxnLst>
                <a:cxn ang="T6">
                  <a:pos x="T0" y="T1"/>
                </a:cxn>
                <a:cxn ang="T7">
                  <a:pos x="T2" y="T3"/>
                </a:cxn>
                <a:cxn ang="T8">
                  <a:pos x="T4" y="T5"/>
                </a:cxn>
              </a:cxnLst>
              <a:rect l="T9" t="T10" r="T11" b="T12"/>
              <a:pathLst>
                <a:path w="1942" h="8">
                  <a:moveTo>
                    <a:pt x="0" y="0"/>
                  </a:moveTo>
                  <a:lnTo>
                    <a:pt x="0" y="8"/>
                  </a:lnTo>
                  <a:lnTo>
                    <a:pt x="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35" name="Freeform 656"/>
            <p:cNvSpPr/>
            <p:nvPr/>
          </p:nvSpPr>
          <p:spPr bwMode="auto">
            <a:xfrm>
              <a:off x="4321423" y="2896229"/>
              <a:ext cx="344338" cy="354207"/>
            </a:xfrm>
            <a:custGeom>
              <a:avLst/>
              <a:gdLst>
                <a:gd name="T0" fmla="*/ 2147483647 w 257"/>
                <a:gd name="T1" fmla="*/ 2147483647 h 264"/>
                <a:gd name="T2" fmla="*/ 2147483647 w 257"/>
                <a:gd name="T3" fmla="*/ 2147483647 h 264"/>
                <a:gd name="T4" fmla="*/ 2147483647 w 257"/>
                <a:gd name="T5" fmla="*/ 2147483647 h 264"/>
                <a:gd name="T6" fmla="*/ 2147483647 w 257"/>
                <a:gd name="T7" fmla="*/ 2147483647 h 264"/>
                <a:gd name="T8" fmla="*/ 2147483647 w 257"/>
                <a:gd name="T9" fmla="*/ 2147483647 h 264"/>
                <a:gd name="T10" fmla="*/ 2147483647 w 257"/>
                <a:gd name="T11" fmla="*/ 2147483647 h 264"/>
                <a:gd name="T12" fmla="*/ 2147483647 w 257"/>
                <a:gd name="T13" fmla="*/ 2147483647 h 264"/>
                <a:gd name="T14" fmla="*/ 2147483647 w 257"/>
                <a:gd name="T15" fmla="*/ 2147483647 h 264"/>
                <a:gd name="T16" fmla="*/ 2147483647 w 257"/>
                <a:gd name="T17" fmla="*/ 2147483647 h 264"/>
                <a:gd name="T18" fmla="*/ 2147483647 w 257"/>
                <a:gd name="T19" fmla="*/ 2147483647 h 264"/>
                <a:gd name="T20" fmla="*/ 2147483647 w 257"/>
                <a:gd name="T21" fmla="*/ 2147483647 h 264"/>
                <a:gd name="T22" fmla="*/ 2147483647 w 257"/>
                <a:gd name="T23" fmla="*/ 2147483647 h 264"/>
                <a:gd name="T24" fmla="*/ 2147483647 w 257"/>
                <a:gd name="T25" fmla="*/ 2147483647 h 264"/>
                <a:gd name="T26" fmla="*/ 2147483647 w 257"/>
                <a:gd name="T27" fmla="*/ 2147483647 h 264"/>
                <a:gd name="T28" fmla="*/ 2147483647 w 257"/>
                <a:gd name="T29" fmla="*/ 2147483647 h 264"/>
                <a:gd name="T30" fmla="*/ 2147483647 w 257"/>
                <a:gd name="T31" fmla="*/ 2147483647 h 264"/>
                <a:gd name="T32" fmla="*/ 2147483647 w 257"/>
                <a:gd name="T33" fmla="*/ 2147483647 h 264"/>
                <a:gd name="T34" fmla="*/ 2147483647 w 257"/>
                <a:gd name="T35" fmla="*/ 2147483647 h 264"/>
                <a:gd name="T36" fmla="*/ 2147483647 w 257"/>
                <a:gd name="T37" fmla="*/ 2147483647 h 264"/>
                <a:gd name="T38" fmla="*/ 2147483647 w 257"/>
                <a:gd name="T39" fmla="*/ 2147483647 h 264"/>
                <a:gd name="T40" fmla="*/ 2147483647 w 257"/>
                <a:gd name="T41" fmla="*/ 2147483647 h 264"/>
                <a:gd name="T42" fmla="*/ 2147483647 w 257"/>
                <a:gd name="T43" fmla="*/ 2147483647 h 264"/>
                <a:gd name="T44" fmla="*/ 2147483647 w 257"/>
                <a:gd name="T45" fmla="*/ 0 h 264"/>
                <a:gd name="T46" fmla="*/ 2147483647 w 257"/>
                <a:gd name="T47" fmla="*/ 2147483647 h 264"/>
                <a:gd name="T48" fmla="*/ 2147483647 w 257"/>
                <a:gd name="T49" fmla="*/ 2147483647 h 264"/>
                <a:gd name="T50" fmla="*/ 2147483647 w 257"/>
                <a:gd name="T51" fmla="*/ 2147483647 h 264"/>
                <a:gd name="T52" fmla="*/ 2147483647 w 257"/>
                <a:gd name="T53" fmla="*/ 2147483647 h 264"/>
                <a:gd name="T54" fmla="*/ 2147483647 w 257"/>
                <a:gd name="T55" fmla="*/ 2147483647 h 264"/>
                <a:gd name="T56" fmla="*/ 2147483647 w 257"/>
                <a:gd name="T57" fmla="*/ 2147483647 h 264"/>
                <a:gd name="T58" fmla="*/ 2147483647 w 257"/>
                <a:gd name="T59" fmla="*/ 2147483647 h 264"/>
                <a:gd name="T60" fmla="*/ 2147483647 w 257"/>
                <a:gd name="T61" fmla="*/ 2147483647 h 264"/>
                <a:gd name="T62" fmla="*/ 2147483647 w 257"/>
                <a:gd name="T63" fmla="*/ 2147483647 h 264"/>
                <a:gd name="T64" fmla="*/ 2147483647 w 257"/>
                <a:gd name="T65" fmla="*/ 2147483647 h 264"/>
                <a:gd name="T66" fmla="*/ 2147483647 w 257"/>
                <a:gd name="T67" fmla="*/ 2147483647 h 264"/>
                <a:gd name="T68" fmla="*/ 2147483647 w 257"/>
                <a:gd name="T69" fmla="*/ 2147483647 h 264"/>
                <a:gd name="T70" fmla="*/ 2147483647 w 257"/>
                <a:gd name="T71" fmla="*/ 2147483647 h 264"/>
                <a:gd name="T72" fmla="*/ 0 w 257"/>
                <a:gd name="T73" fmla="*/ 2147483647 h 264"/>
                <a:gd name="T74" fmla="*/ 0 w 257"/>
                <a:gd name="T75" fmla="*/ 2147483647 h 264"/>
                <a:gd name="T76" fmla="*/ 0 w 257"/>
                <a:gd name="T77" fmla="*/ 2147483647 h 264"/>
                <a:gd name="T78" fmla="*/ 2147483647 w 257"/>
                <a:gd name="T79" fmla="*/ 2147483647 h 26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57"/>
                <a:gd name="T121" fmla="*/ 0 h 264"/>
                <a:gd name="T122" fmla="*/ 257 w 257"/>
                <a:gd name="T123" fmla="*/ 264 h 26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57" h="264">
                  <a:moveTo>
                    <a:pt x="40" y="184"/>
                  </a:moveTo>
                  <a:lnTo>
                    <a:pt x="144" y="256"/>
                  </a:lnTo>
                  <a:lnTo>
                    <a:pt x="152" y="264"/>
                  </a:lnTo>
                  <a:lnTo>
                    <a:pt x="160" y="264"/>
                  </a:lnTo>
                  <a:lnTo>
                    <a:pt x="185" y="248"/>
                  </a:lnTo>
                  <a:lnTo>
                    <a:pt x="257" y="200"/>
                  </a:lnTo>
                  <a:lnTo>
                    <a:pt x="241" y="184"/>
                  </a:lnTo>
                  <a:lnTo>
                    <a:pt x="233" y="184"/>
                  </a:lnTo>
                  <a:lnTo>
                    <a:pt x="225" y="168"/>
                  </a:lnTo>
                  <a:lnTo>
                    <a:pt x="233" y="160"/>
                  </a:lnTo>
                  <a:lnTo>
                    <a:pt x="233" y="120"/>
                  </a:lnTo>
                  <a:lnTo>
                    <a:pt x="225" y="112"/>
                  </a:lnTo>
                  <a:lnTo>
                    <a:pt x="233" y="104"/>
                  </a:lnTo>
                  <a:lnTo>
                    <a:pt x="225" y="96"/>
                  </a:lnTo>
                  <a:lnTo>
                    <a:pt x="225" y="80"/>
                  </a:lnTo>
                  <a:lnTo>
                    <a:pt x="217" y="72"/>
                  </a:lnTo>
                  <a:lnTo>
                    <a:pt x="209" y="72"/>
                  </a:lnTo>
                  <a:lnTo>
                    <a:pt x="201" y="64"/>
                  </a:lnTo>
                  <a:lnTo>
                    <a:pt x="201" y="56"/>
                  </a:lnTo>
                  <a:lnTo>
                    <a:pt x="217" y="40"/>
                  </a:lnTo>
                  <a:lnTo>
                    <a:pt x="217" y="24"/>
                  </a:lnTo>
                  <a:lnTo>
                    <a:pt x="217" y="8"/>
                  </a:lnTo>
                  <a:lnTo>
                    <a:pt x="217" y="0"/>
                  </a:lnTo>
                  <a:lnTo>
                    <a:pt x="209" y="8"/>
                  </a:lnTo>
                  <a:lnTo>
                    <a:pt x="193" y="8"/>
                  </a:lnTo>
                  <a:lnTo>
                    <a:pt x="144" y="8"/>
                  </a:lnTo>
                  <a:lnTo>
                    <a:pt x="104" y="24"/>
                  </a:lnTo>
                  <a:lnTo>
                    <a:pt x="88" y="32"/>
                  </a:lnTo>
                  <a:lnTo>
                    <a:pt x="88" y="56"/>
                  </a:lnTo>
                  <a:lnTo>
                    <a:pt x="96" y="72"/>
                  </a:lnTo>
                  <a:lnTo>
                    <a:pt x="88" y="80"/>
                  </a:lnTo>
                  <a:lnTo>
                    <a:pt x="72" y="80"/>
                  </a:lnTo>
                  <a:lnTo>
                    <a:pt x="64" y="88"/>
                  </a:lnTo>
                  <a:lnTo>
                    <a:pt x="64" y="96"/>
                  </a:lnTo>
                  <a:lnTo>
                    <a:pt x="40" y="104"/>
                  </a:lnTo>
                  <a:lnTo>
                    <a:pt x="16" y="120"/>
                  </a:lnTo>
                  <a:lnTo>
                    <a:pt x="0" y="128"/>
                  </a:lnTo>
                  <a:lnTo>
                    <a:pt x="0" y="144"/>
                  </a:lnTo>
                  <a:lnTo>
                    <a:pt x="0" y="152"/>
                  </a:lnTo>
                  <a:lnTo>
                    <a:pt x="40" y="18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36" name="Rectangle 657"/>
            <p:cNvSpPr>
              <a:spLocks noChangeArrowheads="1"/>
            </p:cNvSpPr>
            <p:nvPr/>
          </p:nvSpPr>
          <p:spPr bwMode="auto">
            <a:xfrm>
              <a:off x="4321423" y="3089233"/>
              <a:ext cx="0" cy="10966"/>
            </a:xfrm>
            <a:prstGeom prst="rect">
              <a:avLst/>
            </a:prstGeom>
            <a:grpFill/>
            <a:ln w="6350">
              <a:no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eaLnBrk="1" hangingPunct="1">
                <a:spcBef>
                  <a:spcPct val="50000"/>
                </a:spcBef>
              </a:pPr>
              <a:endParaRPr lang="en-US">
                <a:solidFill>
                  <a:schemeClr val="bg1">
                    <a:lumMod val="85000"/>
                  </a:schemeClr>
                </a:solidFill>
                <a:ea typeface="MS PGothic" panose="020B0600070205080204" pitchFamily="34" charset="-128"/>
              </a:endParaRPr>
            </a:p>
          </p:txBody>
        </p:sp>
        <p:sp>
          <p:nvSpPr>
            <p:cNvPr id="1048937" name="Freeform 658"/>
            <p:cNvSpPr/>
            <p:nvPr/>
          </p:nvSpPr>
          <p:spPr bwMode="auto">
            <a:xfrm>
              <a:off x="4321423" y="2896229"/>
              <a:ext cx="344338" cy="354207"/>
            </a:xfrm>
            <a:custGeom>
              <a:avLst/>
              <a:gdLst>
                <a:gd name="T0" fmla="*/ 2147483647 w 257"/>
                <a:gd name="T1" fmla="*/ 2147483647 h 264"/>
                <a:gd name="T2" fmla="*/ 2147483647 w 257"/>
                <a:gd name="T3" fmla="*/ 2147483647 h 264"/>
                <a:gd name="T4" fmla="*/ 2147483647 w 257"/>
                <a:gd name="T5" fmla="*/ 2147483647 h 264"/>
                <a:gd name="T6" fmla="*/ 2147483647 w 257"/>
                <a:gd name="T7" fmla="*/ 2147483647 h 264"/>
                <a:gd name="T8" fmla="*/ 2147483647 w 257"/>
                <a:gd name="T9" fmla="*/ 2147483647 h 264"/>
                <a:gd name="T10" fmla="*/ 2147483647 w 257"/>
                <a:gd name="T11" fmla="*/ 2147483647 h 264"/>
                <a:gd name="T12" fmla="*/ 2147483647 w 257"/>
                <a:gd name="T13" fmla="*/ 2147483647 h 264"/>
                <a:gd name="T14" fmla="*/ 2147483647 w 257"/>
                <a:gd name="T15" fmla="*/ 2147483647 h 264"/>
                <a:gd name="T16" fmla="*/ 2147483647 w 257"/>
                <a:gd name="T17" fmla="*/ 2147483647 h 264"/>
                <a:gd name="T18" fmla="*/ 2147483647 w 257"/>
                <a:gd name="T19" fmla="*/ 2147483647 h 264"/>
                <a:gd name="T20" fmla="*/ 2147483647 w 257"/>
                <a:gd name="T21" fmla="*/ 2147483647 h 264"/>
                <a:gd name="T22" fmla="*/ 2147483647 w 257"/>
                <a:gd name="T23" fmla="*/ 2147483647 h 264"/>
                <a:gd name="T24" fmla="*/ 2147483647 w 257"/>
                <a:gd name="T25" fmla="*/ 2147483647 h 264"/>
                <a:gd name="T26" fmla="*/ 2147483647 w 257"/>
                <a:gd name="T27" fmla="*/ 2147483647 h 264"/>
                <a:gd name="T28" fmla="*/ 2147483647 w 257"/>
                <a:gd name="T29" fmla="*/ 2147483647 h 264"/>
                <a:gd name="T30" fmla="*/ 2147483647 w 257"/>
                <a:gd name="T31" fmla="*/ 2147483647 h 264"/>
                <a:gd name="T32" fmla="*/ 2147483647 w 257"/>
                <a:gd name="T33" fmla="*/ 2147483647 h 264"/>
                <a:gd name="T34" fmla="*/ 2147483647 w 257"/>
                <a:gd name="T35" fmla="*/ 2147483647 h 264"/>
                <a:gd name="T36" fmla="*/ 2147483647 w 257"/>
                <a:gd name="T37" fmla="*/ 2147483647 h 264"/>
                <a:gd name="T38" fmla="*/ 0 w 257"/>
                <a:gd name="T39" fmla="*/ 2147483647 h 264"/>
                <a:gd name="T40" fmla="*/ 0 w 257"/>
                <a:gd name="T41" fmla="*/ 2147483647 h 264"/>
                <a:gd name="T42" fmla="*/ 2147483647 w 257"/>
                <a:gd name="T43" fmla="*/ 2147483647 h 264"/>
                <a:gd name="T44" fmla="*/ 2147483647 w 257"/>
                <a:gd name="T45" fmla="*/ 2147483647 h 264"/>
                <a:gd name="T46" fmla="*/ 2147483647 w 257"/>
                <a:gd name="T47" fmla="*/ 2147483647 h 264"/>
                <a:gd name="T48" fmla="*/ 2147483647 w 257"/>
                <a:gd name="T49" fmla="*/ 2147483647 h 264"/>
                <a:gd name="T50" fmla="*/ 2147483647 w 257"/>
                <a:gd name="T51" fmla="*/ 2147483647 h 264"/>
                <a:gd name="T52" fmla="*/ 2147483647 w 257"/>
                <a:gd name="T53" fmla="*/ 2147483647 h 264"/>
                <a:gd name="T54" fmla="*/ 2147483647 w 257"/>
                <a:gd name="T55" fmla="*/ 2147483647 h 264"/>
                <a:gd name="T56" fmla="*/ 2147483647 w 257"/>
                <a:gd name="T57" fmla="*/ 2147483647 h 264"/>
                <a:gd name="T58" fmla="*/ 2147483647 w 257"/>
                <a:gd name="T59" fmla="*/ 2147483647 h 264"/>
                <a:gd name="T60" fmla="*/ 2147483647 w 257"/>
                <a:gd name="T61" fmla="*/ 2147483647 h 264"/>
                <a:gd name="T62" fmla="*/ 2147483647 w 257"/>
                <a:gd name="T63" fmla="*/ 2147483647 h 264"/>
                <a:gd name="T64" fmla="*/ 2147483647 w 257"/>
                <a:gd name="T65" fmla="*/ 2147483647 h 264"/>
                <a:gd name="T66" fmla="*/ 2147483647 w 257"/>
                <a:gd name="T67" fmla="*/ 2147483647 h 264"/>
                <a:gd name="T68" fmla="*/ 2147483647 w 257"/>
                <a:gd name="T69" fmla="*/ 2147483647 h 264"/>
                <a:gd name="T70" fmla="*/ 2147483647 w 257"/>
                <a:gd name="T71" fmla="*/ 2147483647 h 264"/>
                <a:gd name="T72" fmla="*/ 2147483647 w 257"/>
                <a:gd name="T73" fmla="*/ 2147483647 h 264"/>
                <a:gd name="T74" fmla="*/ 2147483647 w 257"/>
                <a:gd name="T75" fmla="*/ 2147483647 h 264"/>
                <a:gd name="T76" fmla="*/ 2147483647 w 257"/>
                <a:gd name="T77" fmla="*/ 2147483647 h 264"/>
                <a:gd name="T78" fmla="*/ 2147483647 w 257"/>
                <a:gd name="T79" fmla="*/ 2147483647 h 264"/>
                <a:gd name="T80" fmla="*/ 0 w 257"/>
                <a:gd name="T81" fmla="*/ 2147483647 h 264"/>
                <a:gd name="T82" fmla="*/ 0 w 257"/>
                <a:gd name="T83" fmla="*/ 2147483647 h 2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57"/>
                <a:gd name="T127" fmla="*/ 0 h 264"/>
                <a:gd name="T128" fmla="*/ 257 w 257"/>
                <a:gd name="T129" fmla="*/ 264 h 2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57" h="264">
                  <a:moveTo>
                    <a:pt x="40" y="184"/>
                  </a:moveTo>
                  <a:lnTo>
                    <a:pt x="144" y="256"/>
                  </a:lnTo>
                  <a:lnTo>
                    <a:pt x="152" y="264"/>
                  </a:lnTo>
                  <a:lnTo>
                    <a:pt x="160" y="264"/>
                  </a:lnTo>
                  <a:lnTo>
                    <a:pt x="185" y="248"/>
                  </a:lnTo>
                  <a:lnTo>
                    <a:pt x="257" y="200"/>
                  </a:lnTo>
                  <a:lnTo>
                    <a:pt x="241" y="184"/>
                  </a:lnTo>
                  <a:lnTo>
                    <a:pt x="233" y="184"/>
                  </a:lnTo>
                  <a:lnTo>
                    <a:pt x="225" y="168"/>
                  </a:lnTo>
                  <a:lnTo>
                    <a:pt x="233" y="160"/>
                  </a:lnTo>
                  <a:lnTo>
                    <a:pt x="233" y="120"/>
                  </a:lnTo>
                  <a:lnTo>
                    <a:pt x="225" y="112"/>
                  </a:lnTo>
                  <a:lnTo>
                    <a:pt x="233" y="104"/>
                  </a:lnTo>
                  <a:lnTo>
                    <a:pt x="225" y="96"/>
                  </a:lnTo>
                  <a:lnTo>
                    <a:pt x="225" y="80"/>
                  </a:lnTo>
                  <a:lnTo>
                    <a:pt x="217" y="72"/>
                  </a:lnTo>
                  <a:lnTo>
                    <a:pt x="209" y="72"/>
                  </a:lnTo>
                  <a:lnTo>
                    <a:pt x="201" y="64"/>
                  </a:lnTo>
                  <a:lnTo>
                    <a:pt x="201" y="56"/>
                  </a:lnTo>
                  <a:lnTo>
                    <a:pt x="217" y="40"/>
                  </a:lnTo>
                  <a:lnTo>
                    <a:pt x="217" y="24"/>
                  </a:lnTo>
                  <a:lnTo>
                    <a:pt x="217" y="8"/>
                  </a:lnTo>
                  <a:lnTo>
                    <a:pt x="217" y="0"/>
                  </a:lnTo>
                  <a:lnTo>
                    <a:pt x="209" y="8"/>
                  </a:lnTo>
                  <a:lnTo>
                    <a:pt x="193" y="8"/>
                  </a:lnTo>
                  <a:lnTo>
                    <a:pt x="144" y="8"/>
                  </a:lnTo>
                  <a:lnTo>
                    <a:pt x="104" y="24"/>
                  </a:lnTo>
                  <a:lnTo>
                    <a:pt x="88" y="32"/>
                  </a:lnTo>
                  <a:lnTo>
                    <a:pt x="88" y="56"/>
                  </a:lnTo>
                  <a:lnTo>
                    <a:pt x="96" y="72"/>
                  </a:lnTo>
                  <a:lnTo>
                    <a:pt x="88" y="80"/>
                  </a:lnTo>
                  <a:lnTo>
                    <a:pt x="72" y="80"/>
                  </a:lnTo>
                  <a:lnTo>
                    <a:pt x="64" y="88"/>
                  </a:lnTo>
                  <a:lnTo>
                    <a:pt x="64" y="96"/>
                  </a:lnTo>
                  <a:lnTo>
                    <a:pt x="40" y="104"/>
                  </a:lnTo>
                  <a:lnTo>
                    <a:pt x="16" y="120"/>
                  </a:lnTo>
                  <a:lnTo>
                    <a:pt x="0" y="128"/>
                  </a:lnTo>
                  <a:lnTo>
                    <a:pt x="0" y="144"/>
                  </a:lnTo>
                  <a:lnTo>
                    <a:pt x="0" y="152"/>
                  </a:lnTo>
                  <a:lnTo>
                    <a:pt x="40" y="184"/>
                  </a:lnTo>
                  <a:lnTo>
                    <a:pt x="144" y="256"/>
                  </a:lnTo>
                  <a:lnTo>
                    <a:pt x="152" y="264"/>
                  </a:lnTo>
                  <a:lnTo>
                    <a:pt x="160" y="264"/>
                  </a:lnTo>
                  <a:lnTo>
                    <a:pt x="185" y="248"/>
                  </a:lnTo>
                  <a:lnTo>
                    <a:pt x="257" y="200"/>
                  </a:lnTo>
                  <a:lnTo>
                    <a:pt x="241" y="184"/>
                  </a:lnTo>
                  <a:lnTo>
                    <a:pt x="233" y="184"/>
                  </a:lnTo>
                  <a:lnTo>
                    <a:pt x="225" y="168"/>
                  </a:lnTo>
                  <a:lnTo>
                    <a:pt x="233" y="160"/>
                  </a:lnTo>
                  <a:lnTo>
                    <a:pt x="233" y="120"/>
                  </a:lnTo>
                  <a:lnTo>
                    <a:pt x="225" y="112"/>
                  </a:lnTo>
                  <a:lnTo>
                    <a:pt x="233" y="104"/>
                  </a:lnTo>
                  <a:lnTo>
                    <a:pt x="225" y="96"/>
                  </a:lnTo>
                  <a:lnTo>
                    <a:pt x="225" y="80"/>
                  </a:lnTo>
                  <a:lnTo>
                    <a:pt x="217" y="72"/>
                  </a:lnTo>
                  <a:lnTo>
                    <a:pt x="209" y="72"/>
                  </a:lnTo>
                  <a:lnTo>
                    <a:pt x="201" y="64"/>
                  </a:lnTo>
                  <a:lnTo>
                    <a:pt x="201" y="56"/>
                  </a:lnTo>
                  <a:lnTo>
                    <a:pt x="217" y="40"/>
                  </a:lnTo>
                  <a:lnTo>
                    <a:pt x="217" y="24"/>
                  </a:lnTo>
                  <a:lnTo>
                    <a:pt x="217" y="8"/>
                  </a:lnTo>
                  <a:lnTo>
                    <a:pt x="217" y="0"/>
                  </a:lnTo>
                  <a:lnTo>
                    <a:pt x="209" y="8"/>
                  </a:lnTo>
                  <a:lnTo>
                    <a:pt x="193" y="8"/>
                  </a:lnTo>
                  <a:lnTo>
                    <a:pt x="144" y="8"/>
                  </a:lnTo>
                  <a:lnTo>
                    <a:pt x="104" y="24"/>
                  </a:lnTo>
                  <a:lnTo>
                    <a:pt x="88" y="32"/>
                  </a:lnTo>
                  <a:lnTo>
                    <a:pt x="88" y="56"/>
                  </a:lnTo>
                  <a:lnTo>
                    <a:pt x="96" y="72"/>
                  </a:lnTo>
                  <a:lnTo>
                    <a:pt x="88" y="80"/>
                  </a:lnTo>
                  <a:lnTo>
                    <a:pt x="72" y="80"/>
                  </a:lnTo>
                  <a:lnTo>
                    <a:pt x="64" y="88"/>
                  </a:lnTo>
                  <a:lnTo>
                    <a:pt x="64" y="96"/>
                  </a:lnTo>
                  <a:lnTo>
                    <a:pt x="40" y="104"/>
                  </a:lnTo>
                  <a:lnTo>
                    <a:pt x="16" y="120"/>
                  </a:lnTo>
                  <a:lnTo>
                    <a:pt x="0" y="128"/>
                  </a:lnTo>
                  <a:lnTo>
                    <a:pt x="0" y="144"/>
                  </a:lnTo>
                  <a:lnTo>
                    <a:pt x="0" y="152"/>
                  </a:lnTo>
                  <a:lnTo>
                    <a:pt x="40" y="18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38" name="Freeform 659"/>
            <p:cNvSpPr/>
            <p:nvPr/>
          </p:nvSpPr>
          <p:spPr bwMode="auto">
            <a:xfrm>
              <a:off x="4342259" y="2874296"/>
              <a:ext cx="10966" cy="1097"/>
            </a:xfrm>
            <a:custGeom>
              <a:avLst/>
              <a:gdLst>
                <a:gd name="T0" fmla="*/ 2147483647 w 8"/>
                <a:gd name="T1" fmla="*/ 0 h 1943"/>
                <a:gd name="T2" fmla="*/ 0 w 8"/>
                <a:gd name="T3" fmla="*/ 0 h 1943"/>
                <a:gd name="T4" fmla="*/ 2147483647 w 8"/>
                <a:gd name="T5" fmla="*/ 0 h 1943"/>
                <a:gd name="T6" fmla="*/ 0 60000 65536"/>
                <a:gd name="T7" fmla="*/ 0 60000 65536"/>
                <a:gd name="T8" fmla="*/ 0 60000 65536"/>
                <a:gd name="T9" fmla="*/ 0 w 8"/>
                <a:gd name="T10" fmla="*/ 0 h 1943"/>
                <a:gd name="T11" fmla="*/ 8 w 8"/>
                <a:gd name="T12" fmla="*/ 1943 h 1943"/>
              </a:gdLst>
              <a:ahLst/>
              <a:cxnLst>
                <a:cxn ang="T6">
                  <a:pos x="T0" y="T1"/>
                </a:cxn>
                <a:cxn ang="T7">
                  <a:pos x="T2" y="T3"/>
                </a:cxn>
                <a:cxn ang="T8">
                  <a:pos x="T4" y="T5"/>
                </a:cxn>
              </a:cxnLst>
              <a:rect l="T9" t="T10" r="T11" b="T12"/>
              <a:pathLst>
                <a:path w="8" h="1943">
                  <a:moveTo>
                    <a:pt x="8" y="0"/>
                  </a:moveTo>
                  <a:lnTo>
                    <a:pt x="0" y="0"/>
                  </a:lnTo>
                  <a:lnTo>
                    <a:pt x="8"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39" name="Freeform 660"/>
            <p:cNvSpPr/>
            <p:nvPr/>
          </p:nvSpPr>
          <p:spPr bwMode="auto">
            <a:xfrm>
              <a:off x="4353225" y="2799726"/>
              <a:ext cx="10966" cy="1097"/>
            </a:xfrm>
            <a:custGeom>
              <a:avLst/>
              <a:gdLst>
                <a:gd name="T0" fmla="*/ 0 w 8"/>
                <a:gd name="T1" fmla="*/ 0 h 1943"/>
                <a:gd name="T2" fmla="*/ 2147483647 w 8"/>
                <a:gd name="T3" fmla="*/ 0 h 1943"/>
                <a:gd name="T4" fmla="*/ 0 w 8"/>
                <a:gd name="T5" fmla="*/ 0 h 1943"/>
                <a:gd name="T6" fmla="*/ 0 60000 65536"/>
                <a:gd name="T7" fmla="*/ 0 60000 65536"/>
                <a:gd name="T8" fmla="*/ 0 60000 65536"/>
                <a:gd name="T9" fmla="*/ 0 w 8"/>
                <a:gd name="T10" fmla="*/ 0 h 1943"/>
                <a:gd name="T11" fmla="*/ 8 w 8"/>
                <a:gd name="T12" fmla="*/ 1943 h 1943"/>
              </a:gdLst>
              <a:ahLst/>
              <a:cxnLst>
                <a:cxn ang="T6">
                  <a:pos x="T0" y="T1"/>
                </a:cxn>
                <a:cxn ang="T7">
                  <a:pos x="T2" y="T3"/>
                </a:cxn>
                <a:cxn ang="T8">
                  <a:pos x="T4" y="T5"/>
                </a:cxn>
              </a:cxnLst>
              <a:rect l="T9" t="T10" r="T11" b="T12"/>
              <a:pathLst>
                <a:path w="8" h="1943">
                  <a:moveTo>
                    <a:pt x="0" y="0"/>
                  </a:moveTo>
                  <a:lnTo>
                    <a:pt x="8" y="0"/>
                  </a:lnTo>
                  <a:lnTo>
                    <a:pt x="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40" name="Rectangle 661"/>
            <p:cNvSpPr>
              <a:spLocks noChangeArrowheads="1"/>
            </p:cNvSpPr>
            <p:nvPr/>
          </p:nvSpPr>
          <p:spPr bwMode="auto">
            <a:xfrm>
              <a:off x="4342259" y="2874296"/>
              <a:ext cx="10966" cy="0"/>
            </a:xfrm>
            <a:prstGeom prst="rect">
              <a:avLst/>
            </a:prstGeom>
            <a:grpFill/>
            <a:ln w="6350">
              <a:no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eaLnBrk="1" hangingPunct="1">
                <a:spcBef>
                  <a:spcPct val="50000"/>
                </a:spcBef>
              </a:pPr>
              <a:endParaRPr lang="en-US">
                <a:solidFill>
                  <a:schemeClr val="bg1">
                    <a:lumMod val="85000"/>
                  </a:schemeClr>
                </a:solidFill>
                <a:ea typeface="MS PGothic" panose="020B0600070205080204" pitchFamily="34" charset="-128"/>
              </a:endParaRPr>
            </a:p>
          </p:txBody>
        </p:sp>
        <p:sp>
          <p:nvSpPr>
            <p:cNvPr id="1048941" name="Freeform 662"/>
            <p:cNvSpPr/>
            <p:nvPr/>
          </p:nvSpPr>
          <p:spPr bwMode="auto">
            <a:xfrm>
              <a:off x="4353225" y="2799726"/>
              <a:ext cx="10966" cy="1097"/>
            </a:xfrm>
            <a:custGeom>
              <a:avLst/>
              <a:gdLst>
                <a:gd name="T0" fmla="*/ 0 w 8"/>
                <a:gd name="T1" fmla="*/ 0 h 1943"/>
                <a:gd name="T2" fmla="*/ 0 w 8"/>
                <a:gd name="T3" fmla="*/ 0 h 1943"/>
                <a:gd name="T4" fmla="*/ 2147483647 w 8"/>
                <a:gd name="T5" fmla="*/ 0 h 1943"/>
                <a:gd name="T6" fmla="*/ 0 w 8"/>
                <a:gd name="T7" fmla="*/ 0 h 1943"/>
                <a:gd name="T8" fmla="*/ 0 60000 65536"/>
                <a:gd name="T9" fmla="*/ 0 60000 65536"/>
                <a:gd name="T10" fmla="*/ 0 60000 65536"/>
                <a:gd name="T11" fmla="*/ 0 60000 65536"/>
                <a:gd name="T12" fmla="*/ 0 w 8"/>
                <a:gd name="T13" fmla="*/ 0 h 1943"/>
                <a:gd name="T14" fmla="*/ 8 w 8"/>
                <a:gd name="T15" fmla="*/ 1943 h 1943"/>
              </a:gdLst>
              <a:ahLst/>
              <a:cxnLst>
                <a:cxn ang="T8">
                  <a:pos x="T0" y="T1"/>
                </a:cxn>
                <a:cxn ang="T9">
                  <a:pos x="T2" y="T3"/>
                </a:cxn>
                <a:cxn ang="T10">
                  <a:pos x="T4" y="T5"/>
                </a:cxn>
                <a:cxn ang="T11">
                  <a:pos x="T6" y="T7"/>
                </a:cxn>
              </a:cxnLst>
              <a:rect l="T12" t="T13" r="T14" b="T15"/>
              <a:pathLst>
                <a:path w="8" h="1943">
                  <a:moveTo>
                    <a:pt x="0" y="0"/>
                  </a:moveTo>
                  <a:lnTo>
                    <a:pt x="0" y="0"/>
                  </a:lnTo>
                  <a:lnTo>
                    <a:pt x="8" y="0"/>
                  </a:lnTo>
                  <a:lnTo>
                    <a:pt x="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42" name="Freeform 663"/>
            <p:cNvSpPr/>
            <p:nvPr/>
          </p:nvSpPr>
          <p:spPr bwMode="auto">
            <a:xfrm>
              <a:off x="4310457" y="2755862"/>
              <a:ext cx="203971" cy="161203"/>
            </a:xfrm>
            <a:custGeom>
              <a:avLst/>
              <a:gdLst>
                <a:gd name="T0" fmla="*/ 2147483647 w 152"/>
                <a:gd name="T1" fmla="*/ 2147483647 h 120"/>
                <a:gd name="T2" fmla="*/ 2147483647 w 152"/>
                <a:gd name="T3" fmla="*/ 2147483647 h 120"/>
                <a:gd name="T4" fmla="*/ 2147483647 w 152"/>
                <a:gd name="T5" fmla="*/ 2147483647 h 120"/>
                <a:gd name="T6" fmla="*/ 2147483647 w 152"/>
                <a:gd name="T7" fmla="*/ 2147483647 h 120"/>
                <a:gd name="T8" fmla="*/ 2147483647 w 152"/>
                <a:gd name="T9" fmla="*/ 2147483647 h 120"/>
                <a:gd name="T10" fmla="*/ 2147483647 w 152"/>
                <a:gd name="T11" fmla="*/ 0 h 120"/>
                <a:gd name="T12" fmla="*/ 2147483647 w 152"/>
                <a:gd name="T13" fmla="*/ 0 h 120"/>
                <a:gd name="T14" fmla="*/ 2147483647 w 152"/>
                <a:gd name="T15" fmla="*/ 0 h 120"/>
                <a:gd name="T16" fmla="*/ 2147483647 w 152"/>
                <a:gd name="T17" fmla="*/ 0 h 120"/>
                <a:gd name="T18" fmla="*/ 0 w 152"/>
                <a:gd name="T19" fmla="*/ 2147483647 h 120"/>
                <a:gd name="T20" fmla="*/ 2147483647 w 152"/>
                <a:gd name="T21" fmla="*/ 2147483647 h 120"/>
                <a:gd name="T22" fmla="*/ 2147483647 w 152"/>
                <a:gd name="T23" fmla="*/ 2147483647 h 120"/>
                <a:gd name="T24" fmla="*/ 2147483647 w 152"/>
                <a:gd name="T25" fmla="*/ 2147483647 h 120"/>
                <a:gd name="T26" fmla="*/ 2147483647 w 152"/>
                <a:gd name="T27" fmla="*/ 2147483647 h 120"/>
                <a:gd name="T28" fmla="*/ 2147483647 w 152"/>
                <a:gd name="T29" fmla="*/ 2147483647 h 120"/>
                <a:gd name="T30" fmla="*/ 2147483647 w 152"/>
                <a:gd name="T31" fmla="*/ 2147483647 h 120"/>
                <a:gd name="T32" fmla="*/ 2147483647 w 152"/>
                <a:gd name="T33" fmla="*/ 2147483647 h 120"/>
                <a:gd name="T34" fmla="*/ 2147483647 w 152"/>
                <a:gd name="T35" fmla="*/ 2147483647 h 120"/>
                <a:gd name="T36" fmla="*/ 2147483647 w 152"/>
                <a:gd name="T37" fmla="*/ 2147483647 h 120"/>
                <a:gd name="T38" fmla="*/ 2147483647 w 152"/>
                <a:gd name="T39" fmla="*/ 2147483647 h 120"/>
                <a:gd name="T40" fmla="*/ 2147483647 w 152"/>
                <a:gd name="T41" fmla="*/ 2147483647 h 120"/>
                <a:gd name="T42" fmla="*/ 2147483647 w 152"/>
                <a:gd name="T43" fmla="*/ 2147483647 h 120"/>
                <a:gd name="T44" fmla="*/ 2147483647 w 152"/>
                <a:gd name="T45" fmla="*/ 2147483647 h 120"/>
                <a:gd name="T46" fmla="*/ 2147483647 w 152"/>
                <a:gd name="T47" fmla="*/ 2147483647 h 120"/>
                <a:gd name="T48" fmla="*/ 2147483647 w 152"/>
                <a:gd name="T49" fmla="*/ 2147483647 h 120"/>
                <a:gd name="T50" fmla="*/ 2147483647 w 152"/>
                <a:gd name="T51" fmla="*/ 2147483647 h 120"/>
                <a:gd name="T52" fmla="*/ 2147483647 w 152"/>
                <a:gd name="T53" fmla="*/ 2147483647 h 120"/>
                <a:gd name="T54" fmla="*/ 2147483647 w 152"/>
                <a:gd name="T55" fmla="*/ 2147483647 h 120"/>
                <a:gd name="T56" fmla="*/ 2147483647 w 152"/>
                <a:gd name="T57" fmla="*/ 2147483647 h 120"/>
                <a:gd name="T58" fmla="*/ 2147483647 w 152"/>
                <a:gd name="T59" fmla="*/ 2147483647 h 120"/>
                <a:gd name="T60" fmla="*/ 2147483647 w 152"/>
                <a:gd name="T61" fmla="*/ 2147483647 h 120"/>
                <a:gd name="T62" fmla="*/ 2147483647 w 152"/>
                <a:gd name="T63" fmla="*/ 2147483647 h 120"/>
                <a:gd name="T64" fmla="*/ 2147483647 w 152"/>
                <a:gd name="T65" fmla="*/ 2147483647 h 120"/>
                <a:gd name="T66" fmla="*/ 2147483647 w 152"/>
                <a:gd name="T67" fmla="*/ 2147483647 h 1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2"/>
                <a:gd name="T103" fmla="*/ 0 h 120"/>
                <a:gd name="T104" fmla="*/ 152 w 152"/>
                <a:gd name="T105" fmla="*/ 120 h 1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2" h="120">
                  <a:moveTo>
                    <a:pt x="136" y="16"/>
                  </a:moveTo>
                  <a:lnTo>
                    <a:pt x="128" y="16"/>
                  </a:lnTo>
                  <a:lnTo>
                    <a:pt x="112" y="16"/>
                  </a:lnTo>
                  <a:lnTo>
                    <a:pt x="104" y="16"/>
                  </a:lnTo>
                  <a:lnTo>
                    <a:pt x="96" y="8"/>
                  </a:lnTo>
                  <a:lnTo>
                    <a:pt x="48" y="0"/>
                  </a:lnTo>
                  <a:lnTo>
                    <a:pt x="24" y="0"/>
                  </a:lnTo>
                  <a:lnTo>
                    <a:pt x="16" y="0"/>
                  </a:lnTo>
                  <a:lnTo>
                    <a:pt x="8" y="0"/>
                  </a:lnTo>
                  <a:lnTo>
                    <a:pt x="0" y="8"/>
                  </a:lnTo>
                  <a:lnTo>
                    <a:pt x="8" y="32"/>
                  </a:lnTo>
                  <a:lnTo>
                    <a:pt x="16" y="24"/>
                  </a:lnTo>
                  <a:lnTo>
                    <a:pt x="32" y="24"/>
                  </a:lnTo>
                  <a:lnTo>
                    <a:pt x="32" y="32"/>
                  </a:lnTo>
                  <a:lnTo>
                    <a:pt x="40" y="32"/>
                  </a:lnTo>
                  <a:lnTo>
                    <a:pt x="32" y="48"/>
                  </a:lnTo>
                  <a:lnTo>
                    <a:pt x="32" y="64"/>
                  </a:lnTo>
                  <a:lnTo>
                    <a:pt x="24" y="80"/>
                  </a:lnTo>
                  <a:lnTo>
                    <a:pt x="24" y="88"/>
                  </a:lnTo>
                  <a:lnTo>
                    <a:pt x="32" y="88"/>
                  </a:lnTo>
                  <a:lnTo>
                    <a:pt x="24" y="88"/>
                  </a:lnTo>
                  <a:lnTo>
                    <a:pt x="24" y="96"/>
                  </a:lnTo>
                  <a:lnTo>
                    <a:pt x="24" y="104"/>
                  </a:lnTo>
                  <a:lnTo>
                    <a:pt x="32" y="104"/>
                  </a:lnTo>
                  <a:lnTo>
                    <a:pt x="48" y="120"/>
                  </a:lnTo>
                  <a:lnTo>
                    <a:pt x="72" y="112"/>
                  </a:lnTo>
                  <a:lnTo>
                    <a:pt x="96" y="104"/>
                  </a:lnTo>
                  <a:lnTo>
                    <a:pt x="104" y="88"/>
                  </a:lnTo>
                  <a:lnTo>
                    <a:pt x="120" y="72"/>
                  </a:lnTo>
                  <a:lnTo>
                    <a:pt x="120" y="64"/>
                  </a:lnTo>
                  <a:lnTo>
                    <a:pt x="128" y="40"/>
                  </a:lnTo>
                  <a:lnTo>
                    <a:pt x="152" y="24"/>
                  </a:lnTo>
                  <a:lnTo>
                    <a:pt x="144" y="24"/>
                  </a:lnTo>
                  <a:lnTo>
                    <a:pt x="136"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43" name="Freeform 664"/>
            <p:cNvSpPr/>
            <p:nvPr/>
          </p:nvSpPr>
          <p:spPr bwMode="auto">
            <a:xfrm>
              <a:off x="4310457" y="2788760"/>
              <a:ext cx="53735" cy="107468"/>
            </a:xfrm>
            <a:custGeom>
              <a:avLst/>
              <a:gdLst>
                <a:gd name="T0" fmla="*/ 2147483647 w 40"/>
                <a:gd name="T1" fmla="*/ 2147483647 h 80"/>
                <a:gd name="T2" fmla="*/ 2147483647 w 40"/>
                <a:gd name="T3" fmla="*/ 2147483647 h 80"/>
                <a:gd name="T4" fmla="*/ 2147483647 w 40"/>
                <a:gd name="T5" fmla="*/ 2147483647 h 80"/>
                <a:gd name="T6" fmla="*/ 2147483647 w 40"/>
                <a:gd name="T7" fmla="*/ 2147483647 h 80"/>
                <a:gd name="T8" fmla="*/ 2147483647 w 40"/>
                <a:gd name="T9" fmla="*/ 2147483647 h 80"/>
                <a:gd name="T10" fmla="*/ 2147483647 w 40"/>
                <a:gd name="T11" fmla="*/ 2147483647 h 80"/>
                <a:gd name="T12" fmla="*/ 2147483647 w 40"/>
                <a:gd name="T13" fmla="*/ 2147483647 h 80"/>
                <a:gd name="T14" fmla="*/ 2147483647 w 40"/>
                <a:gd name="T15" fmla="*/ 2147483647 h 80"/>
                <a:gd name="T16" fmla="*/ 2147483647 w 40"/>
                <a:gd name="T17" fmla="*/ 2147483647 h 80"/>
                <a:gd name="T18" fmla="*/ 2147483647 w 40"/>
                <a:gd name="T19" fmla="*/ 0 h 80"/>
                <a:gd name="T20" fmla="*/ 2147483647 w 40"/>
                <a:gd name="T21" fmla="*/ 0 h 80"/>
                <a:gd name="T22" fmla="*/ 2147483647 w 40"/>
                <a:gd name="T23" fmla="*/ 0 h 80"/>
                <a:gd name="T24" fmla="*/ 2147483647 w 40"/>
                <a:gd name="T25" fmla="*/ 2147483647 h 80"/>
                <a:gd name="T26" fmla="*/ 0 w 40"/>
                <a:gd name="T27" fmla="*/ 2147483647 h 80"/>
                <a:gd name="T28" fmla="*/ 2147483647 w 40"/>
                <a:gd name="T29" fmla="*/ 2147483647 h 80"/>
                <a:gd name="T30" fmla="*/ 2147483647 w 40"/>
                <a:gd name="T31" fmla="*/ 2147483647 h 80"/>
                <a:gd name="T32" fmla="*/ 0 w 40"/>
                <a:gd name="T33" fmla="*/ 2147483647 h 80"/>
                <a:gd name="T34" fmla="*/ 2147483647 w 40"/>
                <a:gd name="T35" fmla="*/ 2147483647 h 80"/>
                <a:gd name="T36" fmla="*/ 2147483647 w 40"/>
                <a:gd name="T37" fmla="*/ 2147483647 h 80"/>
                <a:gd name="T38" fmla="*/ 2147483647 w 40"/>
                <a:gd name="T39" fmla="*/ 2147483647 h 80"/>
                <a:gd name="T40" fmla="*/ 2147483647 w 40"/>
                <a:gd name="T41" fmla="*/ 2147483647 h 80"/>
                <a:gd name="T42" fmla="*/ 2147483647 w 40"/>
                <a:gd name="T43" fmla="*/ 2147483647 h 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
                <a:gd name="T67" fmla="*/ 0 h 80"/>
                <a:gd name="T68" fmla="*/ 40 w 40"/>
                <a:gd name="T69" fmla="*/ 80 h 8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 h="80">
                  <a:moveTo>
                    <a:pt x="24" y="64"/>
                  </a:moveTo>
                  <a:lnTo>
                    <a:pt x="24" y="56"/>
                  </a:lnTo>
                  <a:lnTo>
                    <a:pt x="32" y="48"/>
                  </a:lnTo>
                  <a:lnTo>
                    <a:pt x="32" y="40"/>
                  </a:lnTo>
                  <a:lnTo>
                    <a:pt x="32" y="32"/>
                  </a:lnTo>
                  <a:lnTo>
                    <a:pt x="32" y="24"/>
                  </a:lnTo>
                  <a:lnTo>
                    <a:pt x="32" y="16"/>
                  </a:lnTo>
                  <a:lnTo>
                    <a:pt x="40" y="8"/>
                  </a:lnTo>
                  <a:lnTo>
                    <a:pt x="32" y="8"/>
                  </a:lnTo>
                  <a:lnTo>
                    <a:pt x="32" y="0"/>
                  </a:lnTo>
                  <a:lnTo>
                    <a:pt x="16" y="0"/>
                  </a:lnTo>
                  <a:lnTo>
                    <a:pt x="8" y="0"/>
                  </a:lnTo>
                  <a:lnTo>
                    <a:pt x="8" y="8"/>
                  </a:lnTo>
                  <a:lnTo>
                    <a:pt x="0" y="8"/>
                  </a:lnTo>
                  <a:lnTo>
                    <a:pt x="8" y="24"/>
                  </a:lnTo>
                  <a:lnTo>
                    <a:pt x="8" y="40"/>
                  </a:lnTo>
                  <a:lnTo>
                    <a:pt x="0" y="56"/>
                  </a:lnTo>
                  <a:lnTo>
                    <a:pt x="8" y="64"/>
                  </a:lnTo>
                  <a:lnTo>
                    <a:pt x="8" y="80"/>
                  </a:lnTo>
                  <a:lnTo>
                    <a:pt x="24" y="80"/>
                  </a:lnTo>
                  <a:lnTo>
                    <a:pt x="24" y="72"/>
                  </a:lnTo>
                  <a:lnTo>
                    <a:pt x="24" y="6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44" name="Freeform 665"/>
            <p:cNvSpPr/>
            <p:nvPr/>
          </p:nvSpPr>
          <p:spPr bwMode="auto">
            <a:xfrm>
              <a:off x="4353225" y="2799726"/>
              <a:ext cx="10966" cy="42768"/>
            </a:xfrm>
            <a:custGeom>
              <a:avLst/>
              <a:gdLst>
                <a:gd name="T0" fmla="*/ 0 w 8"/>
                <a:gd name="T1" fmla="*/ 2147483647 h 32"/>
                <a:gd name="T2" fmla="*/ 0 w 8"/>
                <a:gd name="T3" fmla="*/ 2147483647 h 32"/>
                <a:gd name="T4" fmla="*/ 0 w 8"/>
                <a:gd name="T5" fmla="*/ 2147483647 h 32"/>
                <a:gd name="T6" fmla="*/ 0 w 8"/>
                <a:gd name="T7" fmla="*/ 2147483647 h 32"/>
                <a:gd name="T8" fmla="*/ 2147483647 w 8"/>
                <a:gd name="T9" fmla="*/ 0 h 32"/>
                <a:gd name="T10" fmla="*/ 0 w 8"/>
                <a:gd name="T11" fmla="*/ 2147483647 h 32"/>
                <a:gd name="T12" fmla="*/ 0 w 8"/>
                <a:gd name="T13" fmla="*/ 2147483647 h 32"/>
                <a:gd name="T14" fmla="*/ 0 60000 65536"/>
                <a:gd name="T15" fmla="*/ 0 60000 65536"/>
                <a:gd name="T16" fmla="*/ 0 60000 65536"/>
                <a:gd name="T17" fmla="*/ 0 60000 65536"/>
                <a:gd name="T18" fmla="*/ 0 60000 65536"/>
                <a:gd name="T19" fmla="*/ 0 60000 65536"/>
                <a:gd name="T20" fmla="*/ 0 60000 65536"/>
                <a:gd name="T21" fmla="*/ 0 w 8"/>
                <a:gd name="T22" fmla="*/ 0 h 32"/>
                <a:gd name="T23" fmla="*/ 8 w 8"/>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2">
                  <a:moveTo>
                    <a:pt x="0" y="16"/>
                  </a:moveTo>
                  <a:lnTo>
                    <a:pt x="0" y="24"/>
                  </a:lnTo>
                  <a:lnTo>
                    <a:pt x="0" y="32"/>
                  </a:lnTo>
                  <a:lnTo>
                    <a:pt x="0" y="16"/>
                  </a:lnTo>
                  <a:lnTo>
                    <a:pt x="8" y="0"/>
                  </a:lnTo>
                  <a:lnTo>
                    <a:pt x="0" y="8"/>
                  </a:lnTo>
                  <a:lnTo>
                    <a:pt x="0"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45" name="Freeform 666"/>
            <p:cNvSpPr/>
            <p:nvPr/>
          </p:nvSpPr>
          <p:spPr bwMode="auto">
            <a:xfrm>
              <a:off x="4310457" y="2788760"/>
              <a:ext cx="53735" cy="107468"/>
            </a:xfrm>
            <a:custGeom>
              <a:avLst/>
              <a:gdLst>
                <a:gd name="T0" fmla="*/ 2147483647 w 40"/>
                <a:gd name="T1" fmla="*/ 2147483647 h 80"/>
                <a:gd name="T2" fmla="*/ 2147483647 w 40"/>
                <a:gd name="T3" fmla="*/ 2147483647 h 80"/>
                <a:gd name="T4" fmla="*/ 2147483647 w 40"/>
                <a:gd name="T5" fmla="*/ 2147483647 h 80"/>
                <a:gd name="T6" fmla="*/ 2147483647 w 40"/>
                <a:gd name="T7" fmla="*/ 2147483647 h 80"/>
                <a:gd name="T8" fmla="*/ 2147483647 w 40"/>
                <a:gd name="T9" fmla="*/ 2147483647 h 80"/>
                <a:gd name="T10" fmla="*/ 2147483647 w 40"/>
                <a:gd name="T11" fmla="*/ 2147483647 h 80"/>
                <a:gd name="T12" fmla="*/ 2147483647 w 40"/>
                <a:gd name="T13" fmla="*/ 2147483647 h 80"/>
                <a:gd name="T14" fmla="*/ 2147483647 w 40"/>
                <a:gd name="T15" fmla="*/ 2147483647 h 80"/>
                <a:gd name="T16" fmla="*/ 2147483647 w 40"/>
                <a:gd name="T17" fmla="*/ 2147483647 h 80"/>
                <a:gd name="T18" fmla="*/ 2147483647 w 40"/>
                <a:gd name="T19" fmla="*/ 2147483647 h 80"/>
                <a:gd name="T20" fmla="*/ 2147483647 w 40"/>
                <a:gd name="T21" fmla="*/ 2147483647 h 80"/>
                <a:gd name="T22" fmla="*/ 2147483647 w 40"/>
                <a:gd name="T23" fmla="*/ 0 h 80"/>
                <a:gd name="T24" fmla="*/ 2147483647 w 40"/>
                <a:gd name="T25" fmla="*/ 0 h 80"/>
                <a:gd name="T26" fmla="*/ 2147483647 w 40"/>
                <a:gd name="T27" fmla="*/ 0 h 80"/>
                <a:gd name="T28" fmla="*/ 2147483647 w 40"/>
                <a:gd name="T29" fmla="*/ 2147483647 h 80"/>
                <a:gd name="T30" fmla="*/ 2147483647 w 40"/>
                <a:gd name="T31" fmla="*/ 2147483647 h 80"/>
                <a:gd name="T32" fmla="*/ 0 w 40"/>
                <a:gd name="T33" fmla="*/ 2147483647 h 80"/>
                <a:gd name="T34" fmla="*/ 2147483647 w 40"/>
                <a:gd name="T35" fmla="*/ 2147483647 h 80"/>
                <a:gd name="T36" fmla="*/ 2147483647 w 40"/>
                <a:gd name="T37" fmla="*/ 2147483647 h 80"/>
                <a:gd name="T38" fmla="*/ 0 w 40"/>
                <a:gd name="T39" fmla="*/ 2147483647 h 80"/>
                <a:gd name="T40" fmla="*/ 2147483647 w 40"/>
                <a:gd name="T41" fmla="*/ 2147483647 h 80"/>
                <a:gd name="T42" fmla="*/ 2147483647 w 40"/>
                <a:gd name="T43" fmla="*/ 2147483647 h 80"/>
                <a:gd name="T44" fmla="*/ 2147483647 w 40"/>
                <a:gd name="T45" fmla="*/ 2147483647 h 80"/>
                <a:gd name="T46" fmla="*/ 2147483647 w 40"/>
                <a:gd name="T47" fmla="*/ 2147483647 h 80"/>
                <a:gd name="T48" fmla="*/ 2147483647 w 40"/>
                <a:gd name="T49" fmla="*/ 2147483647 h 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
                <a:gd name="T76" fmla="*/ 0 h 80"/>
                <a:gd name="T77" fmla="*/ 40 w 40"/>
                <a:gd name="T78" fmla="*/ 80 h 8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 h="80">
                  <a:moveTo>
                    <a:pt x="24" y="64"/>
                  </a:moveTo>
                  <a:lnTo>
                    <a:pt x="24" y="64"/>
                  </a:lnTo>
                  <a:lnTo>
                    <a:pt x="24" y="56"/>
                  </a:lnTo>
                  <a:lnTo>
                    <a:pt x="32" y="48"/>
                  </a:lnTo>
                  <a:lnTo>
                    <a:pt x="32" y="40"/>
                  </a:lnTo>
                  <a:lnTo>
                    <a:pt x="32" y="32"/>
                  </a:lnTo>
                  <a:lnTo>
                    <a:pt x="32" y="24"/>
                  </a:lnTo>
                  <a:lnTo>
                    <a:pt x="32" y="16"/>
                  </a:lnTo>
                  <a:lnTo>
                    <a:pt x="40" y="8"/>
                  </a:lnTo>
                  <a:lnTo>
                    <a:pt x="32" y="8"/>
                  </a:lnTo>
                  <a:lnTo>
                    <a:pt x="32" y="0"/>
                  </a:lnTo>
                  <a:lnTo>
                    <a:pt x="16" y="0"/>
                  </a:lnTo>
                  <a:lnTo>
                    <a:pt x="8" y="0"/>
                  </a:lnTo>
                  <a:lnTo>
                    <a:pt x="8" y="8"/>
                  </a:lnTo>
                  <a:lnTo>
                    <a:pt x="0" y="8"/>
                  </a:lnTo>
                  <a:lnTo>
                    <a:pt x="8" y="24"/>
                  </a:lnTo>
                  <a:lnTo>
                    <a:pt x="8" y="40"/>
                  </a:lnTo>
                  <a:lnTo>
                    <a:pt x="0" y="56"/>
                  </a:lnTo>
                  <a:lnTo>
                    <a:pt x="8" y="64"/>
                  </a:lnTo>
                  <a:lnTo>
                    <a:pt x="8" y="80"/>
                  </a:lnTo>
                  <a:lnTo>
                    <a:pt x="24" y="80"/>
                  </a:lnTo>
                  <a:lnTo>
                    <a:pt x="24" y="72"/>
                  </a:lnTo>
                  <a:lnTo>
                    <a:pt x="24" y="6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46" name="Freeform 667"/>
            <p:cNvSpPr/>
            <p:nvPr/>
          </p:nvSpPr>
          <p:spPr bwMode="auto">
            <a:xfrm>
              <a:off x="4353225" y="2799726"/>
              <a:ext cx="10966" cy="42768"/>
            </a:xfrm>
            <a:custGeom>
              <a:avLst/>
              <a:gdLst>
                <a:gd name="T0" fmla="*/ 0 w 8"/>
                <a:gd name="T1" fmla="*/ 2147483647 h 32"/>
                <a:gd name="T2" fmla="*/ 0 w 8"/>
                <a:gd name="T3" fmla="*/ 2147483647 h 32"/>
                <a:gd name="T4" fmla="*/ 0 w 8"/>
                <a:gd name="T5" fmla="*/ 2147483647 h 32"/>
                <a:gd name="T6" fmla="*/ 0 w 8"/>
                <a:gd name="T7" fmla="*/ 2147483647 h 32"/>
                <a:gd name="T8" fmla="*/ 2147483647 w 8"/>
                <a:gd name="T9" fmla="*/ 0 h 32"/>
                <a:gd name="T10" fmla="*/ 0 w 8"/>
                <a:gd name="T11" fmla="*/ 2147483647 h 32"/>
                <a:gd name="T12" fmla="*/ 0 w 8"/>
                <a:gd name="T13" fmla="*/ 2147483647 h 32"/>
                <a:gd name="T14" fmla="*/ 0 60000 65536"/>
                <a:gd name="T15" fmla="*/ 0 60000 65536"/>
                <a:gd name="T16" fmla="*/ 0 60000 65536"/>
                <a:gd name="T17" fmla="*/ 0 60000 65536"/>
                <a:gd name="T18" fmla="*/ 0 60000 65536"/>
                <a:gd name="T19" fmla="*/ 0 60000 65536"/>
                <a:gd name="T20" fmla="*/ 0 60000 65536"/>
                <a:gd name="T21" fmla="*/ 0 w 8"/>
                <a:gd name="T22" fmla="*/ 0 h 32"/>
                <a:gd name="T23" fmla="*/ 8 w 8"/>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2">
                  <a:moveTo>
                    <a:pt x="0" y="16"/>
                  </a:moveTo>
                  <a:lnTo>
                    <a:pt x="0" y="24"/>
                  </a:lnTo>
                  <a:lnTo>
                    <a:pt x="0" y="32"/>
                  </a:lnTo>
                  <a:lnTo>
                    <a:pt x="0" y="16"/>
                  </a:lnTo>
                  <a:lnTo>
                    <a:pt x="8" y="0"/>
                  </a:lnTo>
                  <a:lnTo>
                    <a:pt x="0" y="8"/>
                  </a:lnTo>
                  <a:lnTo>
                    <a:pt x="0"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47" name="Freeform 668"/>
            <p:cNvSpPr/>
            <p:nvPr/>
          </p:nvSpPr>
          <p:spPr bwMode="auto">
            <a:xfrm>
              <a:off x="4342259" y="2874296"/>
              <a:ext cx="2193" cy="21932"/>
            </a:xfrm>
            <a:custGeom>
              <a:avLst/>
              <a:gdLst>
                <a:gd name="T0" fmla="*/ 0 w 1942"/>
                <a:gd name="T1" fmla="*/ 0 h 16"/>
                <a:gd name="T2" fmla="*/ 0 w 1942"/>
                <a:gd name="T3" fmla="*/ 2147483647 h 16"/>
                <a:gd name="T4" fmla="*/ 0 w 1942"/>
                <a:gd name="T5" fmla="*/ 2147483647 h 16"/>
                <a:gd name="T6" fmla="*/ 0 w 1942"/>
                <a:gd name="T7" fmla="*/ 2147483647 h 16"/>
                <a:gd name="T8" fmla="*/ 0 w 1942"/>
                <a:gd name="T9" fmla="*/ 0 h 16"/>
                <a:gd name="T10" fmla="*/ 0 60000 65536"/>
                <a:gd name="T11" fmla="*/ 0 60000 65536"/>
                <a:gd name="T12" fmla="*/ 0 60000 65536"/>
                <a:gd name="T13" fmla="*/ 0 60000 65536"/>
                <a:gd name="T14" fmla="*/ 0 60000 65536"/>
                <a:gd name="T15" fmla="*/ 0 w 1942"/>
                <a:gd name="T16" fmla="*/ 0 h 16"/>
                <a:gd name="T17" fmla="*/ 1942 w 1942"/>
                <a:gd name="T18" fmla="*/ 16 h 16"/>
              </a:gdLst>
              <a:ahLst/>
              <a:cxnLst>
                <a:cxn ang="T10">
                  <a:pos x="T0" y="T1"/>
                </a:cxn>
                <a:cxn ang="T11">
                  <a:pos x="T2" y="T3"/>
                </a:cxn>
                <a:cxn ang="T12">
                  <a:pos x="T4" y="T5"/>
                </a:cxn>
                <a:cxn ang="T13">
                  <a:pos x="T6" y="T7"/>
                </a:cxn>
                <a:cxn ang="T14">
                  <a:pos x="T8" y="T9"/>
                </a:cxn>
              </a:cxnLst>
              <a:rect l="T15" t="T16" r="T17" b="T18"/>
              <a:pathLst>
                <a:path w="1942" h="16">
                  <a:moveTo>
                    <a:pt x="0" y="0"/>
                  </a:moveTo>
                  <a:lnTo>
                    <a:pt x="0" y="8"/>
                  </a:lnTo>
                  <a:lnTo>
                    <a:pt x="0" y="16"/>
                  </a:lnTo>
                  <a:lnTo>
                    <a:pt x="0" y="8"/>
                  </a:lnTo>
                  <a:lnTo>
                    <a:pt x="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48" name="Freeform 669"/>
            <p:cNvSpPr/>
            <p:nvPr/>
          </p:nvSpPr>
          <p:spPr bwMode="auto">
            <a:xfrm>
              <a:off x="4342259" y="2842495"/>
              <a:ext cx="10966" cy="20835"/>
            </a:xfrm>
            <a:custGeom>
              <a:avLst/>
              <a:gdLst>
                <a:gd name="T0" fmla="*/ 0 w 8"/>
                <a:gd name="T1" fmla="*/ 2147483647 h 16"/>
                <a:gd name="T2" fmla="*/ 2147483647 w 8"/>
                <a:gd name="T3" fmla="*/ 0 h 16"/>
                <a:gd name="T4" fmla="*/ 2147483647 w 8"/>
                <a:gd name="T5" fmla="*/ 2147483647 h 16"/>
                <a:gd name="T6" fmla="*/ 0 w 8"/>
                <a:gd name="T7" fmla="*/ 2147483647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16"/>
                  </a:moveTo>
                  <a:lnTo>
                    <a:pt x="8" y="0"/>
                  </a:lnTo>
                  <a:lnTo>
                    <a:pt x="8" y="8"/>
                  </a:lnTo>
                  <a:lnTo>
                    <a:pt x="0"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49" name="Freeform 670"/>
            <p:cNvSpPr/>
            <p:nvPr/>
          </p:nvSpPr>
          <p:spPr bwMode="auto">
            <a:xfrm>
              <a:off x="4342259" y="2863330"/>
              <a:ext cx="2193" cy="10966"/>
            </a:xfrm>
            <a:custGeom>
              <a:avLst/>
              <a:gdLst>
                <a:gd name="T0" fmla="*/ 0 w 1942"/>
                <a:gd name="T1" fmla="*/ 2147483647 h 8"/>
                <a:gd name="T2" fmla="*/ 0 w 1942"/>
                <a:gd name="T3" fmla="*/ 0 h 8"/>
                <a:gd name="T4" fmla="*/ 0 w 1942"/>
                <a:gd name="T5" fmla="*/ 2147483647 h 8"/>
                <a:gd name="T6" fmla="*/ 0 60000 65536"/>
                <a:gd name="T7" fmla="*/ 0 60000 65536"/>
                <a:gd name="T8" fmla="*/ 0 60000 65536"/>
                <a:gd name="T9" fmla="*/ 0 w 1942"/>
                <a:gd name="T10" fmla="*/ 0 h 8"/>
                <a:gd name="T11" fmla="*/ 1942 w 1942"/>
                <a:gd name="T12" fmla="*/ 8 h 8"/>
              </a:gdLst>
              <a:ahLst/>
              <a:cxnLst>
                <a:cxn ang="T6">
                  <a:pos x="T0" y="T1"/>
                </a:cxn>
                <a:cxn ang="T7">
                  <a:pos x="T2" y="T3"/>
                </a:cxn>
                <a:cxn ang="T8">
                  <a:pos x="T4" y="T5"/>
                </a:cxn>
              </a:cxnLst>
              <a:rect l="T9" t="T10" r="T11" b="T12"/>
              <a:pathLst>
                <a:path w="1942" h="8">
                  <a:moveTo>
                    <a:pt x="0" y="8"/>
                  </a:moveTo>
                  <a:lnTo>
                    <a:pt x="0" y="0"/>
                  </a:lnTo>
                  <a:lnTo>
                    <a:pt x="0"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50" name="Freeform 671"/>
            <p:cNvSpPr/>
            <p:nvPr/>
          </p:nvSpPr>
          <p:spPr bwMode="auto">
            <a:xfrm>
              <a:off x="4342259" y="2842495"/>
              <a:ext cx="10966" cy="20835"/>
            </a:xfrm>
            <a:custGeom>
              <a:avLst/>
              <a:gdLst>
                <a:gd name="T0" fmla="*/ 0 w 8"/>
                <a:gd name="T1" fmla="*/ 2147483647 h 16"/>
                <a:gd name="T2" fmla="*/ 2147483647 w 8"/>
                <a:gd name="T3" fmla="*/ 0 h 16"/>
                <a:gd name="T4" fmla="*/ 2147483647 w 8"/>
                <a:gd name="T5" fmla="*/ 2147483647 h 16"/>
                <a:gd name="T6" fmla="*/ 0 w 8"/>
                <a:gd name="T7" fmla="*/ 2147483647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16"/>
                  </a:moveTo>
                  <a:lnTo>
                    <a:pt x="8" y="0"/>
                  </a:lnTo>
                  <a:lnTo>
                    <a:pt x="8" y="8"/>
                  </a:lnTo>
                  <a:lnTo>
                    <a:pt x="0"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51" name="Freeform 672"/>
            <p:cNvSpPr/>
            <p:nvPr/>
          </p:nvSpPr>
          <p:spPr bwMode="auto">
            <a:xfrm>
              <a:off x="4342259" y="2863330"/>
              <a:ext cx="2193" cy="10966"/>
            </a:xfrm>
            <a:custGeom>
              <a:avLst/>
              <a:gdLst>
                <a:gd name="T0" fmla="*/ 0 w 1942"/>
                <a:gd name="T1" fmla="*/ 2147483647 h 8"/>
                <a:gd name="T2" fmla="*/ 0 w 1942"/>
                <a:gd name="T3" fmla="*/ 0 h 8"/>
                <a:gd name="T4" fmla="*/ 0 w 1942"/>
                <a:gd name="T5" fmla="*/ 2147483647 h 8"/>
                <a:gd name="T6" fmla="*/ 0 w 1942"/>
                <a:gd name="T7" fmla="*/ 2147483647 h 8"/>
                <a:gd name="T8" fmla="*/ 0 60000 65536"/>
                <a:gd name="T9" fmla="*/ 0 60000 65536"/>
                <a:gd name="T10" fmla="*/ 0 60000 65536"/>
                <a:gd name="T11" fmla="*/ 0 60000 65536"/>
                <a:gd name="T12" fmla="*/ 0 w 1942"/>
                <a:gd name="T13" fmla="*/ 0 h 8"/>
                <a:gd name="T14" fmla="*/ 1942 w 1942"/>
                <a:gd name="T15" fmla="*/ 8 h 8"/>
              </a:gdLst>
              <a:ahLst/>
              <a:cxnLst>
                <a:cxn ang="T8">
                  <a:pos x="T0" y="T1"/>
                </a:cxn>
                <a:cxn ang="T9">
                  <a:pos x="T2" y="T3"/>
                </a:cxn>
                <a:cxn ang="T10">
                  <a:pos x="T4" y="T5"/>
                </a:cxn>
                <a:cxn ang="T11">
                  <a:pos x="T6" y="T7"/>
                </a:cxn>
              </a:cxnLst>
              <a:rect l="T12" t="T13" r="T14" b="T15"/>
              <a:pathLst>
                <a:path w="1942" h="8">
                  <a:moveTo>
                    <a:pt x="0" y="8"/>
                  </a:moveTo>
                  <a:lnTo>
                    <a:pt x="0" y="0"/>
                  </a:lnTo>
                  <a:lnTo>
                    <a:pt x="0"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52" name="Freeform 673"/>
            <p:cNvSpPr/>
            <p:nvPr/>
          </p:nvSpPr>
          <p:spPr bwMode="auto">
            <a:xfrm>
              <a:off x="5320441" y="2896229"/>
              <a:ext cx="10966" cy="10966"/>
            </a:xfrm>
            <a:custGeom>
              <a:avLst/>
              <a:gdLst>
                <a:gd name="T0" fmla="*/ 0 w 8"/>
                <a:gd name="T1" fmla="*/ 0 h 8"/>
                <a:gd name="T2" fmla="*/ 2147483647 w 8"/>
                <a:gd name="T3" fmla="*/ 2147483647 h 8"/>
                <a:gd name="T4" fmla="*/ 0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8" y="8"/>
                  </a:lnTo>
                  <a:lnTo>
                    <a:pt x="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53" name="Freeform 674"/>
            <p:cNvSpPr/>
            <p:nvPr/>
          </p:nvSpPr>
          <p:spPr bwMode="auto">
            <a:xfrm>
              <a:off x="5288639" y="2863330"/>
              <a:ext cx="10966" cy="21932"/>
            </a:xfrm>
            <a:custGeom>
              <a:avLst/>
              <a:gdLst>
                <a:gd name="T0" fmla="*/ 0 w 8"/>
                <a:gd name="T1" fmla="*/ 0 h 16"/>
                <a:gd name="T2" fmla="*/ 2147483647 w 8"/>
                <a:gd name="T3" fmla="*/ 2147483647 h 16"/>
                <a:gd name="T4" fmla="*/ 2147483647 w 8"/>
                <a:gd name="T5" fmla="*/ 2147483647 h 16"/>
                <a:gd name="T6" fmla="*/ 0 w 8"/>
                <a:gd name="T7" fmla="*/ 0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0"/>
                  </a:moveTo>
                  <a:lnTo>
                    <a:pt x="8" y="16"/>
                  </a:lnTo>
                  <a:lnTo>
                    <a:pt x="8" y="8"/>
                  </a:lnTo>
                  <a:lnTo>
                    <a:pt x="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54" name="Freeform 675"/>
            <p:cNvSpPr/>
            <p:nvPr/>
          </p:nvSpPr>
          <p:spPr bwMode="auto">
            <a:xfrm>
              <a:off x="5320441" y="2896229"/>
              <a:ext cx="10966" cy="10966"/>
            </a:xfrm>
            <a:custGeom>
              <a:avLst/>
              <a:gdLst>
                <a:gd name="T0" fmla="*/ 0 w 8"/>
                <a:gd name="T1" fmla="*/ 0 h 8"/>
                <a:gd name="T2" fmla="*/ 2147483647 w 8"/>
                <a:gd name="T3" fmla="*/ 2147483647 h 8"/>
                <a:gd name="T4" fmla="*/ 2147483647 w 8"/>
                <a:gd name="T5" fmla="*/ 2147483647 h 8"/>
                <a:gd name="T6" fmla="*/ 0 w 8"/>
                <a:gd name="T7" fmla="*/ 0 h 8"/>
                <a:gd name="T8" fmla="*/ 0 w 8"/>
                <a:gd name="T9" fmla="*/ 0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0" y="0"/>
                  </a:moveTo>
                  <a:lnTo>
                    <a:pt x="8" y="8"/>
                  </a:lnTo>
                  <a:lnTo>
                    <a:pt x="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55" name="Freeform 676"/>
            <p:cNvSpPr/>
            <p:nvPr/>
          </p:nvSpPr>
          <p:spPr bwMode="auto">
            <a:xfrm>
              <a:off x="5288639" y="2863330"/>
              <a:ext cx="10966" cy="21932"/>
            </a:xfrm>
            <a:custGeom>
              <a:avLst/>
              <a:gdLst>
                <a:gd name="T0" fmla="*/ 0 w 8"/>
                <a:gd name="T1" fmla="*/ 0 h 16"/>
                <a:gd name="T2" fmla="*/ 2147483647 w 8"/>
                <a:gd name="T3" fmla="*/ 2147483647 h 16"/>
                <a:gd name="T4" fmla="*/ 2147483647 w 8"/>
                <a:gd name="T5" fmla="*/ 2147483647 h 16"/>
                <a:gd name="T6" fmla="*/ 0 w 8"/>
                <a:gd name="T7" fmla="*/ 0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0"/>
                  </a:moveTo>
                  <a:lnTo>
                    <a:pt x="8" y="16"/>
                  </a:lnTo>
                  <a:lnTo>
                    <a:pt x="8" y="8"/>
                  </a:lnTo>
                  <a:lnTo>
                    <a:pt x="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56" name="Freeform 677"/>
            <p:cNvSpPr/>
            <p:nvPr/>
          </p:nvSpPr>
          <p:spPr bwMode="auto">
            <a:xfrm>
              <a:off x="6169222" y="3196702"/>
              <a:ext cx="128304" cy="203971"/>
            </a:xfrm>
            <a:custGeom>
              <a:avLst/>
              <a:gdLst>
                <a:gd name="T0" fmla="*/ 2147483647 w 96"/>
                <a:gd name="T1" fmla="*/ 2147483647 h 152"/>
                <a:gd name="T2" fmla="*/ 2147483647 w 96"/>
                <a:gd name="T3" fmla="*/ 2147483647 h 152"/>
                <a:gd name="T4" fmla="*/ 2147483647 w 96"/>
                <a:gd name="T5" fmla="*/ 2147483647 h 152"/>
                <a:gd name="T6" fmla="*/ 2147483647 w 96"/>
                <a:gd name="T7" fmla="*/ 2147483647 h 152"/>
                <a:gd name="T8" fmla="*/ 2147483647 w 96"/>
                <a:gd name="T9" fmla="*/ 2147483647 h 152"/>
                <a:gd name="T10" fmla="*/ 2147483647 w 96"/>
                <a:gd name="T11" fmla="*/ 2147483647 h 152"/>
                <a:gd name="T12" fmla="*/ 2147483647 w 96"/>
                <a:gd name="T13" fmla="*/ 2147483647 h 152"/>
                <a:gd name="T14" fmla="*/ 2147483647 w 96"/>
                <a:gd name="T15" fmla="*/ 2147483647 h 152"/>
                <a:gd name="T16" fmla="*/ 2147483647 w 96"/>
                <a:gd name="T17" fmla="*/ 2147483647 h 152"/>
                <a:gd name="T18" fmla="*/ 2147483647 w 96"/>
                <a:gd name="T19" fmla="*/ 2147483647 h 152"/>
                <a:gd name="T20" fmla="*/ 2147483647 w 96"/>
                <a:gd name="T21" fmla="*/ 2147483647 h 152"/>
                <a:gd name="T22" fmla="*/ 2147483647 w 96"/>
                <a:gd name="T23" fmla="*/ 0 h 152"/>
                <a:gd name="T24" fmla="*/ 2147483647 w 96"/>
                <a:gd name="T25" fmla="*/ 2147483647 h 152"/>
                <a:gd name="T26" fmla="*/ 0 w 96"/>
                <a:gd name="T27" fmla="*/ 2147483647 h 152"/>
                <a:gd name="T28" fmla="*/ 2147483647 w 96"/>
                <a:gd name="T29" fmla="*/ 2147483647 h 152"/>
                <a:gd name="T30" fmla="*/ 2147483647 w 96"/>
                <a:gd name="T31" fmla="*/ 2147483647 h 152"/>
                <a:gd name="T32" fmla="*/ 2147483647 w 96"/>
                <a:gd name="T33" fmla="*/ 2147483647 h 152"/>
                <a:gd name="T34" fmla="*/ 2147483647 w 96"/>
                <a:gd name="T35" fmla="*/ 2147483647 h 152"/>
                <a:gd name="T36" fmla="*/ 2147483647 w 96"/>
                <a:gd name="T37" fmla="*/ 2147483647 h 152"/>
                <a:gd name="T38" fmla="*/ 2147483647 w 96"/>
                <a:gd name="T39" fmla="*/ 2147483647 h 152"/>
                <a:gd name="T40" fmla="*/ 2147483647 w 96"/>
                <a:gd name="T41" fmla="*/ 2147483647 h 152"/>
                <a:gd name="T42" fmla="*/ 2147483647 w 96"/>
                <a:gd name="T43" fmla="*/ 2147483647 h 152"/>
                <a:gd name="T44" fmla="*/ 2147483647 w 96"/>
                <a:gd name="T45" fmla="*/ 2147483647 h 152"/>
                <a:gd name="T46" fmla="*/ 2147483647 w 96"/>
                <a:gd name="T47" fmla="*/ 2147483647 h 152"/>
                <a:gd name="T48" fmla="*/ 2147483647 w 96"/>
                <a:gd name="T49" fmla="*/ 2147483647 h 152"/>
                <a:gd name="T50" fmla="*/ 2147483647 w 96"/>
                <a:gd name="T51" fmla="*/ 2147483647 h 152"/>
                <a:gd name="T52" fmla="*/ 2147483647 w 96"/>
                <a:gd name="T53" fmla="*/ 2147483647 h 1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6"/>
                <a:gd name="T82" fmla="*/ 0 h 152"/>
                <a:gd name="T83" fmla="*/ 96 w 96"/>
                <a:gd name="T84" fmla="*/ 152 h 15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6" h="152">
                  <a:moveTo>
                    <a:pt x="72" y="136"/>
                  </a:moveTo>
                  <a:lnTo>
                    <a:pt x="80" y="136"/>
                  </a:lnTo>
                  <a:lnTo>
                    <a:pt x="96" y="128"/>
                  </a:lnTo>
                  <a:lnTo>
                    <a:pt x="96" y="104"/>
                  </a:lnTo>
                  <a:lnTo>
                    <a:pt x="96" y="80"/>
                  </a:lnTo>
                  <a:lnTo>
                    <a:pt x="80" y="72"/>
                  </a:lnTo>
                  <a:lnTo>
                    <a:pt x="64" y="48"/>
                  </a:lnTo>
                  <a:lnTo>
                    <a:pt x="56" y="32"/>
                  </a:lnTo>
                  <a:lnTo>
                    <a:pt x="56" y="24"/>
                  </a:lnTo>
                  <a:lnTo>
                    <a:pt x="56" y="16"/>
                  </a:lnTo>
                  <a:lnTo>
                    <a:pt x="40" y="16"/>
                  </a:lnTo>
                  <a:lnTo>
                    <a:pt x="32" y="0"/>
                  </a:lnTo>
                  <a:lnTo>
                    <a:pt x="8" y="8"/>
                  </a:lnTo>
                  <a:lnTo>
                    <a:pt x="0" y="16"/>
                  </a:lnTo>
                  <a:lnTo>
                    <a:pt x="8" y="24"/>
                  </a:lnTo>
                  <a:lnTo>
                    <a:pt x="8" y="48"/>
                  </a:lnTo>
                  <a:lnTo>
                    <a:pt x="40" y="48"/>
                  </a:lnTo>
                  <a:lnTo>
                    <a:pt x="48" y="56"/>
                  </a:lnTo>
                  <a:lnTo>
                    <a:pt x="72" y="88"/>
                  </a:lnTo>
                  <a:lnTo>
                    <a:pt x="64" y="96"/>
                  </a:lnTo>
                  <a:lnTo>
                    <a:pt x="40" y="104"/>
                  </a:lnTo>
                  <a:lnTo>
                    <a:pt x="32" y="112"/>
                  </a:lnTo>
                  <a:lnTo>
                    <a:pt x="32" y="128"/>
                  </a:lnTo>
                  <a:lnTo>
                    <a:pt x="48" y="144"/>
                  </a:lnTo>
                  <a:lnTo>
                    <a:pt x="56" y="152"/>
                  </a:lnTo>
                  <a:lnTo>
                    <a:pt x="64" y="144"/>
                  </a:lnTo>
                  <a:lnTo>
                    <a:pt x="72" y="13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57" name="Freeform 678"/>
            <p:cNvSpPr/>
            <p:nvPr/>
          </p:nvSpPr>
          <p:spPr bwMode="auto">
            <a:xfrm>
              <a:off x="6211990" y="3174769"/>
              <a:ext cx="118435" cy="246739"/>
            </a:xfrm>
            <a:custGeom>
              <a:avLst/>
              <a:gdLst>
                <a:gd name="T0" fmla="*/ 2147483647 w 88"/>
                <a:gd name="T1" fmla="*/ 0 h 184"/>
                <a:gd name="T2" fmla="*/ 0 w 88"/>
                <a:gd name="T3" fmla="*/ 0 h 184"/>
                <a:gd name="T4" fmla="*/ 0 w 88"/>
                <a:gd name="T5" fmla="*/ 2147483647 h 184"/>
                <a:gd name="T6" fmla="*/ 2147483647 w 88"/>
                <a:gd name="T7" fmla="*/ 2147483647 h 184"/>
                <a:gd name="T8" fmla="*/ 2147483647 w 88"/>
                <a:gd name="T9" fmla="*/ 2147483647 h 184"/>
                <a:gd name="T10" fmla="*/ 2147483647 w 88"/>
                <a:gd name="T11" fmla="*/ 2147483647 h 184"/>
                <a:gd name="T12" fmla="*/ 2147483647 w 88"/>
                <a:gd name="T13" fmla="*/ 2147483647 h 184"/>
                <a:gd name="T14" fmla="*/ 2147483647 w 88"/>
                <a:gd name="T15" fmla="*/ 2147483647 h 184"/>
                <a:gd name="T16" fmla="*/ 2147483647 w 88"/>
                <a:gd name="T17" fmla="*/ 2147483647 h 184"/>
                <a:gd name="T18" fmla="*/ 2147483647 w 88"/>
                <a:gd name="T19" fmla="*/ 2147483647 h 184"/>
                <a:gd name="T20" fmla="*/ 2147483647 w 88"/>
                <a:gd name="T21" fmla="*/ 2147483647 h 184"/>
                <a:gd name="T22" fmla="*/ 2147483647 w 88"/>
                <a:gd name="T23" fmla="*/ 2147483647 h 184"/>
                <a:gd name="T24" fmla="*/ 2147483647 w 88"/>
                <a:gd name="T25" fmla="*/ 2147483647 h 184"/>
                <a:gd name="T26" fmla="*/ 2147483647 w 88"/>
                <a:gd name="T27" fmla="*/ 2147483647 h 184"/>
                <a:gd name="T28" fmla="*/ 2147483647 w 88"/>
                <a:gd name="T29" fmla="*/ 2147483647 h 184"/>
                <a:gd name="T30" fmla="*/ 2147483647 w 88"/>
                <a:gd name="T31" fmla="*/ 2147483647 h 184"/>
                <a:gd name="T32" fmla="*/ 2147483647 w 88"/>
                <a:gd name="T33" fmla="*/ 2147483647 h 184"/>
                <a:gd name="T34" fmla="*/ 2147483647 w 88"/>
                <a:gd name="T35" fmla="*/ 2147483647 h 184"/>
                <a:gd name="T36" fmla="*/ 2147483647 w 88"/>
                <a:gd name="T37" fmla="*/ 2147483647 h 184"/>
                <a:gd name="T38" fmla="*/ 2147483647 w 88"/>
                <a:gd name="T39" fmla="*/ 2147483647 h 184"/>
                <a:gd name="T40" fmla="*/ 2147483647 w 88"/>
                <a:gd name="T41" fmla="*/ 2147483647 h 184"/>
                <a:gd name="T42" fmla="*/ 2147483647 w 88"/>
                <a:gd name="T43" fmla="*/ 2147483647 h 184"/>
                <a:gd name="T44" fmla="*/ 2147483647 w 88"/>
                <a:gd name="T45" fmla="*/ 2147483647 h 184"/>
                <a:gd name="T46" fmla="*/ 2147483647 w 88"/>
                <a:gd name="T47" fmla="*/ 2147483647 h 184"/>
                <a:gd name="T48" fmla="*/ 2147483647 w 88"/>
                <a:gd name="T49" fmla="*/ 2147483647 h 184"/>
                <a:gd name="T50" fmla="*/ 2147483647 w 88"/>
                <a:gd name="T51" fmla="*/ 2147483647 h 184"/>
                <a:gd name="T52" fmla="*/ 2147483647 w 88"/>
                <a:gd name="T53" fmla="*/ 2147483647 h 184"/>
                <a:gd name="T54" fmla="*/ 2147483647 w 88"/>
                <a:gd name="T55" fmla="*/ 0 h 18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8"/>
                <a:gd name="T85" fmla="*/ 0 h 184"/>
                <a:gd name="T86" fmla="*/ 88 w 88"/>
                <a:gd name="T87" fmla="*/ 184 h 18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8" h="184">
                  <a:moveTo>
                    <a:pt x="40" y="0"/>
                  </a:moveTo>
                  <a:lnTo>
                    <a:pt x="0" y="0"/>
                  </a:lnTo>
                  <a:lnTo>
                    <a:pt x="0" y="16"/>
                  </a:lnTo>
                  <a:lnTo>
                    <a:pt x="8" y="32"/>
                  </a:lnTo>
                  <a:lnTo>
                    <a:pt x="24" y="32"/>
                  </a:lnTo>
                  <a:lnTo>
                    <a:pt x="24" y="40"/>
                  </a:lnTo>
                  <a:lnTo>
                    <a:pt x="24" y="48"/>
                  </a:lnTo>
                  <a:lnTo>
                    <a:pt x="32" y="64"/>
                  </a:lnTo>
                  <a:lnTo>
                    <a:pt x="48" y="88"/>
                  </a:lnTo>
                  <a:lnTo>
                    <a:pt x="64" y="96"/>
                  </a:lnTo>
                  <a:lnTo>
                    <a:pt x="64" y="120"/>
                  </a:lnTo>
                  <a:lnTo>
                    <a:pt x="64" y="144"/>
                  </a:lnTo>
                  <a:lnTo>
                    <a:pt x="48" y="152"/>
                  </a:lnTo>
                  <a:lnTo>
                    <a:pt x="40" y="152"/>
                  </a:lnTo>
                  <a:lnTo>
                    <a:pt x="32" y="160"/>
                  </a:lnTo>
                  <a:lnTo>
                    <a:pt x="24" y="168"/>
                  </a:lnTo>
                  <a:lnTo>
                    <a:pt x="32" y="168"/>
                  </a:lnTo>
                  <a:lnTo>
                    <a:pt x="40" y="184"/>
                  </a:lnTo>
                  <a:lnTo>
                    <a:pt x="72" y="160"/>
                  </a:lnTo>
                  <a:lnTo>
                    <a:pt x="88" y="144"/>
                  </a:lnTo>
                  <a:lnTo>
                    <a:pt x="72" y="88"/>
                  </a:lnTo>
                  <a:lnTo>
                    <a:pt x="64" y="80"/>
                  </a:lnTo>
                  <a:lnTo>
                    <a:pt x="48" y="56"/>
                  </a:lnTo>
                  <a:lnTo>
                    <a:pt x="40" y="40"/>
                  </a:lnTo>
                  <a:lnTo>
                    <a:pt x="48" y="32"/>
                  </a:lnTo>
                  <a:lnTo>
                    <a:pt x="64" y="24"/>
                  </a:lnTo>
                  <a:lnTo>
                    <a:pt x="56" y="16"/>
                  </a:lnTo>
                  <a:lnTo>
                    <a:pt x="4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58" name="Freeform 679"/>
            <p:cNvSpPr/>
            <p:nvPr/>
          </p:nvSpPr>
          <p:spPr bwMode="auto">
            <a:xfrm>
              <a:off x="6169222" y="3196702"/>
              <a:ext cx="128304" cy="203971"/>
            </a:xfrm>
            <a:custGeom>
              <a:avLst/>
              <a:gdLst>
                <a:gd name="T0" fmla="*/ 2147483647 w 96"/>
                <a:gd name="T1" fmla="*/ 2147483647 h 152"/>
                <a:gd name="T2" fmla="*/ 2147483647 w 96"/>
                <a:gd name="T3" fmla="*/ 2147483647 h 152"/>
                <a:gd name="T4" fmla="*/ 2147483647 w 96"/>
                <a:gd name="T5" fmla="*/ 2147483647 h 152"/>
                <a:gd name="T6" fmla="*/ 2147483647 w 96"/>
                <a:gd name="T7" fmla="*/ 2147483647 h 152"/>
                <a:gd name="T8" fmla="*/ 2147483647 w 96"/>
                <a:gd name="T9" fmla="*/ 2147483647 h 152"/>
                <a:gd name="T10" fmla="*/ 2147483647 w 96"/>
                <a:gd name="T11" fmla="*/ 2147483647 h 152"/>
                <a:gd name="T12" fmla="*/ 2147483647 w 96"/>
                <a:gd name="T13" fmla="*/ 2147483647 h 152"/>
                <a:gd name="T14" fmla="*/ 2147483647 w 96"/>
                <a:gd name="T15" fmla="*/ 2147483647 h 152"/>
                <a:gd name="T16" fmla="*/ 2147483647 w 96"/>
                <a:gd name="T17" fmla="*/ 2147483647 h 152"/>
                <a:gd name="T18" fmla="*/ 2147483647 w 96"/>
                <a:gd name="T19" fmla="*/ 2147483647 h 152"/>
                <a:gd name="T20" fmla="*/ 2147483647 w 96"/>
                <a:gd name="T21" fmla="*/ 2147483647 h 152"/>
                <a:gd name="T22" fmla="*/ 2147483647 w 96"/>
                <a:gd name="T23" fmla="*/ 0 h 152"/>
                <a:gd name="T24" fmla="*/ 2147483647 w 96"/>
                <a:gd name="T25" fmla="*/ 0 h 152"/>
                <a:gd name="T26" fmla="*/ 2147483647 w 96"/>
                <a:gd name="T27" fmla="*/ 2147483647 h 152"/>
                <a:gd name="T28" fmla="*/ 0 w 96"/>
                <a:gd name="T29" fmla="*/ 2147483647 h 152"/>
                <a:gd name="T30" fmla="*/ 0 w 96"/>
                <a:gd name="T31" fmla="*/ 2147483647 h 152"/>
                <a:gd name="T32" fmla="*/ 2147483647 w 96"/>
                <a:gd name="T33" fmla="*/ 2147483647 h 152"/>
                <a:gd name="T34" fmla="*/ 2147483647 w 96"/>
                <a:gd name="T35" fmla="*/ 2147483647 h 152"/>
                <a:gd name="T36" fmla="*/ 2147483647 w 96"/>
                <a:gd name="T37" fmla="*/ 2147483647 h 152"/>
                <a:gd name="T38" fmla="*/ 2147483647 w 96"/>
                <a:gd name="T39" fmla="*/ 2147483647 h 152"/>
                <a:gd name="T40" fmla="*/ 2147483647 w 96"/>
                <a:gd name="T41" fmla="*/ 2147483647 h 152"/>
                <a:gd name="T42" fmla="*/ 2147483647 w 96"/>
                <a:gd name="T43" fmla="*/ 2147483647 h 152"/>
                <a:gd name="T44" fmla="*/ 2147483647 w 96"/>
                <a:gd name="T45" fmla="*/ 2147483647 h 152"/>
                <a:gd name="T46" fmla="*/ 2147483647 w 96"/>
                <a:gd name="T47" fmla="*/ 2147483647 h 152"/>
                <a:gd name="T48" fmla="*/ 2147483647 w 96"/>
                <a:gd name="T49" fmla="*/ 2147483647 h 152"/>
                <a:gd name="T50" fmla="*/ 2147483647 w 96"/>
                <a:gd name="T51" fmla="*/ 2147483647 h 152"/>
                <a:gd name="T52" fmla="*/ 2147483647 w 96"/>
                <a:gd name="T53" fmla="*/ 2147483647 h 152"/>
                <a:gd name="T54" fmla="*/ 2147483647 w 96"/>
                <a:gd name="T55" fmla="*/ 2147483647 h 152"/>
                <a:gd name="T56" fmla="*/ 2147483647 w 96"/>
                <a:gd name="T57" fmla="*/ 2147483647 h 1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6"/>
                <a:gd name="T88" fmla="*/ 0 h 152"/>
                <a:gd name="T89" fmla="*/ 96 w 96"/>
                <a:gd name="T90" fmla="*/ 152 h 1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6" h="152">
                  <a:moveTo>
                    <a:pt x="72" y="136"/>
                  </a:moveTo>
                  <a:lnTo>
                    <a:pt x="80" y="136"/>
                  </a:lnTo>
                  <a:lnTo>
                    <a:pt x="96" y="128"/>
                  </a:lnTo>
                  <a:lnTo>
                    <a:pt x="96" y="104"/>
                  </a:lnTo>
                  <a:lnTo>
                    <a:pt x="96" y="80"/>
                  </a:lnTo>
                  <a:lnTo>
                    <a:pt x="80" y="72"/>
                  </a:lnTo>
                  <a:lnTo>
                    <a:pt x="64" y="48"/>
                  </a:lnTo>
                  <a:lnTo>
                    <a:pt x="56" y="32"/>
                  </a:lnTo>
                  <a:lnTo>
                    <a:pt x="56" y="24"/>
                  </a:lnTo>
                  <a:lnTo>
                    <a:pt x="56" y="16"/>
                  </a:lnTo>
                  <a:lnTo>
                    <a:pt x="40" y="16"/>
                  </a:lnTo>
                  <a:lnTo>
                    <a:pt x="32" y="0"/>
                  </a:lnTo>
                  <a:lnTo>
                    <a:pt x="8" y="8"/>
                  </a:lnTo>
                  <a:lnTo>
                    <a:pt x="0" y="16"/>
                  </a:lnTo>
                  <a:lnTo>
                    <a:pt x="8" y="24"/>
                  </a:lnTo>
                  <a:lnTo>
                    <a:pt x="8" y="48"/>
                  </a:lnTo>
                  <a:lnTo>
                    <a:pt x="40" y="48"/>
                  </a:lnTo>
                  <a:lnTo>
                    <a:pt x="48" y="56"/>
                  </a:lnTo>
                  <a:lnTo>
                    <a:pt x="72" y="88"/>
                  </a:lnTo>
                  <a:lnTo>
                    <a:pt x="64" y="96"/>
                  </a:lnTo>
                  <a:lnTo>
                    <a:pt x="40" y="104"/>
                  </a:lnTo>
                  <a:lnTo>
                    <a:pt x="32" y="112"/>
                  </a:lnTo>
                  <a:lnTo>
                    <a:pt x="32" y="128"/>
                  </a:lnTo>
                  <a:lnTo>
                    <a:pt x="48" y="144"/>
                  </a:lnTo>
                  <a:lnTo>
                    <a:pt x="56" y="152"/>
                  </a:lnTo>
                  <a:lnTo>
                    <a:pt x="64" y="144"/>
                  </a:lnTo>
                  <a:lnTo>
                    <a:pt x="72" y="13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59" name="Freeform 680"/>
            <p:cNvSpPr/>
            <p:nvPr/>
          </p:nvSpPr>
          <p:spPr bwMode="auto">
            <a:xfrm>
              <a:off x="6216376" y="3174769"/>
              <a:ext cx="118435" cy="246739"/>
            </a:xfrm>
            <a:custGeom>
              <a:avLst/>
              <a:gdLst>
                <a:gd name="T0" fmla="*/ 2147483647 w 88"/>
                <a:gd name="T1" fmla="*/ 0 h 184"/>
                <a:gd name="T2" fmla="*/ 0 w 88"/>
                <a:gd name="T3" fmla="*/ 0 h 184"/>
                <a:gd name="T4" fmla="*/ 0 w 88"/>
                <a:gd name="T5" fmla="*/ 2147483647 h 184"/>
                <a:gd name="T6" fmla="*/ 0 w 88"/>
                <a:gd name="T7" fmla="*/ 2147483647 h 184"/>
                <a:gd name="T8" fmla="*/ 2147483647 w 88"/>
                <a:gd name="T9" fmla="*/ 2147483647 h 184"/>
                <a:gd name="T10" fmla="*/ 2147483647 w 88"/>
                <a:gd name="T11" fmla="*/ 2147483647 h 184"/>
                <a:gd name="T12" fmla="*/ 2147483647 w 88"/>
                <a:gd name="T13" fmla="*/ 2147483647 h 184"/>
                <a:gd name="T14" fmla="*/ 2147483647 w 88"/>
                <a:gd name="T15" fmla="*/ 2147483647 h 184"/>
                <a:gd name="T16" fmla="*/ 2147483647 w 88"/>
                <a:gd name="T17" fmla="*/ 2147483647 h 184"/>
                <a:gd name="T18" fmla="*/ 2147483647 w 88"/>
                <a:gd name="T19" fmla="*/ 2147483647 h 184"/>
                <a:gd name="T20" fmla="*/ 2147483647 w 88"/>
                <a:gd name="T21" fmla="*/ 2147483647 h 184"/>
                <a:gd name="T22" fmla="*/ 2147483647 w 88"/>
                <a:gd name="T23" fmla="*/ 2147483647 h 184"/>
                <a:gd name="T24" fmla="*/ 2147483647 w 88"/>
                <a:gd name="T25" fmla="*/ 2147483647 h 184"/>
                <a:gd name="T26" fmla="*/ 2147483647 w 88"/>
                <a:gd name="T27" fmla="*/ 2147483647 h 184"/>
                <a:gd name="T28" fmla="*/ 2147483647 w 88"/>
                <a:gd name="T29" fmla="*/ 2147483647 h 184"/>
                <a:gd name="T30" fmla="*/ 2147483647 w 88"/>
                <a:gd name="T31" fmla="*/ 2147483647 h 184"/>
                <a:gd name="T32" fmla="*/ 2147483647 w 88"/>
                <a:gd name="T33" fmla="*/ 2147483647 h 184"/>
                <a:gd name="T34" fmla="*/ 2147483647 w 88"/>
                <a:gd name="T35" fmla="*/ 2147483647 h 184"/>
                <a:gd name="T36" fmla="*/ 2147483647 w 88"/>
                <a:gd name="T37" fmla="*/ 2147483647 h 184"/>
                <a:gd name="T38" fmla="*/ 2147483647 w 88"/>
                <a:gd name="T39" fmla="*/ 2147483647 h 184"/>
                <a:gd name="T40" fmla="*/ 2147483647 w 88"/>
                <a:gd name="T41" fmla="*/ 2147483647 h 184"/>
                <a:gd name="T42" fmla="*/ 2147483647 w 88"/>
                <a:gd name="T43" fmla="*/ 2147483647 h 184"/>
                <a:gd name="T44" fmla="*/ 2147483647 w 88"/>
                <a:gd name="T45" fmla="*/ 2147483647 h 184"/>
                <a:gd name="T46" fmla="*/ 2147483647 w 88"/>
                <a:gd name="T47" fmla="*/ 2147483647 h 184"/>
                <a:gd name="T48" fmla="*/ 2147483647 w 88"/>
                <a:gd name="T49" fmla="*/ 2147483647 h 184"/>
                <a:gd name="T50" fmla="*/ 2147483647 w 88"/>
                <a:gd name="T51" fmla="*/ 2147483647 h 184"/>
                <a:gd name="T52" fmla="*/ 2147483647 w 88"/>
                <a:gd name="T53" fmla="*/ 2147483647 h 184"/>
                <a:gd name="T54" fmla="*/ 2147483647 w 88"/>
                <a:gd name="T55" fmla="*/ 2147483647 h 184"/>
                <a:gd name="T56" fmla="*/ 2147483647 w 88"/>
                <a:gd name="T57" fmla="*/ 0 h 18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8"/>
                <a:gd name="T88" fmla="*/ 0 h 184"/>
                <a:gd name="T89" fmla="*/ 88 w 88"/>
                <a:gd name="T90" fmla="*/ 184 h 18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8" h="184">
                  <a:moveTo>
                    <a:pt x="40" y="0"/>
                  </a:moveTo>
                  <a:lnTo>
                    <a:pt x="0" y="0"/>
                  </a:lnTo>
                  <a:lnTo>
                    <a:pt x="0" y="16"/>
                  </a:lnTo>
                  <a:lnTo>
                    <a:pt x="8" y="32"/>
                  </a:lnTo>
                  <a:lnTo>
                    <a:pt x="24" y="32"/>
                  </a:lnTo>
                  <a:lnTo>
                    <a:pt x="24" y="40"/>
                  </a:lnTo>
                  <a:lnTo>
                    <a:pt x="24" y="48"/>
                  </a:lnTo>
                  <a:lnTo>
                    <a:pt x="32" y="64"/>
                  </a:lnTo>
                  <a:lnTo>
                    <a:pt x="48" y="88"/>
                  </a:lnTo>
                  <a:lnTo>
                    <a:pt x="64" y="96"/>
                  </a:lnTo>
                  <a:lnTo>
                    <a:pt x="64" y="120"/>
                  </a:lnTo>
                  <a:lnTo>
                    <a:pt x="64" y="144"/>
                  </a:lnTo>
                  <a:lnTo>
                    <a:pt x="48" y="152"/>
                  </a:lnTo>
                  <a:lnTo>
                    <a:pt x="40" y="152"/>
                  </a:lnTo>
                  <a:lnTo>
                    <a:pt x="32" y="160"/>
                  </a:lnTo>
                  <a:lnTo>
                    <a:pt x="24" y="168"/>
                  </a:lnTo>
                  <a:lnTo>
                    <a:pt x="32" y="168"/>
                  </a:lnTo>
                  <a:lnTo>
                    <a:pt x="40" y="184"/>
                  </a:lnTo>
                  <a:lnTo>
                    <a:pt x="72" y="160"/>
                  </a:lnTo>
                  <a:lnTo>
                    <a:pt x="88" y="144"/>
                  </a:lnTo>
                  <a:lnTo>
                    <a:pt x="72" y="88"/>
                  </a:lnTo>
                  <a:lnTo>
                    <a:pt x="64" y="80"/>
                  </a:lnTo>
                  <a:lnTo>
                    <a:pt x="48" y="56"/>
                  </a:lnTo>
                  <a:lnTo>
                    <a:pt x="40" y="40"/>
                  </a:lnTo>
                  <a:lnTo>
                    <a:pt x="48" y="32"/>
                  </a:lnTo>
                  <a:lnTo>
                    <a:pt x="64" y="24"/>
                  </a:lnTo>
                  <a:lnTo>
                    <a:pt x="56" y="16"/>
                  </a:lnTo>
                  <a:lnTo>
                    <a:pt x="4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60" name="Freeform 681"/>
            <p:cNvSpPr/>
            <p:nvPr/>
          </p:nvSpPr>
          <p:spPr bwMode="auto">
            <a:xfrm>
              <a:off x="5825981" y="3046465"/>
              <a:ext cx="139271" cy="64700"/>
            </a:xfrm>
            <a:custGeom>
              <a:avLst/>
              <a:gdLst>
                <a:gd name="T0" fmla="*/ 2147483647 w 104"/>
                <a:gd name="T1" fmla="*/ 2147483647 h 48"/>
                <a:gd name="T2" fmla="*/ 2147483647 w 104"/>
                <a:gd name="T3" fmla="*/ 2147483647 h 48"/>
                <a:gd name="T4" fmla="*/ 2147483647 w 104"/>
                <a:gd name="T5" fmla="*/ 0 h 48"/>
                <a:gd name="T6" fmla="*/ 2147483647 w 104"/>
                <a:gd name="T7" fmla="*/ 0 h 48"/>
                <a:gd name="T8" fmla="*/ 0 w 104"/>
                <a:gd name="T9" fmla="*/ 2147483647 h 48"/>
                <a:gd name="T10" fmla="*/ 2147483647 w 104"/>
                <a:gd name="T11" fmla="*/ 2147483647 h 48"/>
                <a:gd name="T12" fmla="*/ 2147483647 w 104"/>
                <a:gd name="T13" fmla="*/ 2147483647 h 48"/>
                <a:gd name="T14" fmla="*/ 2147483647 w 104"/>
                <a:gd name="T15" fmla="*/ 2147483647 h 48"/>
                <a:gd name="T16" fmla="*/ 2147483647 w 104"/>
                <a:gd name="T17" fmla="*/ 2147483647 h 48"/>
                <a:gd name="T18" fmla="*/ 2147483647 w 104"/>
                <a:gd name="T19" fmla="*/ 2147483647 h 48"/>
                <a:gd name="T20" fmla="*/ 2147483647 w 104"/>
                <a:gd name="T21" fmla="*/ 2147483647 h 48"/>
                <a:gd name="T22" fmla="*/ 2147483647 w 104"/>
                <a:gd name="T23" fmla="*/ 2147483647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
                <a:gd name="T37" fmla="*/ 0 h 48"/>
                <a:gd name="T38" fmla="*/ 104 w 104"/>
                <a:gd name="T39" fmla="*/ 48 h 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 h="48">
                  <a:moveTo>
                    <a:pt x="72" y="24"/>
                  </a:moveTo>
                  <a:lnTo>
                    <a:pt x="48" y="8"/>
                  </a:lnTo>
                  <a:lnTo>
                    <a:pt x="16" y="0"/>
                  </a:lnTo>
                  <a:lnTo>
                    <a:pt x="8" y="0"/>
                  </a:lnTo>
                  <a:lnTo>
                    <a:pt x="0" y="16"/>
                  </a:lnTo>
                  <a:lnTo>
                    <a:pt x="40" y="40"/>
                  </a:lnTo>
                  <a:lnTo>
                    <a:pt x="72" y="40"/>
                  </a:lnTo>
                  <a:lnTo>
                    <a:pt x="88" y="48"/>
                  </a:lnTo>
                  <a:lnTo>
                    <a:pt x="96" y="48"/>
                  </a:lnTo>
                  <a:lnTo>
                    <a:pt x="104" y="32"/>
                  </a:lnTo>
                  <a:lnTo>
                    <a:pt x="96" y="24"/>
                  </a:lnTo>
                  <a:lnTo>
                    <a:pt x="72" y="2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61" name="Freeform 682"/>
            <p:cNvSpPr/>
            <p:nvPr/>
          </p:nvSpPr>
          <p:spPr bwMode="auto">
            <a:xfrm>
              <a:off x="5728382" y="2509124"/>
              <a:ext cx="1030819" cy="719380"/>
            </a:xfrm>
            <a:custGeom>
              <a:avLst/>
              <a:gdLst>
                <a:gd name="T0" fmla="*/ 2147483647 w 768"/>
                <a:gd name="T1" fmla="*/ 2147483647 h 536"/>
                <a:gd name="T2" fmla="*/ 2147483647 w 768"/>
                <a:gd name="T3" fmla="*/ 0 h 536"/>
                <a:gd name="T4" fmla="*/ 2147483647 w 768"/>
                <a:gd name="T5" fmla="*/ 2147483647 h 536"/>
                <a:gd name="T6" fmla="*/ 2147483647 w 768"/>
                <a:gd name="T7" fmla="*/ 2147483647 h 536"/>
                <a:gd name="T8" fmla="*/ 2147483647 w 768"/>
                <a:gd name="T9" fmla="*/ 2147483647 h 536"/>
                <a:gd name="T10" fmla="*/ 2147483647 w 768"/>
                <a:gd name="T11" fmla="*/ 2147483647 h 536"/>
                <a:gd name="T12" fmla="*/ 2147483647 w 768"/>
                <a:gd name="T13" fmla="*/ 2147483647 h 536"/>
                <a:gd name="T14" fmla="*/ 2147483647 w 768"/>
                <a:gd name="T15" fmla="*/ 2147483647 h 536"/>
                <a:gd name="T16" fmla="*/ 2147483647 w 768"/>
                <a:gd name="T17" fmla="*/ 2147483647 h 536"/>
                <a:gd name="T18" fmla="*/ 2147483647 w 768"/>
                <a:gd name="T19" fmla="*/ 2147483647 h 536"/>
                <a:gd name="T20" fmla="*/ 2147483647 w 768"/>
                <a:gd name="T21" fmla="*/ 2147483647 h 536"/>
                <a:gd name="T22" fmla="*/ 2147483647 w 768"/>
                <a:gd name="T23" fmla="*/ 2147483647 h 536"/>
                <a:gd name="T24" fmla="*/ 2147483647 w 768"/>
                <a:gd name="T25" fmla="*/ 2147483647 h 536"/>
                <a:gd name="T26" fmla="*/ 2147483647 w 768"/>
                <a:gd name="T27" fmla="*/ 2147483647 h 536"/>
                <a:gd name="T28" fmla="*/ 0 w 768"/>
                <a:gd name="T29" fmla="*/ 2147483647 h 536"/>
                <a:gd name="T30" fmla="*/ 0 w 768"/>
                <a:gd name="T31" fmla="*/ 2147483647 h 536"/>
                <a:gd name="T32" fmla="*/ 2147483647 w 768"/>
                <a:gd name="T33" fmla="*/ 2147483647 h 536"/>
                <a:gd name="T34" fmla="*/ 2147483647 w 768"/>
                <a:gd name="T35" fmla="*/ 2147483647 h 536"/>
                <a:gd name="T36" fmla="*/ 2147483647 w 768"/>
                <a:gd name="T37" fmla="*/ 2147483647 h 536"/>
                <a:gd name="T38" fmla="*/ 2147483647 w 768"/>
                <a:gd name="T39" fmla="*/ 2147483647 h 536"/>
                <a:gd name="T40" fmla="*/ 2147483647 w 768"/>
                <a:gd name="T41" fmla="*/ 2147483647 h 536"/>
                <a:gd name="T42" fmla="*/ 2147483647 w 768"/>
                <a:gd name="T43" fmla="*/ 2147483647 h 536"/>
                <a:gd name="T44" fmla="*/ 2147483647 w 768"/>
                <a:gd name="T45" fmla="*/ 2147483647 h 536"/>
                <a:gd name="T46" fmla="*/ 2147483647 w 768"/>
                <a:gd name="T47" fmla="*/ 2147483647 h 536"/>
                <a:gd name="T48" fmla="*/ 2147483647 w 768"/>
                <a:gd name="T49" fmla="*/ 2147483647 h 536"/>
                <a:gd name="T50" fmla="*/ 2147483647 w 768"/>
                <a:gd name="T51" fmla="*/ 2147483647 h 536"/>
                <a:gd name="T52" fmla="*/ 2147483647 w 768"/>
                <a:gd name="T53" fmla="*/ 2147483647 h 536"/>
                <a:gd name="T54" fmla="*/ 2147483647 w 768"/>
                <a:gd name="T55" fmla="*/ 2147483647 h 536"/>
                <a:gd name="T56" fmla="*/ 2147483647 w 768"/>
                <a:gd name="T57" fmla="*/ 2147483647 h 536"/>
                <a:gd name="T58" fmla="*/ 2147483647 w 768"/>
                <a:gd name="T59" fmla="*/ 2147483647 h 536"/>
                <a:gd name="T60" fmla="*/ 2147483647 w 768"/>
                <a:gd name="T61" fmla="*/ 2147483647 h 536"/>
                <a:gd name="T62" fmla="*/ 2147483647 w 768"/>
                <a:gd name="T63" fmla="*/ 2147483647 h 536"/>
                <a:gd name="T64" fmla="*/ 2147483647 w 768"/>
                <a:gd name="T65" fmla="*/ 2147483647 h 536"/>
                <a:gd name="T66" fmla="*/ 2147483647 w 768"/>
                <a:gd name="T67" fmla="*/ 2147483647 h 536"/>
                <a:gd name="T68" fmla="*/ 2147483647 w 768"/>
                <a:gd name="T69" fmla="*/ 2147483647 h 536"/>
                <a:gd name="T70" fmla="*/ 2147483647 w 768"/>
                <a:gd name="T71" fmla="*/ 2147483647 h 536"/>
                <a:gd name="T72" fmla="*/ 2147483647 w 768"/>
                <a:gd name="T73" fmla="*/ 2147483647 h 536"/>
                <a:gd name="T74" fmla="*/ 2147483647 w 768"/>
                <a:gd name="T75" fmla="*/ 2147483647 h 536"/>
                <a:gd name="T76" fmla="*/ 2147483647 w 768"/>
                <a:gd name="T77" fmla="*/ 2147483647 h 536"/>
                <a:gd name="T78" fmla="*/ 2147483647 w 768"/>
                <a:gd name="T79" fmla="*/ 2147483647 h 536"/>
                <a:gd name="T80" fmla="*/ 2147483647 w 768"/>
                <a:gd name="T81" fmla="*/ 2147483647 h 536"/>
                <a:gd name="T82" fmla="*/ 2147483647 w 768"/>
                <a:gd name="T83" fmla="*/ 2147483647 h 536"/>
                <a:gd name="T84" fmla="*/ 2147483647 w 768"/>
                <a:gd name="T85" fmla="*/ 2147483647 h 536"/>
                <a:gd name="T86" fmla="*/ 2147483647 w 768"/>
                <a:gd name="T87" fmla="*/ 2147483647 h 536"/>
                <a:gd name="T88" fmla="*/ 2147483647 w 768"/>
                <a:gd name="T89" fmla="*/ 2147483647 h 536"/>
                <a:gd name="T90" fmla="*/ 2147483647 w 768"/>
                <a:gd name="T91" fmla="*/ 2147483647 h 536"/>
                <a:gd name="T92" fmla="*/ 2147483647 w 768"/>
                <a:gd name="T93" fmla="*/ 2147483647 h 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68"/>
                <a:gd name="T142" fmla="*/ 0 h 536"/>
                <a:gd name="T143" fmla="*/ 768 w 768"/>
                <a:gd name="T144" fmla="*/ 536 h 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68" h="536">
                  <a:moveTo>
                    <a:pt x="744" y="152"/>
                  </a:moveTo>
                  <a:lnTo>
                    <a:pt x="768" y="96"/>
                  </a:lnTo>
                  <a:lnTo>
                    <a:pt x="720" y="96"/>
                  </a:lnTo>
                  <a:lnTo>
                    <a:pt x="712" y="80"/>
                  </a:lnTo>
                  <a:lnTo>
                    <a:pt x="680" y="72"/>
                  </a:lnTo>
                  <a:lnTo>
                    <a:pt x="640" y="0"/>
                  </a:lnTo>
                  <a:lnTo>
                    <a:pt x="600" y="0"/>
                  </a:lnTo>
                  <a:lnTo>
                    <a:pt x="592" y="16"/>
                  </a:lnTo>
                  <a:lnTo>
                    <a:pt x="568" y="64"/>
                  </a:lnTo>
                  <a:lnTo>
                    <a:pt x="544" y="64"/>
                  </a:lnTo>
                  <a:lnTo>
                    <a:pt x="536" y="72"/>
                  </a:lnTo>
                  <a:lnTo>
                    <a:pt x="544" y="72"/>
                  </a:lnTo>
                  <a:lnTo>
                    <a:pt x="536" y="72"/>
                  </a:lnTo>
                  <a:lnTo>
                    <a:pt x="528" y="88"/>
                  </a:lnTo>
                  <a:lnTo>
                    <a:pt x="528" y="104"/>
                  </a:lnTo>
                  <a:lnTo>
                    <a:pt x="568" y="112"/>
                  </a:lnTo>
                  <a:lnTo>
                    <a:pt x="576" y="128"/>
                  </a:lnTo>
                  <a:lnTo>
                    <a:pt x="536" y="136"/>
                  </a:lnTo>
                  <a:lnTo>
                    <a:pt x="512" y="152"/>
                  </a:lnTo>
                  <a:lnTo>
                    <a:pt x="480" y="160"/>
                  </a:lnTo>
                  <a:lnTo>
                    <a:pt x="472" y="192"/>
                  </a:lnTo>
                  <a:lnTo>
                    <a:pt x="432" y="192"/>
                  </a:lnTo>
                  <a:lnTo>
                    <a:pt x="384" y="224"/>
                  </a:lnTo>
                  <a:lnTo>
                    <a:pt x="344" y="200"/>
                  </a:lnTo>
                  <a:lnTo>
                    <a:pt x="296" y="200"/>
                  </a:lnTo>
                  <a:lnTo>
                    <a:pt x="264" y="160"/>
                  </a:lnTo>
                  <a:lnTo>
                    <a:pt x="208" y="144"/>
                  </a:lnTo>
                  <a:lnTo>
                    <a:pt x="208" y="104"/>
                  </a:lnTo>
                  <a:lnTo>
                    <a:pt x="184" y="96"/>
                  </a:lnTo>
                  <a:lnTo>
                    <a:pt x="176" y="88"/>
                  </a:lnTo>
                  <a:lnTo>
                    <a:pt x="176" y="96"/>
                  </a:lnTo>
                  <a:lnTo>
                    <a:pt x="176" y="88"/>
                  </a:lnTo>
                  <a:lnTo>
                    <a:pt x="168" y="88"/>
                  </a:lnTo>
                  <a:lnTo>
                    <a:pt x="168" y="96"/>
                  </a:lnTo>
                  <a:lnTo>
                    <a:pt x="168" y="88"/>
                  </a:lnTo>
                  <a:lnTo>
                    <a:pt x="152" y="96"/>
                  </a:lnTo>
                  <a:lnTo>
                    <a:pt x="144" y="120"/>
                  </a:lnTo>
                  <a:lnTo>
                    <a:pt x="112" y="112"/>
                  </a:lnTo>
                  <a:lnTo>
                    <a:pt x="104" y="152"/>
                  </a:lnTo>
                  <a:lnTo>
                    <a:pt x="80" y="160"/>
                  </a:lnTo>
                  <a:lnTo>
                    <a:pt x="72" y="208"/>
                  </a:lnTo>
                  <a:lnTo>
                    <a:pt x="56" y="224"/>
                  </a:lnTo>
                  <a:lnTo>
                    <a:pt x="32" y="240"/>
                  </a:lnTo>
                  <a:lnTo>
                    <a:pt x="0" y="248"/>
                  </a:lnTo>
                  <a:lnTo>
                    <a:pt x="0" y="264"/>
                  </a:lnTo>
                  <a:lnTo>
                    <a:pt x="8" y="272"/>
                  </a:lnTo>
                  <a:lnTo>
                    <a:pt x="8" y="280"/>
                  </a:lnTo>
                  <a:lnTo>
                    <a:pt x="0" y="288"/>
                  </a:lnTo>
                  <a:lnTo>
                    <a:pt x="8" y="296"/>
                  </a:lnTo>
                  <a:lnTo>
                    <a:pt x="24" y="296"/>
                  </a:lnTo>
                  <a:lnTo>
                    <a:pt x="32" y="312"/>
                  </a:lnTo>
                  <a:lnTo>
                    <a:pt x="48" y="312"/>
                  </a:lnTo>
                  <a:lnTo>
                    <a:pt x="72" y="312"/>
                  </a:lnTo>
                  <a:lnTo>
                    <a:pt x="80" y="320"/>
                  </a:lnTo>
                  <a:lnTo>
                    <a:pt x="64" y="344"/>
                  </a:lnTo>
                  <a:lnTo>
                    <a:pt x="64" y="360"/>
                  </a:lnTo>
                  <a:lnTo>
                    <a:pt x="56" y="368"/>
                  </a:lnTo>
                  <a:lnTo>
                    <a:pt x="64" y="384"/>
                  </a:lnTo>
                  <a:lnTo>
                    <a:pt x="88" y="392"/>
                  </a:lnTo>
                  <a:lnTo>
                    <a:pt x="80" y="400"/>
                  </a:lnTo>
                  <a:lnTo>
                    <a:pt x="88" y="400"/>
                  </a:lnTo>
                  <a:lnTo>
                    <a:pt x="120" y="408"/>
                  </a:lnTo>
                  <a:lnTo>
                    <a:pt x="144" y="424"/>
                  </a:lnTo>
                  <a:lnTo>
                    <a:pt x="168" y="424"/>
                  </a:lnTo>
                  <a:lnTo>
                    <a:pt x="176" y="432"/>
                  </a:lnTo>
                  <a:lnTo>
                    <a:pt x="184" y="432"/>
                  </a:lnTo>
                  <a:lnTo>
                    <a:pt x="192" y="440"/>
                  </a:lnTo>
                  <a:lnTo>
                    <a:pt x="208" y="440"/>
                  </a:lnTo>
                  <a:lnTo>
                    <a:pt x="224" y="440"/>
                  </a:lnTo>
                  <a:lnTo>
                    <a:pt x="240" y="424"/>
                  </a:lnTo>
                  <a:lnTo>
                    <a:pt x="256" y="416"/>
                  </a:lnTo>
                  <a:lnTo>
                    <a:pt x="272" y="416"/>
                  </a:lnTo>
                  <a:lnTo>
                    <a:pt x="288" y="424"/>
                  </a:lnTo>
                  <a:lnTo>
                    <a:pt x="296" y="424"/>
                  </a:lnTo>
                  <a:lnTo>
                    <a:pt x="304" y="432"/>
                  </a:lnTo>
                  <a:lnTo>
                    <a:pt x="312" y="448"/>
                  </a:lnTo>
                  <a:lnTo>
                    <a:pt x="304" y="472"/>
                  </a:lnTo>
                  <a:lnTo>
                    <a:pt x="304" y="480"/>
                  </a:lnTo>
                  <a:lnTo>
                    <a:pt x="312" y="488"/>
                  </a:lnTo>
                  <a:lnTo>
                    <a:pt x="320" y="496"/>
                  </a:lnTo>
                  <a:lnTo>
                    <a:pt x="320" y="504"/>
                  </a:lnTo>
                  <a:lnTo>
                    <a:pt x="344" y="512"/>
                  </a:lnTo>
                  <a:lnTo>
                    <a:pt x="336" y="520"/>
                  </a:lnTo>
                  <a:lnTo>
                    <a:pt x="360" y="512"/>
                  </a:lnTo>
                  <a:lnTo>
                    <a:pt x="360" y="496"/>
                  </a:lnTo>
                  <a:lnTo>
                    <a:pt x="400" y="496"/>
                  </a:lnTo>
                  <a:lnTo>
                    <a:pt x="416" y="512"/>
                  </a:lnTo>
                  <a:lnTo>
                    <a:pt x="424" y="520"/>
                  </a:lnTo>
                  <a:lnTo>
                    <a:pt x="432" y="520"/>
                  </a:lnTo>
                  <a:lnTo>
                    <a:pt x="456" y="536"/>
                  </a:lnTo>
                  <a:lnTo>
                    <a:pt x="456" y="520"/>
                  </a:lnTo>
                  <a:lnTo>
                    <a:pt x="488" y="512"/>
                  </a:lnTo>
                  <a:lnTo>
                    <a:pt x="496" y="504"/>
                  </a:lnTo>
                  <a:lnTo>
                    <a:pt x="504" y="504"/>
                  </a:lnTo>
                  <a:lnTo>
                    <a:pt x="512" y="504"/>
                  </a:lnTo>
                  <a:lnTo>
                    <a:pt x="528" y="496"/>
                  </a:lnTo>
                  <a:lnTo>
                    <a:pt x="544" y="488"/>
                  </a:lnTo>
                  <a:lnTo>
                    <a:pt x="568" y="472"/>
                  </a:lnTo>
                  <a:lnTo>
                    <a:pt x="576" y="456"/>
                  </a:lnTo>
                  <a:lnTo>
                    <a:pt x="584" y="440"/>
                  </a:lnTo>
                  <a:lnTo>
                    <a:pt x="600" y="416"/>
                  </a:lnTo>
                  <a:lnTo>
                    <a:pt x="600" y="400"/>
                  </a:lnTo>
                  <a:lnTo>
                    <a:pt x="592" y="392"/>
                  </a:lnTo>
                  <a:lnTo>
                    <a:pt x="600" y="384"/>
                  </a:lnTo>
                  <a:lnTo>
                    <a:pt x="592" y="368"/>
                  </a:lnTo>
                  <a:lnTo>
                    <a:pt x="576" y="328"/>
                  </a:lnTo>
                  <a:lnTo>
                    <a:pt x="576" y="320"/>
                  </a:lnTo>
                  <a:lnTo>
                    <a:pt x="592" y="304"/>
                  </a:lnTo>
                  <a:lnTo>
                    <a:pt x="608" y="296"/>
                  </a:lnTo>
                  <a:lnTo>
                    <a:pt x="608" y="288"/>
                  </a:lnTo>
                  <a:lnTo>
                    <a:pt x="584" y="288"/>
                  </a:lnTo>
                  <a:lnTo>
                    <a:pt x="576" y="288"/>
                  </a:lnTo>
                  <a:lnTo>
                    <a:pt x="568" y="288"/>
                  </a:lnTo>
                  <a:lnTo>
                    <a:pt x="560" y="272"/>
                  </a:lnTo>
                  <a:lnTo>
                    <a:pt x="552" y="264"/>
                  </a:lnTo>
                  <a:lnTo>
                    <a:pt x="568" y="256"/>
                  </a:lnTo>
                  <a:lnTo>
                    <a:pt x="584" y="248"/>
                  </a:lnTo>
                  <a:lnTo>
                    <a:pt x="600" y="232"/>
                  </a:lnTo>
                  <a:lnTo>
                    <a:pt x="608" y="232"/>
                  </a:lnTo>
                  <a:lnTo>
                    <a:pt x="600" y="248"/>
                  </a:lnTo>
                  <a:lnTo>
                    <a:pt x="608" y="256"/>
                  </a:lnTo>
                  <a:lnTo>
                    <a:pt x="616" y="256"/>
                  </a:lnTo>
                  <a:lnTo>
                    <a:pt x="640" y="248"/>
                  </a:lnTo>
                  <a:lnTo>
                    <a:pt x="656" y="256"/>
                  </a:lnTo>
                  <a:lnTo>
                    <a:pt x="664" y="272"/>
                  </a:lnTo>
                  <a:lnTo>
                    <a:pt x="664" y="280"/>
                  </a:lnTo>
                  <a:lnTo>
                    <a:pt x="664" y="304"/>
                  </a:lnTo>
                  <a:lnTo>
                    <a:pt x="656" y="328"/>
                  </a:lnTo>
                  <a:lnTo>
                    <a:pt x="672" y="328"/>
                  </a:lnTo>
                  <a:lnTo>
                    <a:pt x="688" y="320"/>
                  </a:lnTo>
                  <a:lnTo>
                    <a:pt x="696" y="312"/>
                  </a:lnTo>
                  <a:lnTo>
                    <a:pt x="704" y="304"/>
                  </a:lnTo>
                  <a:lnTo>
                    <a:pt x="688" y="272"/>
                  </a:lnTo>
                  <a:lnTo>
                    <a:pt x="688" y="264"/>
                  </a:lnTo>
                  <a:lnTo>
                    <a:pt x="688" y="248"/>
                  </a:lnTo>
                  <a:lnTo>
                    <a:pt x="688" y="240"/>
                  </a:lnTo>
                  <a:lnTo>
                    <a:pt x="680" y="224"/>
                  </a:lnTo>
                  <a:lnTo>
                    <a:pt x="688" y="216"/>
                  </a:lnTo>
                  <a:lnTo>
                    <a:pt x="704" y="200"/>
                  </a:lnTo>
                  <a:lnTo>
                    <a:pt x="720" y="200"/>
                  </a:lnTo>
                  <a:lnTo>
                    <a:pt x="728" y="160"/>
                  </a:lnTo>
                  <a:lnTo>
                    <a:pt x="744" y="15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62" name="Freeform 683"/>
            <p:cNvSpPr/>
            <p:nvPr/>
          </p:nvSpPr>
          <p:spPr bwMode="auto">
            <a:xfrm>
              <a:off x="5965252" y="2542022"/>
              <a:ext cx="536245" cy="267574"/>
            </a:xfrm>
            <a:custGeom>
              <a:avLst/>
              <a:gdLst>
                <a:gd name="T0" fmla="*/ 2147483647 w 400"/>
                <a:gd name="T1" fmla="*/ 2147483647 h 200"/>
                <a:gd name="T2" fmla="*/ 2147483647 w 400"/>
                <a:gd name="T3" fmla="*/ 2147483647 h 200"/>
                <a:gd name="T4" fmla="*/ 2147483647 w 400"/>
                <a:gd name="T5" fmla="*/ 2147483647 h 200"/>
                <a:gd name="T6" fmla="*/ 2147483647 w 400"/>
                <a:gd name="T7" fmla="*/ 2147483647 h 200"/>
                <a:gd name="T8" fmla="*/ 2147483647 w 400"/>
                <a:gd name="T9" fmla="*/ 2147483647 h 200"/>
                <a:gd name="T10" fmla="*/ 2147483647 w 400"/>
                <a:gd name="T11" fmla="*/ 2147483647 h 200"/>
                <a:gd name="T12" fmla="*/ 2147483647 w 400"/>
                <a:gd name="T13" fmla="*/ 2147483647 h 200"/>
                <a:gd name="T14" fmla="*/ 2147483647 w 400"/>
                <a:gd name="T15" fmla="*/ 2147483647 h 200"/>
                <a:gd name="T16" fmla="*/ 2147483647 w 400"/>
                <a:gd name="T17" fmla="*/ 2147483647 h 200"/>
                <a:gd name="T18" fmla="*/ 2147483647 w 400"/>
                <a:gd name="T19" fmla="*/ 2147483647 h 200"/>
                <a:gd name="T20" fmla="*/ 2147483647 w 400"/>
                <a:gd name="T21" fmla="*/ 2147483647 h 200"/>
                <a:gd name="T22" fmla="*/ 2147483647 w 400"/>
                <a:gd name="T23" fmla="*/ 2147483647 h 200"/>
                <a:gd name="T24" fmla="*/ 2147483647 w 400"/>
                <a:gd name="T25" fmla="*/ 2147483647 h 200"/>
                <a:gd name="T26" fmla="*/ 2147483647 w 400"/>
                <a:gd name="T27" fmla="*/ 2147483647 h 200"/>
                <a:gd name="T28" fmla="*/ 2147483647 w 400"/>
                <a:gd name="T29" fmla="*/ 2147483647 h 200"/>
                <a:gd name="T30" fmla="*/ 2147483647 w 400"/>
                <a:gd name="T31" fmla="*/ 2147483647 h 200"/>
                <a:gd name="T32" fmla="*/ 2147483647 w 400"/>
                <a:gd name="T33" fmla="*/ 2147483647 h 200"/>
                <a:gd name="T34" fmla="*/ 2147483647 w 400"/>
                <a:gd name="T35" fmla="*/ 2147483647 h 200"/>
                <a:gd name="T36" fmla="*/ 2147483647 w 400"/>
                <a:gd name="T37" fmla="*/ 2147483647 h 200"/>
                <a:gd name="T38" fmla="*/ 2147483647 w 400"/>
                <a:gd name="T39" fmla="*/ 2147483647 h 200"/>
                <a:gd name="T40" fmla="*/ 2147483647 w 400"/>
                <a:gd name="T41" fmla="*/ 2147483647 h 200"/>
                <a:gd name="T42" fmla="*/ 2147483647 w 400"/>
                <a:gd name="T43" fmla="*/ 0 h 200"/>
                <a:gd name="T44" fmla="*/ 2147483647 w 400"/>
                <a:gd name="T45" fmla="*/ 2147483647 h 200"/>
                <a:gd name="T46" fmla="*/ 2147483647 w 400"/>
                <a:gd name="T47" fmla="*/ 2147483647 h 200"/>
                <a:gd name="T48" fmla="*/ 2147483647 w 400"/>
                <a:gd name="T49" fmla="*/ 2147483647 h 200"/>
                <a:gd name="T50" fmla="*/ 2147483647 w 400"/>
                <a:gd name="T51" fmla="*/ 2147483647 h 200"/>
                <a:gd name="T52" fmla="*/ 2147483647 w 400"/>
                <a:gd name="T53" fmla="*/ 2147483647 h 200"/>
                <a:gd name="T54" fmla="*/ 0 w 400"/>
                <a:gd name="T55" fmla="*/ 2147483647 h 200"/>
                <a:gd name="T56" fmla="*/ 2147483647 w 400"/>
                <a:gd name="T57" fmla="*/ 2147483647 h 200"/>
                <a:gd name="T58" fmla="*/ 2147483647 w 400"/>
                <a:gd name="T59" fmla="*/ 2147483647 h 2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00"/>
                <a:gd name="T91" fmla="*/ 0 h 200"/>
                <a:gd name="T92" fmla="*/ 400 w 400"/>
                <a:gd name="T93" fmla="*/ 200 h 2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00" h="200">
                  <a:moveTo>
                    <a:pt x="32" y="80"/>
                  </a:moveTo>
                  <a:lnTo>
                    <a:pt x="32" y="120"/>
                  </a:lnTo>
                  <a:lnTo>
                    <a:pt x="88" y="136"/>
                  </a:lnTo>
                  <a:lnTo>
                    <a:pt x="120" y="176"/>
                  </a:lnTo>
                  <a:lnTo>
                    <a:pt x="168" y="176"/>
                  </a:lnTo>
                  <a:lnTo>
                    <a:pt x="208" y="200"/>
                  </a:lnTo>
                  <a:lnTo>
                    <a:pt x="256" y="168"/>
                  </a:lnTo>
                  <a:lnTo>
                    <a:pt x="296" y="168"/>
                  </a:lnTo>
                  <a:lnTo>
                    <a:pt x="304" y="136"/>
                  </a:lnTo>
                  <a:lnTo>
                    <a:pt x="336" y="128"/>
                  </a:lnTo>
                  <a:lnTo>
                    <a:pt x="360" y="112"/>
                  </a:lnTo>
                  <a:lnTo>
                    <a:pt x="400" y="104"/>
                  </a:lnTo>
                  <a:lnTo>
                    <a:pt x="392" y="88"/>
                  </a:lnTo>
                  <a:lnTo>
                    <a:pt x="352" y="80"/>
                  </a:lnTo>
                  <a:lnTo>
                    <a:pt x="352" y="64"/>
                  </a:lnTo>
                  <a:lnTo>
                    <a:pt x="360" y="48"/>
                  </a:lnTo>
                  <a:lnTo>
                    <a:pt x="336" y="40"/>
                  </a:lnTo>
                  <a:lnTo>
                    <a:pt x="272" y="56"/>
                  </a:lnTo>
                  <a:lnTo>
                    <a:pt x="248" y="32"/>
                  </a:lnTo>
                  <a:lnTo>
                    <a:pt x="208" y="32"/>
                  </a:lnTo>
                  <a:lnTo>
                    <a:pt x="192" y="24"/>
                  </a:lnTo>
                  <a:lnTo>
                    <a:pt x="144" y="0"/>
                  </a:lnTo>
                  <a:lnTo>
                    <a:pt x="128" y="16"/>
                  </a:lnTo>
                  <a:lnTo>
                    <a:pt x="112" y="40"/>
                  </a:lnTo>
                  <a:lnTo>
                    <a:pt x="80" y="32"/>
                  </a:lnTo>
                  <a:lnTo>
                    <a:pt x="40" y="32"/>
                  </a:lnTo>
                  <a:lnTo>
                    <a:pt x="8" y="48"/>
                  </a:lnTo>
                  <a:lnTo>
                    <a:pt x="0" y="64"/>
                  </a:lnTo>
                  <a:lnTo>
                    <a:pt x="8" y="72"/>
                  </a:lnTo>
                  <a:lnTo>
                    <a:pt x="32" y="8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63" name="Freeform 684"/>
            <p:cNvSpPr/>
            <p:nvPr/>
          </p:nvSpPr>
          <p:spPr bwMode="auto">
            <a:xfrm>
              <a:off x="5825981" y="3046465"/>
              <a:ext cx="139271" cy="64700"/>
            </a:xfrm>
            <a:custGeom>
              <a:avLst/>
              <a:gdLst>
                <a:gd name="T0" fmla="*/ 2147483647 w 104"/>
                <a:gd name="T1" fmla="*/ 2147483647 h 48"/>
                <a:gd name="T2" fmla="*/ 2147483647 w 104"/>
                <a:gd name="T3" fmla="*/ 2147483647 h 48"/>
                <a:gd name="T4" fmla="*/ 2147483647 w 104"/>
                <a:gd name="T5" fmla="*/ 0 h 48"/>
                <a:gd name="T6" fmla="*/ 2147483647 w 104"/>
                <a:gd name="T7" fmla="*/ 0 h 48"/>
                <a:gd name="T8" fmla="*/ 0 w 104"/>
                <a:gd name="T9" fmla="*/ 2147483647 h 48"/>
                <a:gd name="T10" fmla="*/ 2147483647 w 104"/>
                <a:gd name="T11" fmla="*/ 2147483647 h 48"/>
                <a:gd name="T12" fmla="*/ 2147483647 w 104"/>
                <a:gd name="T13" fmla="*/ 2147483647 h 48"/>
                <a:gd name="T14" fmla="*/ 2147483647 w 104"/>
                <a:gd name="T15" fmla="*/ 2147483647 h 48"/>
                <a:gd name="T16" fmla="*/ 2147483647 w 104"/>
                <a:gd name="T17" fmla="*/ 2147483647 h 48"/>
                <a:gd name="T18" fmla="*/ 2147483647 w 104"/>
                <a:gd name="T19" fmla="*/ 2147483647 h 48"/>
                <a:gd name="T20" fmla="*/ 2147483647 w 104"/>
                <a:gd name="T21" fmla="*/ 2147483647 h 48"/>
                <a:gd name="T22" fmla="*/ 2147483647 w 104"/>
                <a:gd name="T23" fmla="*/ 2147483647 h 48"/>
                <a:gd name="T24" fmla="*/ 2147483647 w 104"/>
                <a:gd name="T25" fmla="*/ 2147483647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48"/>
                <a:gd name="T41" fmla="*/ 104 w 104"/>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48">
                  <a:moveTo>
                    <a:pt x="72" y="24"/>
                  </a:moveTo>
                  <a:lnTo>
                    <a:pt x="48" y="8"/>
                  </a:lnTo>
                  <a:lnTo>
                    <a:pt x="16" y="0"/>
                  </a:lnTo>
                  <a:lnTo>
                    <a:pt x="8" y="0"/>
                  </a:lnTo>
                  <a:lnTo>
                    <a:pt x="0" y="16"/>
                  </a:lnTo>
                  <a:lnTo>
                    <a:pt x="40" y="40"/>
                  </a:lnTo>
                  <a:lnTo>
                    <a:pt x="72" y="40"/>
                  </a:lnTo>
                  <a:lnTo>
                    <a:pt x="88" y="48"/>
                  </a:lnTo>
                  <a:lnTo>
                    <a:pt x="96" y="48"/>
                  </a:lnTo>
                  <a:lnTo>
                    <a:pt x="104" y="32"/>
                  </a:lnTo>
                  <a:lnTo>
                    <a:pt x="96" y="24"/>
                  </a:lnTo>
                  <a:lnTo>
                    <a:pt x="72" y="2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64" name="Freeform 685"/>
            <p:cNvSpPr/>
            <p:nvPr/>
          </p:nvSpPr>
          <p:spPr bwMode="auto">
            <a:xfrm>
              <a:off x="5965252" y="2542022"/>
              <a:ext cx="536245" cy="267574"/>
            </a:xfrm>
            <a:custGeom>
              <a:avLst/>
              <a:gdLst>
                <a:gd name="T0" fmla="*/ 2147483647 w 400"/>
                <a:gd name="T1" fmla="*/ 2147483647 h 200"/>
                <a:gd name="T2" fmla="*/ 2147483647 w 400"/>
                <a:gd name="T3" fmla="*/ 2147483647 h 200"/>
                <a:gd name="T4" fmla="*/ 2147483647 w 400"/>
                <a:gd name="T5" fmla="*/ 2147483647 h 200"/>
                <a:gd name="T6" fmla="*/ 2147483647 w 400"/>
                <a:gd name="T7" fmla="*/ 2147483647 h 200"/>
                <a:gd name="T8" fmla="*/ 2147483647 w 400"/>
                <a:gd name="T9" fmla="*/ 2147483647 h 200"/>
                <a:gd name="T10" fmla="*/ 2147483647 w 400"/>
                <a:gd name="T11" fmla="*/ 2147483647 h 200"/>
                <a:gd name="T12" fmla="*/ 2147483647 w 400"/>
                <a:gd name="T13" fmla="*/ 2147483647 h 200"/>
                <a:gd name="T14" fmla="*/ 2147483647 w 400"/>
                <a:gd name="T15" fmla="*/ 2147483647 h 200"/>
                <a:gd name="T16" fmla="*/ 2147483647 w 400"/>
                <a:gd name="T17" fmla="*/ 2147483647 h 200"/>
                <a:gd name="T18" fmla="*/ 2147483647 w 400"/>
                <a:gd name="T19" fmla="*/ 2147483647 h 200"/>
                <a:gd name="T20" fmla="*/ 2147483647 w 400"/>
                <a:gd name="T21" fmla="*/ 2147483647 h 200"/>
                <a:gd name="T22" fmla="*/ 2147483647 w 400"/>
                <a:gd name="T23" fmla="*/ 2147483647 h 200"/>
                <a:gd name="T24" fmla="*/ 2147483647 w 400"/>
                <a:gd name="T25" fmla="*/ 2147483647 h 200"/>
                <a:gd name="T26" fmla="*/ 2147483647 w 400"/>
                <a:gd name="T27" fmla="*/ 2147483647 h 200"/>
                <a:gd name="T28" fmla="*/ 2147483647 w 400"/>
                <a:gd name="T29" fmla="*/ 2147483647 h 200"/>
                <a:gd name="T30" fmla="*/ 2147483647 w 400"/>
                <a:gd name="T31" fmla="*/ 2147483647 h 200"/>
                <a:gd name="T32" fmla="*/ 2147483647 w 400"/>
                <a:gd name="T33" fmla="*/ 2147483647 h 200"/>
                <a:gd name="T34" fmla="*/ 2147483647 w 400"/>
                <a:gd name="T35" fmla="*/ 2147483647 h 200"/>
                <a:gd name="T36" fmla="*/ 2147483647 w 400"/>
                <a:gd name="T37" fmla="*/ 2147483647 h 200"/>
                <a:gd name="T38" fmla="*/ 2147483647 w 400"/>
                <a:gd name="T39" fmla="*/ 2147483647 h 200"/>
                <a:gd name="T40" fmla="*/ 2147483647 w 400"/>
                <a:gd name="T41" fmla="*/ 2147483647 h 200"/>
                <a:gd name="T42" fmla="*/ 2147483647 w 400"/>
                <a:gd name="T43" fmla="*/ 0 h 200"/>
                <a:gd name="T44" fmla="*/ 2147483647 w 400"/>
                <a:gd name="T45" fmla="*/ 2147483647 h 200"/>
                <a:gd name="T46" fmla="*/ 2147483647 w 400"/>
                <a:gd name="T47" fmla="*/ 2147483647 h 200"/>
                <a:gd name="T48" fmla="*/ 2147483647 w 400"/>
                <a:gd name="T49" fmla="*/ 2147483647 h 200"/>
                <a:gd name="T50" fmla="*/ 2147483647 w 400"/>
                <a:gd name="T51" fmla="*/ 2147483647 h 200"/>
                <a:gd name="T52" fmla="*/ 2147483647 w 400"/>
                <a:gd name="T53" fmla="*/ 2147483647 h 200"/>
                <a:gd name="T54" fmla="*/ 0 w 400"/>
                <a:gd name="T55" fmla="*/ 2147483647 h 200"/>
                <a:gd name="T56" fmla="*/ 2147483647 w 400"/>
                <a:gd name="T57" fmla="*/ 2147483647 h 200"/>
                <a:gd name="T58" fmla="*/ 2147483647 w 400"/>
                <a:gd name="T59" fmla="*/ 2147483647 h 2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00"/>
                <a:gd name="T91" fmla="*/ 0 h 200"/>
                <a:gd name="T92" fmla="*/ 400 w 400"/>
                <a:gd name="T93" fmla="*/ 200 h 2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00" h="200">
                  <a:moveTo>
                    <a:pt x="32" y="80"/>
                  </a:moveTo>
                  <a:lnTo>
                    <a:pt x="32" y="120"/>
                  </a:lnTo>
                  <a:lnTo>
                    <a:pt x="88" y="136"/>
                  </a:lnTo>
                  <a:lnTo>
                    <a:pt x="120" y="176"/>
                  </a:lnTo>
                  <a:lnTo>
                    <a:pt x="168" y="176"/>
                  </a:lnTo>
                  <a:lnTo>
                    <a:pt x="208" y="200"/>
                  </a:lnTo>
                  <a:lnTo>
                    <a:pt x="256" y="168"/>
                  </a:lnTo>
                  <a:lnTo>
                    <a:pt x="296" y="168"/>
                  </a:lnTo>
                  <a:lnTo>
                    <a:pt x="304" y="136"/>
                  </a:lnTo>
                  <a:lnTo>
                    <a:pt x="336" y="128"/>
                  </a:lnTo>
                  <a:lnTo>
                    <a:pt x="360" y="112"/>
                  </a:lnTo>
                  <a:lnTo>
                    <a:pt x="400" y="104"/>
                  </a:lnTo>
                  <a:lnTo>
                    <a:pt x="392" y="88"/>
                  </a:lnTo>
                  <a:lnTo>
                    <a:pt x="352" y="80"/>
                  </a:lnTo>
                  <a:lnTo>
                    <a:pt x="352" y="64"/>
                  </a:lnTo>
                  <a:lnTo>
                    <a:pt x="360" y="48"/>
                  </a:lnTo>
                  <a:lnTo>
                    <a:pt x="336" y="40"/>
                  </a:lnTo>
                  <a:lnTo>
                    <a:pt x="272" y="56"/>
                  </a:lnTo>
                  <a:lnTo>
                    <a:pt x="248" y="32"/>
                  </a:lnTo>
                  <a:lnTo>
                    <a:pt x="208" y="32"/>
                  </a:lnTo>
                  <a:lnTo>
                    <a:pt x="192" y="24"/>
                  </a:lnTo>
                  <a:lnTo>
                    <a:pt x="144" y="0"/>
                  </a:lnTo>
                  <a:lnTo>
                    <a:pt x="128" y="16"/>
                  </a:lnTo>
                  <a:lnTo>
                    <a:pt x="112" y="40"/>
                  </a:lnTo>
                  <a:lnTo>
                    <a:pt x="80" y="32"/>
                  </a:lnTo>
                  <a:lnTo>
                    <a:pt x="40" y="32"/>
                  </a:lnTo>
                  <a:lnTo>
                    <a:pt x="8" y="48"/>
                  </a:lnTo>
                  <a:lnTo>
                    <a:pt x="0" y="64"/>
                  </a:lnTo>
                  <a:lnTo>
                    <a:pt x="8" y="72"/>
                  </a:lnTo>
                  <a:lnTo>
                    <a:pt x="32" y="8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65" name="Freeform 686"/>
            <p:cNvSpPr/>
            <p:nvPr/>
          </p:nvSpPr>
          <p:spPr bwMode="auto">
            <a:xfrm>
              <a:off x="4815998" y="1897212"/>
              <a:ext cx="183135" cy="398071"/>
            </a:xfrm>
            <a:custGeom>
              <a:avLst/>
              <a:gdLst>
                <a:gd name="T0" fmla="*/ 2147483647 w 136"/>
                <a:gd name="T1" fmla="*/ 2147483647 h 296"/>
                <a:gd name="T2" fmla="*/ 2147483647 w 136"/>
                <a:gd name="T3" fmla="*/ 2147483647 h 296"/>
                <a:gd name="T4" fmla="*/ 2147483647 w 136"/>
                <a:gd name="T5" fmla="*/ 2147483647 h 296"/>
                <a:gd name="T6" fmla="*/ 2147483647 w 136"/>
                <a:gd name="T7" fmla="*/ 2147483647 h 296"/>
                <a:gd name="T8" fmla="*/ 2147483647 w 136"/>
                <a:gd name="T9" fmla="*/ 2147483647 h 296"/>
                <a:gd name="T10" fmla="*/ 2147483647 w 136"/>
                <a:gd name="T11" fmla="*/ 2147483647 h 296"/>
                <a:gd name="T12" fmla="*/ 2147483647 w 136"/>
                <a:gd name="T13" fmla="*/ 2147483647 h 296"/>
                <a:gd name="T14" fmla="*/ 2147483647 w 136"/>
                <a:gd name="T15" fmla="*/ 2147483647 h 296"/>
                <a:gd name="T16" fmla="*/ 2147483647 w 136"/>
                <a:gd name="T17" fmla="*/ 2147483647 h 296"/>
                <a:gd name="T18" fmla="*/ 2147483647 w 136"/>
                <a:gd name="T19" fmla="*/ 2147483647 h 296"/>
                <a:gd name="T20" fmla="*/ 2147483647 w 136"/>
                <a:gd name="T21" fmla="*/ 2147483647 h 296"/>
                <a:gd name="T22" fmla="*/ 2147483647 w 136"/>
                <a:gd name="T23" fmla="*/ 2147483647 h 296"/>
                <a:gd name="T24" fmla="*/ 2147483647 w 136"/>
                <a:gd name="T25" fmla="*/ 2147483647 h 296"/>
                <a:gd name="T26" fmla="*/ 2147483647 w 136"/>
                <a:gd name="T27" fmla="*/ 2147483647 h 296"/>
                <a:gd name="T28" fmla="*/ 2147483647 w 136"/>
                <a:gd name="T29" fmla="*/ 2147483647 h 296"/>
                <a:gd name="T30" fmla="*/ 2147483647 w 136"/>
                <a:gd name="T31" fmla="*/ 2147483647 h 296"/>
                <a:gd name="T32" fmla="*/ 2147483647 w 136"/>
                <a:gd name="T33" fmla="*/ 2147483647 h 296"/>
                <a:gd name="T34" fmla="*/ 2147483647 w 136"/>
                <a:gd name="T35" fmla="*/ 0 h 296"/>
                <a:gd name="T36" fmla="*/ 2147483647 w 136"/>
                <a:gd name="T37" fmla="*/ 0 h 296"/>
                <a:gd name="T38" fmla="*/ 2147483647 w 136"/>
                <a:gd name="T39" fmla="*/ 2147483647 h 296"/>
                <a:gd name="T40" fmla="*/ 2147483647 w 136"/>
                <a:gd name="T41" fmla="*/ 2147483647 h 296"/>
                <a:gd name="T42" fmla="*/ 2147483647 w 136"/>
                <a:gd name="T43" fmla="*/ 2147483647 h 296"/>
                <a:gd name="T44" fmla="*/ 2147483647 w 136"/>
                <a:gd name="T45" fmla="*/ 2147483647 h 296"/>
                <a:gd name="T46" fmla="*/ 2147483647 w 136"/>
                <a:gd name="T47" fmla="*/ 2147483647 h 296"/>
                <a:gd name="T48" fmla="*/ 2147483647 w 136"/>
                <a:gd name="T49" fmla="*/ 2147483647 h 296"/>
                <a:gd name="T50" fmla="*/ 2147483647 w 136"/>
                <a:gd name="T51" fmla="*/ 2147483647 h 296"/>
                <a:gd name="T52" fmla="*/ 2147483647 w 136"/>
                <a:gd name="T53" fmla="*/ 2147483647 h 296"/>
                <a:gd name="T54" fmla="*/ 0 w 136"/>
                <a:gd name="T55" fmla="*/ 2147483647 h 296"/>
                <a:gd name="T56" fmla="*/ 2147483647 w 136"/>
                <a:gd name="T57" fmla="*/ 2147483647 h 296"/>
                <a:gd name="T58" fmla="*/ 2147483647 w 136"/>
                <a:gd name="T59" fmla="*/ 2147483647 h 296"/>
                <a:gd name="T60" fmla="*/ 2147483647 w 136"/>
                <a:gd name="T61" fmla="*/ 2147483647 h 296"/>
                <a:gd name="T62" fmla="*/ 2147483647 w 136"/>
                <a:gd name="T63" fmla="*/ 2147483647 h 296"/>
                <a:gd name="T64" fmla="*/ 2147483647 w 136"/>
                <a:gd name="T65" fmla="*/ 2147483647 h 296"/>
                <a:gd name="T66" fmla="*/ 2147483647 w 136"/>
                <a:gd name="T67" fmla="*/ 2147483647 h 296"/>
                <a:gd name="T68" fmla="*/ 2147483647 w 136"/>
                <a:gd name="T69" fmla="*/ 2147483647 h 296"/>
                <a:gd name="T70" fmla="*/ 2147483647 w 136"/>
                <a:gd name="T71" fmla="*/ 2147483647 h 296"/>
                <a:gd name="T72" fmla="*/ 2147483647 w 136"/>
                <a:gd name="T73" fmla="*/ 2147483647 h 296"/>
                <a:gd name="T74" fmla="*/ 2147483647 w 136"/>
                <a:gd name="T75" fmla="*/ 2147483647 h 296"/>
                <a:gd name="T76" fmla="*/ 2147483647 w 136"/>
                <a:gd name="T77" fmla="*/ 2147483647 h 296"/>
                <a:gd name="T78" fmla="*/ 2147483647 w 136"/>
                <a:gd name="T79" fmla="*/ 2147483647 h 296"/>
                <a:gd name="T80" fmla="*/ 2147483647 w 136"/>
                <a:gd name="T81" fmla="*/ 2147483647 h 296"/>
                <a:gd name="T82" fmla="*/ 2147483647 w 136"/>
                <a:gd name="T83" fmla="*/ 2147483647 h 296"/>
                <a:gd name="T84" fmla="*/ 2147483647 w 136"/>
                <a:gd name="T85" fmla="*/ 2147483647 h 296"/>
                <a:gd name="T86" fmla="*/ 2147483647 w 136"/>
                <a:gd name="T87" fmla="*/ 2147483647 h 296"/>
                <a:gd name="T88" fmla="*/ 2147483647 w 136"/>
                <a:gd name="T89" fmla="*/ 2147483647 h 296"/>
                <a:gd name="T90" fmla="*/ 2147483647 w 136"/>
                <a:gd name="T91" fmla="*/ 2147483647 h 296"/>
                <a:gd name="T92" fmla="*/ 2147483647 w 136"/>
                <a:gd name="T93" fmla="*/ 2147483647 h 296"/>
                <a:gd name="T94" fmla="*/ 2147483647 w 136"/>
                <a:gd name="T95" fmla="*/ 2147483647 h 296"/>
                <a:gd name="T96" fmla="*/ 2147483647 w 136"/>
                <a:gd name="T97" fmla="*/ 2147483647 h 296"/>
                <a:gd name="T98" fmla="*/ 2147483647 w 136"/>
                <a:gd name="T99" fmla="*/ 2147483647 h 296"/>
                <a:gd name="T100" fmla="*/ 2147483647 w 136"/>
                <a:gd name="T101" fmla="*/ 2147483647 h 296"/>
                <a:gd name="T102" fmla="*/ 2147483647 w 136"/>
                <a:gd name="T103" fmla="*/ 2147483647 h 296"/>
                <a:gd name="T104" fmla="*/ 2147483647 w 136"/>
                <a:gd name="T105" fmla="*/ 2147483647 h 29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6"/>
                <a:gd name="T160" fmla="*/ 0 h 296"/>
                <a:gd name="T161" fmla="*/ 136 w 136"/>
                <a:gd name="T162" fmla="*/ 296 h 29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6" h="296">
                  <a:moveTo>
                    <a:pt x="136" y="216"/>
                  </a:moveTo>
                  <a:lnTo>
                    <a:pt x="128" y="216"/>
                  </a:lnTo>
                  <a:lnTo>
                    <a:pt x="120" y="208"/>
                  </a:lnTo>
                  <a:lnTo>
                    <a:pt x="128" y="184"/>
                  </a:lnTo>
                  <a:lnTo>
                    <a:pt x="120" y="176"/>
                  </a:lnTo>
                  <a:lnTo>
                    <a:pt x="120" y="168"/>
                  </a:lnTo>
                  <a:lnTo>
                    <a:pt x="120" y="160"/>
                  </a:lnTo>
                  <a:lnTo>
                    <a:pt x="112" y="152"/>
                  </a:lnTo>
                  <a:lnTo>
                    <a:pt x="120" y="144"/>
                  </a:lnTo>
                  <a:lnTo>
                    <a:pt x="112" y="104"/>
                  </a:lnTo>
                  <a:lnTo>
                    <a:pt x="120" y="80"/>
                  </a:lnTo>
                  <a:lnTo>
                    <a:pt x="112" y="64"/>
                  </a:lnTo>
                  <a:lnTo>
                    <a:pt x="104" y="56"/>
                  </a:lnTo>
                  <a:lnTo>
                    <a:pt x="104" y="40"/>
                  </a:lnTo>
                  <a:lnTo>
                    <a:pt x="104" y="32"/>
                  </a:lnTo>
                  <a:lnTo>
                    <a:pt x="112" y="24"/>
                  </a:lnTo>
                  <a:lnTo>
                    <a:pt x="112" y="8"/>
                  </a:lnTo>
                  <a:lnTo>
                    <a:pt x="96" y="0"/>
                  </a:lnTo>
                  <a:lnTo>
                    <a:pt x="80" y="0"/>
                  </a:lnTo>
                  <a:lnTo>
                    <a:pt x="72" y="8"/>
                  </a:lnTo>
                  <a:lnTo>
                    <a:pt x="64" y="32"/>
                  </a:lnTo>
                  <a:lnTo>
                    <a:pt x="48" y="40"/>
                  </a:lnTo>
                  <a:lnTo>
                    <a:pt x="32" y="40"/>
                  </a:lnTo>
                  <a:lnTo>
                    <a:pt x="24" y="40"/>
                  </a:lnTo>
                  <a:lnTo>
                    <a:pt x="16" y="32"/>
                  </a:lnTo>
                  <a:lnTo>
                    <a:pt x="8" y="24"/>
                  </a:lnTo>
                  <a:lnTo>
                    <a:pt x="8" y="32"/>
                  </a:lnTo>
                  <a:lnTo>
                    <a:pt x="0" y="32"/>
                  </a:lnTo>
                  <a:lnTo>
                    <a:pt x="8" y="40"/>
                  </a:lnTo>
                  <a:lnTo>
                    <a:pt x="16" y="48"/>
                  </a:lnTo>
                  <a:lnTo>
                    <a:pt x="24" y="56"/>
                  </a:lnTo>
                  <a:lnTo>
                    <a:pt x="32" y="56"/>
                  </a:lnTo>
                  <a:lnTo>
                    <a:pt x="40" y="72"/>
                  </a:lnTo>
                  <a:lnTo>
                    <a:pt x="40" y="88"/>
                  </a:lnTo>
                  <a:lnTo>
                    <a:pt x="40" y="104"/>
                  </a:lnTo>
                  <a:lnTo>
                    <a:pt x="40" y="112"/>
                  </a:lnTo>
                  <a:lnTo>
                    <a:pt x="40" y="120"/>
                  </a:lnTo>
                  <a:lnTo>
                    <a:pt x="40" y="136"/>
                  </a:lnTo>
                  <a:lnTo>
                    <a:pt x="40" y="144"/>
                  </a:lnTo>
                  <a:lnTo>
                    <a:pt x="48" y="144"/>
                  </a:lnTo>
                  <a:lnTo>
                    <a:pt x="56" y="160"/>
                  </a:lnTo>
                  <a:lnTo>
                    <a:pt x="40" y="192"/>
                  </a:lnTo>
                  <a:lnTo>
                    <a:pt x="16" y="208"/>
                  </a:lnTo>
                  <a:lnTo>
                    <a:pt x="8" y="232"/>
                  </a:lnTo>
                  <a:lnTo>
                    <a:pt x="8" y="264"/>
                  </a:lnTo>
                  <a:lnTo>
                    <a:pt x="16" y="280"/>
                  </a:lnTo>
                  <a:lnTo>
                    <a:pt x="24" y="288"/>
                  </a:lnTo>
                  <a:lnTo>
                    <a:pt x="32" y="296"/>
                  </a:lnTo>
                  <a:lnTo>
                    <a:pt x="48" y="296"/>
                  </a:lnTo>
                  <a:lnTo>
                    <a:pt x="80" y="288"/>
                  </a:lnTo>
                  <a:lnTo>
                    <a:pt x="88" y="288"/>
                  </a:lnTo>
                  <a:lnTo>
                    <a:pt x="136" y="232"/>
                  </a:lnTo>
                  <a:lnTo>
                    <a:pt x="136" y="2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66" name="Freeform 687"/>
            <p:cNvSpPr/>
            <p:nvPr/>
          </p:nvSpPr>
          <p:spPr bwMode="auto">
            <a:xfrm>
              <a:off x="5010098" y="2531056"/>
              <a:ext cx="9870" cy="10966"/>
            </a:xfrm>
            <a:custGeom>
              <a:avLst/>
              <a:gdLst>
                <a:gd name="T0" fmla="*/ 2147483647 w 8"/>
                <a:gd name="T1" fmla="*/ 2147483647 h 8"/>
                <a:gd name="T2" fmla="*/ 0 w 8"/>
                <a:gd name="T3" fmla="*/ 0 h 8"/>
                <a:gd name="T4" fmla="*/ 0 w 8"/>
                <a:gd name="T5" fmla="*/ 2147483647 h 8"/>
                <a:gd name="T6" fmla="*/ 2147483647 w 8"/>
                <a:gd name="T7" fmla="*/ 2147483647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8" y="8"/>
                  </a:moveTo>
                  <a:lnTo>
                    <a:pt x="0" y="0"/>
                  </a:lnTo>
                  <a:lnTo>
                    <a:pt x="0" y="8"/>
                  </a:lnTo>
                  <a:lnTo>
                    <a:pt x="8"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67" name="Freeform 688"/>
            <p:cNvSpPr/>
            <p:nvPr/>
          </p:nvSpPr>
          <p:spPr bwMode="auto">
            <a:xfrm>
              <a:off x="4934432" y="1446502"/>
              <a:ext cx="2597884" cy="1395993"/>
            </a:xfrm>
            <a:custGeom>
              <a:avLst/>
              <a:gdLst>
                <a:gd name="T0" fmla="*/ 2147483647 w 1936"/>
                <a:gd name="T1" fmla="*/ 2147483647 h 1040"/>
                <a:gd name="T2" fmla="*/ 2147483647 w 1936"/>
                <a:gd name="T3" fmla="*/ 2147483647 h 1040"/>
                <a:gd name="T4" fmla="*/ 2147483647 w 1936"/>
                <a:gd name="T5" fmla="*/ 2147483647 h 1040"/>
                <a:gd name="T6" fmla="*/ 2147483647 w 1936"/>
                <a:gd name="T7" fmla="*/ 2147483647 h 1040"/>
                <a:gd name="T8" fmla="*/ 2147483647 w 1936"/>
                <a:gd name="T9" fmla="*/ 2147483647 h 1040"/>
                <a:gd name="T10" fmla="*/ 2147483647 w 1936"/>
                <a:gd name="T11" fmla="*/ 2147483647 h 1040"/>
                <a:gd name="T12" fmla="*/ 2147483647 w 1936"/>
                <a:gd name="T13" fmla="*/ 2147483647 h 1040"/>
                <a:gd name="T14" fmla="*/ 2147483647 w 1936"/>
                <a:gd name="T15" fmla="*/ 2147483647 h 1040"/>
                <a:gd name="T16" fmla="*/ 2147483647 w 1936"/>
                <a:gd name="T17" fmla="*/ 2147483647 h 1040"/>
                <a:gd name="T18" fmla="*/ 2147483647 w 1936"/>
                <a:gd name="T19" fmla="*/ 2147483647 h 1040"/>
                <a:gd name="T20" fmla="*/ 2147483647 w 1936"/>
                <a:gd name="T21" fmla="*/ 2147483647 h 1040"/>
                <a:gd name="T22" fmla="*/ 2147483647 w 1936"/>
                <a:gd name="T23" fmla="*/ 2147483647 h 1040"/>
                <a:gd name="T24" fmla="*/ 2147483647 w 1936"/>
                <a:gd name="T25" fmla="*/ 2147483647 h 1040"/>
                <a:gd name="T26" fmla="*/ 2147483647 w 1936"/>
                <a:gd name="T27" fmla="*/ 2147483647 h 1040"/>
                <a:gd name="T28" fmla="*/ 2147483647 w 1936"/>
                <a:gd name="T29" fmla="*/ 2147483647 h 1040"/>
                <a:gd name="T30" fmla="*/ 2147483647 w 1936"/>
                <a:gd name="T31" fmla="*/ 2147483647 h 1040"/>
                <a:gd name="T32" fmla="*/ 2147483647 w 1936"/>
                <a:gd name="T33" fmla="*/ 2147483647 h 1040"/>
                <a:gd name="T34" fmla="*/ 2147483647 w 1936"/>
                <a:gd name="T35" fmla="*/ 2147483647 h 1040"/>
                <a:gd name="T36" fmla="*/ 2147483647 w 1936"/>
                <a:gd name="T37" fmla="*/ 2147483647 h 1040"/>
                <a:gd name="T38" fmla="*/ 2147483647 w 1936"/>
                <a:gd name="T39" fmla="*/ 2147483647 h 1040"/>
                <a:gd name="T40" fmla="*/ 2147483647 w 1936"/>
                <a:gd name="T41" fmla="*/ 2147483647 h 1040"/>
                <a:gd name="T42" fmla="*/ 2147483647 w 1936"/>
                <a:gd name="T43" fmla="*/ 2147483647 h 1040"/>
                <a:gd name="T44" fmla="*/ 2147483647 w 1936"/>
                <a:gd name="T45" fmla="*/ 2147483647 h 1040"/>
                <a:gd name="T46" fmla="*/ 2147483647 w 1936"/>
                <a:gd name="T47" fmla="*/ 2147483647 h 1040"/>
                <a:gd name="T48" fmla="*/ 2147483647 w 1936"/>
                <a:gd name="T49" fmla="*/ 2147483647 h 1040"/>
                <a:gd name="T50" fmla="*/ 2147483647 w 1936"/>
                <a:gd name="T51" fmla="*/ 2147483647 h 1040"/>
                <a:gd name="T52" fmla="*/ 2147483647 w 1936"/>
                <a:gd name="T53" fmla="*/ 2147483647 h 1040"/>
                <a:gd name="T54" fmla="*/ 2147483647 w 1936"/>
                <a:gd name="T55" fmla="*/ 2147483647 h 1040"/>
                <a:gd name="T56" fmla="*/ 2147483647 w 1936"/>
                <a:gd name="T57" fmla="*/ 2147483647 h 1040"/>
                <a:gd name="T58" fmla="*/ 2147483647 w 1936"/>
                <a:gd name="T59" fmla="*/ 2147483647 h 1040"/>
                <a:gd name="T60" fmla="*/ 2147483647 w 1936"/>
                <a:gd name="T61" fmla="*/ 2147483647 h 1040"/>
                <a:gd name="T62" fmla="*/ 2147483647 w 1936"/>
                <a:gd name="T63" fmla="*/ 2147483647 h 1040"/>
                <a:gd name="T64" fmla="*/ 2147483647 w 1936"/>
                <a:gd name="T65" fmla="*/ 2147483647 h 1040"/>
                <a:gd name="T66" fmla="*/ 2147483647 w 1936"/>
                <a:gd name="T67" fmla="*/ 2147483647 h 1040"/>
                <a:gd name="T68" fmla="*/ 2147483647 w 1936"/>
                <a:gd name="T69" fmla="*/ 2147483647 h 1040"/>
                <a:gd name="T70" fmla="*/ 2147483647 w 1936"/>
                <a:gd name="T71" fmla="*/ 2147483647 h 1040"/>
                <a:gd name="T72" fmla="*/ 2147483647 w 1936"/>
                <a:gd name="T73" fmla="*/ 2147483647 h 1040"/>
                <a:gd name="T74" fmla="*/ 2147483647 w 1936"/>
                <a:gd name="T75" fmla="*/ 2147483647 h 1040"/>
                <a:gd name="T76" fmla="*/ 2147483647 w 1936"/>
                <a:gd name="T77" fmla="*/ 2147483647 h 1040"/>
                <a:gd name="T78" fmla="*/ 2147483647 w 1936"/>
                <a:gd name="T79" fmla="*/ 2147483647 h 1040"/>
                <a:gd name="T80" fmla="*/ 2147483647 w 1936"/>
                <a:gd name="T81" fmla="*/ 2147483647 h 1040"/>
                <a:gd name="T82" fmla="*/ 2147483647 w 1936"/>
                <a:gd name="T83" fmla="*/ 2147483647 h 1040"/>
                <a:gd name="T84" fmla="*/ 2147483647 w 1936"/>
                <a:gd name="T85" fmla="*/ 2147483647 h 1040"/>
                <a:gd name="T86" fmla="*/ 2147483647 w 1936"/>
                <a:gd name="T87" fmla="*/ 2147483647 h 1040"/>
                <a:gd name="T88" fmla="*/ 2147483647 w 1936"/>
                <a:gd name="T89" fmla="*/ 2147483647 h 1040"/>
                <a:gd name="T90" fmla="*/ 2147483647 w 1936"/>
                <a:gd name="T91" fmla="*/ 2147483647 h 1040"/>
                <a:gd name="T92" fmla="*/ 2147483647 w 1936"/>
                <a:gd name="T93" fmla="*/ 2147483647 h 1040"/>
                <a:gd name="T94" fmla="*/ 2147483647 w 1936"/>
                <a:gd name="T95" fmla="*/ 2147483647 h 1040"/>
                <a:gd name="T96" fmla="*/ 2147483647 w 1936"/>
                <a:gd name="T97" fmla="*/ 2147483647 h 1040"/>
                <a:gd name="T98" fmla="*/ 2147483647 w 1936"/>
                <a:gd name="T99" fmla="*/ 2147483647 h 1040"/>
                <a:gd name="T100" fmla="*/ 2147483647 w 1936"/>
                <a:gd name="T101" fmla="*/ 2147483647 h 1040"/>
                <a:gd name="T102" fmla="*/ 2147483647 w 1936"/>
                <a:gd name="T103" fmla="*/ 2147483647 h 1040"/>
                <a:gd name="T104" fmla="*/ 2147483647 w 1936"/>
                <a:gd name="T105" fmla="*/ 2147483647 h 1040"/>
                <a:gd name="T106" fmla="*/ 2147483647 w 1936"/>
                <a:gd name="T107" fmla="*/ 2147483647 h 1040"/>
                <a:gd name="T108" fmla="*/ 2147483647 w 1936"/>
                <a:gd name="T109" fmla="*/ 2147483647 h 1040"/>
                <a:gd name="T110" fmla="*/ 2147483647 w 1936"/>
                <a:gd name="T111" fmla="*/ 2147483647 h 1040"/>
                <a:gd name="T112" fmla="*/ 2147483647 w 1936"/>
                <a:gd name="T113" fmla="*/ 2147483647 h 1040"/>
                <a:gd name="T114" fmla="*/ 2147483647 w 1936"/>
                <a:gd name="T115" fmla="*/ 2147483647 h 1040"/>
                <a:gd name="T116" fmla="*/ 2147483647 w 1936"/>
                <a:gd name="T117" fmla="*/ 2147483647 h 1040"/>
                <a:gd name="T118" fmla="*/ 2147483647 w 1936"/>
                <a:gd name="T119" fmla="*/ 2147483647 h 1040"/>
                <a:gd name="T120" fmla="*/ 2147483647 w 1936"/>
                <a:gd name="T121" fmla="*/ 2147483647 h 10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36"/>
                <a:gd name="T184" fmla="*/ 0 h 1040"/>
                <a:gd name="T185" fmla="*/ 1936 w 1936"/>
                <a:gd name="T186" fmla="*/ 1040 h 10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36" h="1040">
                  <a:moveTo>
                    <a:pt x="1928" y="504"/>
                  </a:moveTo>
                  <a:lnTo>
                    <a:pt x="1936" y="384"/>
                  </a:lnTo>
                  <a:lnTo>
                    <a:pt x="1920" y="376"/>
                  </a:lnTo>
                  <a:lnTo>
                    <a:pt x="1912" y="376"/>
                  </a:lnTo>
                  <a:lnTo>
                    <a:pt x="1896" y="360"/>
                  </a:lnTo>
                  <a:lnTo>
                    <a:pt x="1880" y="352"/>
                  </a:lnTo>
                  <a:lnTo>
                    <a:pt x="1856" y="352"/>
                  </a:lnTo>
                  <a:lnTo>
                    <a:pt x="1840" y="344"/>
                  </a:lnTo>
                  <a:lnTo>
                    <a:pt x="1824" y="344"/>
                  </a:lnTo>
                  <a:lnTo>
                    <a:pt x="1816" y="344"/>
                  </a:lnTo>
                  <a:lnTo>
                    <a:pt x="1824" y="376"/>
                  </a:lnTo>
                  <a:lnTo>
                    <a:pt x="1808" y="384"/>
                  </a:lnTo>
                  <a:lnTo>
                    <a:pt x="1792" y="376"/>
                  </a:lnTo>
                  <a:lnTo>
                    <a:pt x="1784" y="360"/>
                  </a:lnTo>
                  <a:lnTo>
                    <a:pt x="1784" y="352"/>
                  </a:lnTo>
                  <a:lnTo>
                    <a:pt x="1760" y="352"/>
                  </a:lnTo>
                  <a:lnTo>
                    <a:pt x="1752" y="360"/>
                  </a:lnTo>
                  <a:lnTo>
                    <a:pt x="1728" y="352"/>
                  </a:lnTo>
                  <a:lnTo>
                    <a:pt x="1704" y="352"/>
                  </a:lnTo>
                  <a:lnTo>
                    <a:pt x="1696" y="360"/>
                  </a:lnTo>
                  <a:lnTo>
                    <a:pt x="1680" y="344"/>
                  </a:lnTo>
                  <a:lnTo>
                    <a:pt x="1680" y="320"/>
                  </a:lnTo>
                  <a:lnTo>
                    <a:pt x="1656" y="304"/>
                  </a:lnTo>
                  <a:lnTo>
                    <a:pt x="1616" y="304"/>
                  </a:lnTo>
                  <a:lnTo>
                    <a:pt x="1576" y="304"/>
                  </a:lnTo>
                  <a:lnTo>
                    <a:pt x="1576" y="296"/>
                  </a:lnTo>
                  <a:lnTo>
                    <a:pt x="1568" y="288"/>
                  </a:lnTo>
                  <a:lnTo>
                    <a:pt x="1544" y="272"/>
                  </a:lnTo>
                  <a:lnTo>
                    <a:pt x="1544" y="256"/>
                  </a:lnTo>
                  <a:lnTo>
                    <a:pt x="1448" y="232"/>
                  </a:lnTo>
                  <a:lnTo>
                    <a:pt x="1448" y="240"/>
                  </a:lnTo>
                  <a:lnTo>
                    <a:pt x="1424" y="256"/>
                  </a:lnTo>
                  <a:lnTo>
                    <a:pt x="1432" y="280"/>
                  </a:lnTo>
                  <a:lnTo>
                    <a:pt x="1408" y="288"/>
                  </a:lnTo>
                  <a:lnTo>
                    <a:pt x="1392" y="288"/>
                  </a:lnTo>
                  <a:lnTo>
                    <a:pt x="1368" y="280"/>
                  </a:lnTo>
                  <a:lnTo>
                    <a:pt x="1360" y="288"/>
                  </a:lnTo>
                  <a:lnTo>
                    <a:pt x="1344" y="280"/>
                  </a:lnTo>
                  <a:lnTo>
                    <a:pt x="1328" y="272"/>
                  </a:lnTo>
                  <a:lnTo>
                    <a:pt x="1328" y="296"/>
                  </a:lnTo>
                  <a:lnTo>
                    <a:pt x="1312" y="312"/>
                  </a:lnTo>
                  <a:lnTo>
                    <a:pt x="1296" y="288"/>
                  </a:lnTo>
                  <a:lnTo>
                    <a:pt x="1280" y="264"/>
                  </a:lnTo>
                  <a:lnTo>
                    <a:pt x="1296" y="240"/>
                  </a:lnTo>
                  <a:lnTo>
                    <a:pt x="1296" y="224"/>
                  </a:lnTo>
                  <a:lnTo>
                    <a:pt x="1280" y="208"/>
                  </a:lnTo>
                  <a:lnTo>
                    <a:pt x="1264" y="200"/>
                  </a:lnTo>
                  <a:lnTo>
                    <a:pt x="1248" y="200"/>
                  </a:lnTo>
                  <a:lnTo>
                    <a:pt x="1240" y="192"/>
                  </a:lnTo>
                  <a:lnTo>
                    <a:pt x="1224" y="184"/>
                  </a:lnTo>
                  <a:lnTo>
                    <a:pt x="1216" y="200"/>
                  </a:lnTo>
                  <a:lnTo>
                    <a:pt x="1208" y="216"/>
                  </a:lnTo>
                  <a:lnTo>
                    <a:pt x="1168" y="216"/>
                  </a:lnTo>
                  <a:lnTo>
                    <a:pt x="1152" y="208"/>
                  </a:lnTo>
                  <a:lnTo>
                    <a:pt x="1144" y="192"/>
                  </a:lnTo>
                  <a:lnTo>
                    <a:pt x="1112" y="192"/>
                  </a:lnTo>
                  <a:lnTo>
                    <a:pt x="1088" y="208"/>
                  </a:lnTo>
                  <a:lnTo>
                    <a:pt x="1088" y="192"/>
                  </a:lnTo>
                  <a:lnTo>
                    <a:pt x="1072" y="176"/>
                  </a:lnTo>
                  <a:lnTo>
                    <a:pt x="1056" y="176"/>
                  </a:lnTo>
                  <a:lnTo>
                    <a:pt x="1040" y="192"/>
                  </a:lnTo>
                  <a:lnTo>
                    <a:pt x="1016" y="208"/>
                  </a:lnTo>
                  <a:lnTo>
                    <a:pt x="992" y="224"/>
                  </a:lnTo>
                  <a:lnTo>
                    <a:pt x="1008" y="200"/>
                  </a:lnTo>
                  <a:lnTo>
                    <a:pt x="1024" y="192"/>
                  </a:lnTo>
                  <a:lnTo>
                    <a:pt x="1048" y="152"/>
                  </a:lnTo>
                  <a:lnTo>
                    <a:pt x="1064" y="136"/>
                  </a:lnTo>
                  <a:lnTo>
                    <a:pt x="1080" y="112"/>
                  </a:lnTo>
                  <a:lnTo>
                    <a:pt x="1072" y="72"/>
                  </a:lnTo>
                  <a:lnTo>
                    <a:pt x="1040" y="48"/>
                  </a:lnTo>
                  <a:lnTo>
                    <a:pt x="1016" y="40"/>
                  </a:lnTo>
                  <a:lnTo>
                    <a:pt x="1016" y="32"/>
                  </a:lnTo>
                  <a:lnTo>
                    <a:pt x="1000" y="0"/>
                  </a:lnTo>
                  <a:lnTo>
                    <a:pt x="968" y="0"/>
                  </a:lnTo>
                  <a:lnTo>
                    <a:pt x="936" y="32"/>
                  </a:lnTo>
                  <a:lnTo>
                    <a:pt x="928" y="64"/>
                  </a:lnTo>
                  <a:lnTo>
                    <a:pt x="888" y="88"/>
                  </a:lnTo>
                  <a:lnTo>
                    <a:pt x="864" y="72"/>
                  </a:lnTo>
                  <a:lnTo>
                    <a:pt x="824" y="88"/>
                  </a:lnTo>
                  <a:lnTo>
                    <a:pt x="784" y="112"/>
                  </a:lnTo>
                  <a:lnTo>
                    <a:pt x="760" y="136"/>
                  </a:lnTo>
                  <a:lnTo>
                    <a:pt x="752" y="184"/>
                  </a:lnTo>
                  <a:lnTo>
                    <a:pt x="688" y="200"/>
                  </a:lnTo>
                  <a:lnTo>
                    <a:pt x="680" y="216"/>
                  </a:lnTo>
                  <a:lnTo>
                    <a:pt x="680" y="256"/>
                  </a:lnTo>
                  <a:lnTo>
                    <a:pt x="672" y="248"/>
                  </a:lnTo>
                  <a:lnTo>
                    <a:pt x="648" y="240"/>
                  </a:lnTo>
                  <a:lnTo>
                    <a:pt x="632" y="264"/>
                  </a:lnTo>
                  <a:lnTo>
                    <a:pt x="624" y="256"/>
                  </a:lnTo>
                  <a:lnTo>
                    <a:pt x="624" y="248"/>
                  </a:lnTo>
                  <a:lnTo>
                    <a:pt x="608" y="232"/>
                  </a:lnTo>
                  <a:lnTo>
                    <a:pt x="600" y="232"/>
                  </a:lnTo>
                  <a:lnTo>
                    <a:pt x="592" y="256"/>
                  </a:lnTo>
                  <a:lnTo>
                    <a:pt x="592" y="280"/>
                  </a:lnTo>
                  <a:lnTo>
                    <a:pt x="592" y="312"/>
                  </a:lnTo>
                  <a:lnTo>
                    <a:pt x="584" y="320"/>
                  </a:lnTo>
                  <a:lnTo>
                    <a:pt x="576" y="304"/>
                  </a:lnTo>
                  <a:lnTo>
                    <a:pt x="584" y="272"/>
                  </a:lnTo>
                  <a:lnTo>
                    <a:pt x="576" y="248"/>
                  </a:lnTo>
                  <a:lnTo>
                    <a:pt x="576" y="232"/>
                  </a:lnTo>
                  <a:lnTo>
                    <a:pt x="552" y="224"/>
                  </a:lnTo>
                  <a:lnTo>
                    <a:pt x="528" y="224"/>
                  </a:lnTo>
                  <a:lnTo>
                    <a:pt x="512" y="280"/>
                  </a:lnTo>
                  <a:lnTo>
                    <a:pt x="504" y="288"/>
                  </a:lnTo>
                  <a:lnTo>
                    <a:pt x="496" y="304"/>
                  </a:lnTo>
                  <a:lnTo>
                    <a:pt x="504" y="320"/>
                  </a:lnTo>
                  <a:lnTo>
                    <a:pt x="504" y="344"/>
                  </a:lnTo>
                  <a:lnTo>
                    <a:pt x="504" y="352"/>
                  </a:lnTo>
                  <a:lnTo>
                    <a:pt x="528" y="376"/>
                  </a:lnTo>
                  <a:lnTo>
                    <a:pt x="512" y="400"/>
                  </a:lnTo>
                  <a:lnTo>
                    <a:pt x="488" y="376"/>
                  </a:lnTo>
                  <a:lnTo>
                    <a:pt x="456" y="352"/>
                  </a:lnTo>
                  <a:lnTo>
                    <a:pt x="432" y="352"/>
                  </a:lnTo>
                  <a:lnTo>
                    <a:pt x="416" y="352"/>
                  </a:lnTo>
                  <a:lnTo>
                    <a:pt x="416" y="376"/>
                  </a:lnTo>
                  <a:lnTo>
                    <a:pt x="408" y="384"/>
                  </a:lnTo>
                  <a:lnTo>
                    <a:pt x="392" y="376"/>
                  </a:lnTo>
                  <a:lnTo>
                    <a:pt x="376" y="384"/>
                  </a:lnTo>
                  <a:lnTo>
                    <a:pt x="360" y="392"/>
                  </a:lnTo>
                  <a:lnTo>
                    <a:pt x="344" y="392"/>
                  </a:lnTo>
                  <a:lnTo>
                    <a:pt x="336" y="384"/>
                  </a:lnTo>
                  <a:lnTo>
                    <a:pt x="320" y="392"/>
                  </a:lnTo>
                  <a:lnTo>
                    <a:pt x="296" y="408"/>
                  </a:lnTo>
                  <a:lnTo>
                    <a:pt x="264" y="424"/>
                  </a:lnTo>
                  <a:lnTo>
                    <a:pt x="256" y="424"/>
                  </a:lnTo>
                  <a:lnTo>
                    <a:pt x="248" y="448"/>
                  </a:lnTo>
                  <a:lnTo>
                    <a:pt x="240" y="448"/>
                  </a:lnTo>
                  <a:lnTo>
                    <a:pt x="224" y="432"/>
                  </a:lnTo>
                  <a:lnTo>
                    <a:pt x="232" y="424"/>
                  </a:lnTo>
                  <a:lnTo>
                    <a:pt x="240" y="416"/>
                  </a:lnTo>
                  <a:lnTo>
                    <a:pt x="240" y="400"/>
                  </a:lnTo>
                  <a:lnTo>
                    <a:pt x="224" y="392"/>
                  </a:lnTo>
                  <a:lnTo>
                    <a:pt x="216" y="392"/>
                  </a:lnTo>
                  <a:lnTo>
                    <a:pt x="200" y="392"/>
                  </a:lnTo>
                  <a:lnTo>
                    <a:pt x="208" y="408"/>
                  </a:lnTo>
                  <a:lnTo>
                    <a:pt x="208" y="432"/>
                  </a:lnTo>
                  <a:lnTo>
                    <a:pt x="216" y="448"/>
                  </a:lnTo>
                  <a:lnTo>
                    <a:pt x="208" y="472"/>
                  </a:lnTo>
                  <a:lnTo>
                    <a:pt x="200" y="464"/>
                  </a:lnTo>
                  <a:lnTo>
                    <a:pt x="184" y="464"/>
                  </a:lnTo>
                  <a:lnTo>
                    <a:pt x="176" y="472"/>
                  </a:lnTo>
                  <a:lnTo>
                    <a:pt x="160" y="480"/>
                  </a:lnTo>
                  <a:lnTo>
                    <a:pt x="152" y="488"/>
                  </a:lnTo>
                  <a:lnTo>
                    <a:pt x="168" y="520"/>
                  </a:lnTo>
                  <a:lnTo>
                    <a:pt x="160" y="512"/>
                  </a:lnTo>
                  <a:lnTo>
                    <a:pt x="136" y="512"/>
                  </a:lnTo>
                  <a:lnTo>
                    <a:pt x="120" y="504"/>
                  </a:lnTo>
                  <a:lnTo>
                    <a:pt x="120" y="512"/>
                  </a:lnTo>
                  <a:lnTo>
                    <a:pt x="128" y="528"/>
                  </a:lnTo>
                  <a:lnTo>
                    <a:pt x="136" y="536"/>
                  </a:lnTo>
                  <a:lnTo>
                    <a:pt x="128" y="544"/>
                  </a:lnTo>
                  <a:lnTo>
                    <a:pt x="104" y="528"/>
                  </a:lnTo>
                  <a:lnTo>
                    <a:pt x="96" y="520"/>
                  </a:lnTo>
                  <a:lnTo>
                    <a:pt x="96" y="512"/>
                  </a:lnTo>
                  <a:lnTo>
                    <a:pt x="88" y="488"/>
                  </a:lnTo>
                  <a:lnTo>
                    <a:pt x="96" y="480"/>
                  </a:lnTo>
                  <a:lnTo>
                    <a:pt x="96" y="472"/>
                  </a:lnTo>
                  <a:lnTo>
                    <a:pt x="80" y="464"/>
                  </a:lnTo>
                  <a:lnTo>
                    <a:pt x="64" y="448"/>
                  </a:lnTo>
                  <a:lnTo>
                    <a:pt x="56" y="440"/>
                  </a:lnTo>
                  <a:lnTo>
                    <a:pt x="64" y="440"/>
                  </a:lnTo>
                  <a:lnTo>
                    <a:pt x="72" y="448"/>
                  </a:lnTo>
                  <a:lnTo>
                    <a:pt x="88" y="448"/>
                  </a:lnTo>
                  <a:lnTo>
                    <a:pt x="96" y="464"/>
                  </a:lnTo>
                  <a:lnTo>
                    <a:pt x="128" y="472"/>
                  </a:lnTo>
                  <a:lnTo>
                    <a:pt x="152" y="464"/>
                  </a:lnTo>
                  <a:lnTo>
                    <a:pt x="168" y="456"/>
                  </a:lnTo>
                  <a:lnTo>
                    <a:pt x="176" y="432"/>
                  </a:lnTo>
                  <a:lnTo>
                    <a:pt x="144" y="400"/>
                  </a:lnTo>
                  <a:lnTo>
                    <a:pt x="120" y="384"/>
                  </a:lnTo>
                  <a:lnTo>
                    <a:pt x="104" y="368"/>
                  </a:lnTo>
                  <a:lnTo>
                    <a:pt x="80" y="360"/>
                  </a:lnTo>
                  <a:lnTo>
                    <a:pt x="72" y="360"/>
                  </a:lnTo>
                  <a:lnTo>
                    <a:pt x="72" y="344"/>
                  </a:lnTo>
                  <a:lnTo>
                    <a:pt x="56" y="344"/>
                  </a:lnTo>
                  <a:lnTo>
                    <a:pt x="40" y="344"/>
                  </a:lnTo>
                  <a:lnTo>
                    <a:pt x="32" y="352"/>
                  </a:lnTo>
                  <a:lnTo>
                    <a:pt x="16" y="368"/>
                  </a:lnTo>
                  <a:lnTo>
                    <a:pt x="16" y="376"/>
                  </a:lnTo>
                  <a:lnTo>
                    <a:pt x="16" y="384"/>
                  </a:lnTo>
                  <a:lnTo>
                    <a:pt x="8" y="392"/>
                  </a:lnTo>
                  <a:lnTo>
                    <a:pt x="16" y="400"/>
                  </a:lnTo>
                  <a:lnTo>
                    <a:pt x="24" y="408"/>
                  </a:lnTo>
                  <a:lnTo>
                    <a:pt x="32" y="424"/>
                  </a:lnTo>
                  <a:lnTo>
                    <a:pt x="16" y="448"/>
                  </a:lnTo>
                  <a:lnTo>
                    <a:pt x="32" y="488"/>
                  </a:lnTo>
                  <a:lnTo>
                    <a:pt x="24" y="496"/>
                  </a:lnTo>
                  <a:lnTo>
                    <a:pt x="32" y="504"/>
                  </a:lnTo>
                  <a:lnTo>
                    <a:pt x="24" y="504"/>
                  </a:lnTo>
                  <a:lnTo>
                    <a:pt x="32" y="512"/>
                  </a:lnTo>
                  <a:lnTo>
                    <a:pt x="32" y="520"/>
                  </a:lnTo>
                  <a:lnTo>
                    <a:pt x="40" y="528"/>
                  </a:lnTo>
                  <a:lnTo>
                    <a:pt x="32" y="544"/>
                  </a:lnTo>
                  <a:lnTo>
                    <a:pt x="40" y="560"/>
                  </a:lnTo>
                  <a:lnTo>
                    <a:pt x="48" y="560"/>
                  </a:lnTo>
                  <a:lnTo>
                    <a:pt x="48" y="568"/>
                  </a:lnTo>
                  <a:lnTo>
                    <a:pt x="0" y="624"/>
                  </a:lnTo>
                  <a:lnTo>
                    <a:pt x="8" y="624"/>
                  </a:lnTo>
                  <a:lnTo>
                    <a:pt x="16" y="632"/>
                  </a:lnTo>
                  <a:lnTo>
                    <a:pt x="16" y="648"/>
                  </a:lnTo>
                  <a:lnTo>
                    <a:pt x="8" y="648"/>
                  </a:lnTo>
                  <a:lnTo>
                    <a:pt x="8" y="656"/>
                  </a:lnTo>
                  <a:lnTo>
                    <a:pt x="8" y="672"/>
                  </a:lnTo>
                  <a:lnTo>
                    <a:pt x="8" y="680"/>
                  </a:lnTo>
                  <a:lnTo>
                    <a:pt x="0" y="712"/>
                  </a:lnTo>
                  <a:lnTo>
                    <a:pt x="8" y="728"/>
                  </a:lnTo>
                  <a:lnTo>
                    <a:pt x="24" y="736"/>
                  </a:lnTo>
                  <a:lnTo>
                    <a:pt x="40" y="744"/>
                  </a:lnTo>
                  <a:lnTo>
                    <a:pt x="56" y="776"/>
                  </a:lnTo>
                  <a:lnTo>
                    <a:pt x="64" y="784"/>
                  </a:lnTo>
                  <a:lnTo>
                    <a:pt x="64" y="792"/>
                  </a:lnTo>
                  <a:lnTo>
                    <a:pt x="48" y="800"/>
                  </a:lnTo>
                  <a:lnTo>
                    <a:pt x="56" y="816"/>
                  </a:lnTo>
                  <a:lnTo>
                    <a:pt x="64" y="816"/>
                  </a:lnTo>
                  <a:lnTo>
                    <a:pt x="72" y="816"/>
                  </a:lnTo>
                  <a:lnTo>
                    <a:pt x="88" y="832"/>
                  </a:lnTo>
                  <a:lnTo>
                    <a:pt x="136" y="856"/>
                  </a:lnTo>
                  <a:lnTo>
                    <a:pt x="144" y="856"/>
                  </a:lnTo>
                  <a:lnTo>
                    <a:pt x="136" y="872"/>
                  </a:lnTo>
                  <a:lnTo>
                    <a:pt x="128" y="880"/>
                  </a:lnTo>
                  <a:lnTo>
                    <a:pt x="120" y="888"/>
                  </a:lnTo>
                  <a:lnTo>
                    <a:pt x="112" y="896"/>
                  </a:lnTo>
                  <a:lnTo>
                    <a:pt x="128" y="896"/>
                  </a:lnTo>
                  <a:lnTo>
                    <a:pt x="120" y="912"/>
                  </a:lnTo>
                  <a:lnTo>
                    <a:pt x="104" y="928"/>
                  </a:lnTo>
                  <a:lnTo>
                    <a:pt x="120" y="944"/>
                  </a:lnTo>
                  <a:lnTo>
                    <a:pt x="144" y="952"/>
                  </a:lnTo>
                  <a:lnTo>
                    <a:pt x="160" y="976"/>
                  </a:lnTo>
                  <a:lnTo>
                    <a:pt x="160" y="984"/>
                  </a:lnTo>
                  <a:lnTo>
                    <a:pt x="168" y="992"/>
                  </a:lnTo>
                  <a:lnTo>
                    <a:pt x="184" y="992"/>
                  </a:lnTo>
                  <a:lnTo>
                    <a:pt x="192" y="1000"/>
                  </a:lnTo>
                  <a:lnTo>
                    <a:pt x="200" y="1016"/>
                  </a:lnTo>
                  <a:lnTo>
                    <a:pt x="200" y="1024"/>
                  </a:lnTo>
                  <a:lnTo>
                    <a:pt x="208" y="1032"/>
                  </a:lnTo>
                  <a:lnTo>
                    <a:pt x="224" y="1032"/>
                  </a:lnTo>
                  <a:lnTo>
                    <a:pt x="240" y="1024"/>
                  </a:lnTo>
                  <a:lnTo>
                    <a:pt x="248" y="1032"/>
                  </a:lnTo>
                  <a:lnTo>
                    <a:pt x="248" y="1040"/>
                  </a:lnTo>
                  <a:lnTo>
                    <a:pt x="256" y="1024"/>
                  </a:lnTo>
                  <a:lnTo>
                    <a:pt x="272" y="1008"/>
                  </a:lnTo>
                  <a:lnTo>
                    <a:pt x="256" y="976"/>
                  </a:lnTo>
                  <a:lnTo>
                    <a:pt x="224" y="936"/>
                  </a:lnTo>
                  <a:lnTo>
                    <a:pt x="240" y="912"/>
                  </a:lnTo>
                  <a:lnTo>
                    <a:pt x="256" y="904"/>
                  </a:lnTo>
                  <a:lnTo>
                    <a:pt x="256" y="896"/>
                  </a:lnTo>
                  <a:lnTo>
                    <a:pt x="256" y="904"/>
                  </a:lnTo>
                  <a:lnTo>
                    <a:pt x="256" y="896"/>
                  </a:lnTo>
                  <a:lnTo>
                    <a:pt x="240" y="888"/>
                  </a:lnTo>
                  <a:lnTo>
                    <a:pt x="256" y="856"/>
                  </a:lnTo>
                  <a:lnTo>
                    <a:pt x="296" y="840"/>
                  </a:lnTo>
                  <a:lnTo>
                    <a:pt x="328" y="832"/>
                  </a:lnTo>
                  <a:lnTo>
                    <a:pt x="352" y="848"/>
                  </a:lnTo>
                  <a:lnTo>
                    <a:pt x="376" y="840"/>
                  </a:lnTo>
                  <a:lnTo>
                    <a:pt x="400" y="848"/>
                  </a:lnTo>
                  <a:lnTo>
                    <a:pt x="432" y="840"/>
                  </a:lnTo>
                  <a:lnTo>
                    <a:pt x="424" y="816"/>
                  </a:lnTo>
                  <a:lnTo>
                    <a:pt x="440" y="784"/>
                  </a:lnTo>
                  <a:lnTo>
                    <a:pt x="488" y="760"/>
                  </a:lnTo>
                  <a:lnTo>
                    <a:pt x="536" y="752"/>
                  </a:lnTo>
                  <a:lnTo>
                    <a:pt x="568" y="792"/>
                  </a:lnTo>
                  <a:lnTo>
                    <a:pt x="608" y="776"/>
                  </a:lnTo>
                  <a:lnTo>
                    <a:pt x="624" y="776"/>
                  </a:lnTo>
                  <a:lnTo>
                    <a:pt x="640" y="808"/>
                  </a:lnTo>
                  <a:lnTo>
                    <a:pt x="656" y="848"/>
                  </a:lnTo>
                  <a:lnTo>
                    <a:pt x="696" y="848"/>
                  </a:lnTo>
                  <a:lnTo>
                    <a:pt x="728" y="864"/>
                  </a:lnTo>
                  <a:lnTo>
                    <a:pt x="760" y="864"/>
                  </a:lnTo>
                  <a:lnTo>
                    <a:pt x="760" y="888"/>
                  </a:lnTo>
                  <a:lnTo>
                    <a:pt x="768" y="888"/>
                  </a:lnTo>
                  <a:lnTo>
                    <a:pt x="776" y="872"/>
                  </a:lnTo>
                  <a:lnTo>
                    <a:pt x="808" y="856"/>
                  </a:lnTo>
                  <a:lnTo>
                    <a:pt x="848" y="848"/>
                  </a:lnTo>
                  <a:lnTo>
                    <a:pt x="880" y="864"/>
                  </a:lnTo>
                  <a:lnTo>
                    <a:pt x="896" y="840"/>
                  </a:lnTo>
                  <a:lnTo>
                    <a:pt x="912" y="824"/>
                  </a:lnTo>
                  <a:lnTo>
                    <a:pt x="960" y="840"/>
                  </a:lnTo>
                  <a:lnTo>
                    <a:pt x="976" y="856"/>
                  </a:lnTo>
                  <a:lnTo>
                    <a:pt x="1016" y="856"/>
                  </a:lnTo>
                  <a:lnTo>
                    <a:pt x="1040" y="880"/>
                  </a:lnTo>
                  <a:lnTo>
                    <a:pt x="1104" y="864"/>
                  </a:lnTo>
                  <a:lnTo>
                    <a:pt x="1128" y="872"/>
                  </a:lnTo>
                  <a:lnTo>
                    <a:pt x="1136" y="864"/>
                  </a:lnTo>
                  <a:lnTo>
                    <a:pt x="1160" y="864"/>
                  </a:lnTo>
                  <a:lnTo>
                    <a:pt x="1184" y="816"/>
                  </a:lnTo>
                  <a:lnTo>
                    <a:pt x="1192" y="800"/>
                  </a:lnTo>
                  <a:lnTo>
                    <a:pt x="1232" y="800"/>
                  </a:lnTo>
                  <a:lnTo>
                    <a:pt x="1272" y="872"/>
                  </a:lnTo>
                  <a:lnTo>
                    <a:pt x="1304" y="880"/>
                  </a:lnTo>
                  <a:lnTo>
                    <a:pt x="1312" y="896"/>
                  </a:lnTo>
                  <a:lnTo>
                    <a:pt x="1360" y="888"/>
                  </a:lnTo>
                  <a:lnTo>
                    <a:pt x="1336" y="952"/>
                  </a:lnTo>
                  <a:lnTo>
                    <a:pt x="1320" y="952"/>
                  </a:lnTo>
                  <a:lnTo>
                    <a:pt x="1304" y="1000"/>
                  </a:lnTo>
                  <a:lnTo>
                    <a:pt x="1312" y="1000"/>
                  </a:lnTo>
                  <a:lnTo>
                    <a:pt x="1320" y="1000"/>
                  </a:lnTo>
                  <a:lnTo>
                    <a:pt x="1328" y="992"/>
                  </a:lnTo>
                  <a:lnTo>
                    <a:pt x="1344" y="1000"/>
                  </a:lnTo>
                  <a:lnTo>
                    <a:pt x="1368" y="976"/>
                  </a:lnTo>
                  <a:lnTo>
                    <a:pt x="1384" y="960"/>
                  </a:lnTo>
                  <a:lnTo>
                    <a:pt x="1416" y="920"/>
                  </a:lnTo>
                  <a:lnTo>
                    <a:pt x="1432" y="888"/>
                  </a:lnTo>
                  <a:lnTo>
                    <a:pt x="1432" y="856"/>
                  </a:lnTo>
                  <a:lnTo>
                    <a:pt x="1440" y="808"/>
                  </a:lnTo>
                  <a:lnTo>
                    <a:pt x="1440" y="792"/>
                  </a:lnTo>
                  <a:lnTo>
                    <a:pt x="1424" y="776"/>
                  </a:lnTo>
                  <a:lnTo>
                    <a:pt x="1400" y="792"/>
                  </a:lnTo>
                  <a:lnTo>
                    <a:pt x="1384" y="784"/>
                  </a:lnTo>
                  <a:lnTo>
                    <a:pt x="1376" y="768"/>
                  </a:lnTo>
                  <a:lnTo>
                    <a:pt x="1368" y="768"/>
                  </a:lnTo>
                  <a:lnTo>
                    <a:pt x="1376" y="760"/>
                  </a:lnTo>
                  <a:lnTo>
                    <a:pt x="1400" y="736"/>
                  </a:lnTo>
                  <a:lnTo>
                    <a:pt x="1416" y="720"/>
                  </a:lnTo>
                  <a:lnTo>
                    <a:pt x="1416" y="712"/>
                  </a:lnTo>
                  <a:lnTo>
                    <a:pt x="1472" y="656"/>
                  </a:lnTo>
                  <a:lnTo>
                    <a:pt x="1488" y="656"/>
                  </a:lnTo>
                  <a:lnTo>
                    <a:pt x="1528" y="656"/>
                  </a:lnTo>
                  <a:lnTo>
                    <a:pt x="1544" y="648"/>
                  </a:lnTo>
                  <a:lnTo>
                    <a:pt x="1568" y="656"/>
                  </a:lnTo>
                  <a:lnTo>
                    <a:pt x="1568" y="672"/>
                  </a:lnTo>
                  <a:lnTo>
                    <a:pt x="1608" y="664"/>
                  </a:lnTo>
                  <a:lnTo>
                    <a:pt x="1616" y="664"/>
                  </a:lnTo>
                  <a:lnTo>
                    <a:pt x="1608" y="656"/>
                  </a:lnTo>
                  <a:lnTo>
                    <a:pt x="1616" y="632"/>
                  </a:lnTo>
                  <a:lnTo>
                    <a:pt x="1624" y="608"/>
                  </a:lnTo>
                  <a:lnTo>
                    <a:pt x="1648" y="592"/>
                  </a:lnTo>
                  <a:lnTo>
                    <a:pt x="1680" y="600"/>
                  </a:lnTo>
                  <a:lnTo>
                    <a:pt x="1688" y="616"/>
                  </a:lnTo>
                  <a:lnTo>
                    <a:pt x="1704" y="600"/>
                  </a:lnTo>
                  <a:lnTo>
                    <a:pt x="1736" y="576"/>
                  </a:lnTo>
                  <a:lnTo>
                    <a:pt x="1736" y="608"/>
                  </a:lnTo>
                  <a:lnTo>
                    <a:pt x="1712" y="632"/>
                  </a:lnTo>
                  <a:lnTo>
                    <a:pt x="1696" y="640"/>
                  </a:lnTo>
                  <a:lnTo>
                    <a:pt x="1680" y="664"/>
                  </a:lnTo>
                  <a:lnTo>
                    <a:pt x="1664" y="680"/>
                  </a:lnTo>
                  <a:lnTo>
                    <a:pt x="1648" y="696"/>
                  </a:lnTo>
                  <a:lnTo>
                    <a:pt x="1640" y="696"/>
                  </a:lnTo>
                  <a:lnTo>
                    <a:pt x="1624" y="744"/>
                  </a:lnTo>
                  <a:lnTo>
                    <a:pt x="1640" y="840"/>
                  </a:lnTo>
                  <a:lnTo>
                    <a:pt x="1664" y="808"/>
                  </a:lnTo>
                  <a:lnTo>
                    <a:pt x="1672" y="800"/>
                  </a:lnTo>
                  <a:lnTo>
                    <a:pt x="1680" y="784"/>
                  </a:lnTo>
                  <a:lnTo>
                    <a:pt x="1688" y="768"/>
                  </a:lnTo>
                  <a:lnTo>
                    <a:pt x="1704" y="760"/>
                  </a:lnTo>
                  <a:lnTo>
                    <a:pt x="1704" y="744"/>
                  </a:lnTo>
                  <a:lnTo>
                    <a:pt x="1712" y="736"/>
                  </a:lnTo>
                  <a:lnTo>
                    <a:pt x="1720" y="704"/>
                  </a:lnTo>
                  <a:lnTo>
                    <a:pt x="1720" y="696"/>
                  </a:lnTo>
                  <a:lnTo>
                    <a:pt x="1704" y="696"/>
                  </a:lnTo>
                  <a:lnTo>
                    <a:pt x="1720" y="656"/>
                  </a:lnTo>
                  <a:lnTo>
                    <a:pt x="1728" y="648"/>
                  </a:lnTo>
                  <a:lnTo>
                    <a:pt x="1744" y="640"/>
                  </a:lnTo>
                  <a:lnTo>
                    <a:pt x="1752" y="640"/>
                  </a:lnTo>
                  <a:lnTo>
                    <a:pt x="1760" y="648"/>
                  </a:lnTo>
                  <a:lnTo>
                    <a:pt x="1784" y="624"/>
                  </a:lnTo>
                  <a:lnTo>
                    <a:pt x="1808" y="648"/>
                  </a:lnTo>
                  <a:lnTo>
                    <a:pt x="1816" y="624"/>
                  </a:lnTo>
                  <a:lnTo>
                    <a:pt x="1832" y="624"/>
                  </a:lnTo>
                  <a:lnTo>
                    <a:pt x="1856" y="592"/>
                  </a:lnTo>
                  <a:lnTo>
                    <a:pt x="1888" y="576"/>
                  </a:lnTo>
                  <a:lnTo>
                    <a:pt x="1904" y="576"/>
                  </a:lnTo>
                  <a:lnTo>
                    <a:pt x="1920" y="584"/>
                  </a:lnTo>
                  <a:lnTo>
                    <a:pt x="1920" y="576"/>
                  </a:lnTo>
                  <a:lnTo>
                    <a:pt x="1920" y="560"/>
                  </a:lnTo>
                  <a:lnTo>
                    <a:pt x="1912" y="536"/>
                  </a:lnTo>
                  <a:lnTo>
                    <a:pt x="1896" y="520"/>
                  </a:lnTo>
                  <a:lnTo>
                    <a:pt x="1912" y="512"/>
                  </a:lnTo>
                  <a:lnTo>
                    <a:pt x="1928" y="50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68" name="Freeform 689"/>
            <p:cNvSpPr/>
            <p:nvPr/>
          </p:nvSpPr>
          <p:spPr bwMode="auto">
            <a:xfrm>
              <a:off x="5331407" y="2896229"/>
              <a:ext cx="53734" cy="10966"/>
            </a:xfrm>
            <a:custGeom>
              <a:avLst/>
              <a:gdLst>
                <a:gd name="T0" fmla="*/ 2147483647 w 40"/>
                <a:gd name="T1" fmla="*/ 2147483647 h 8"/>
                <a:gd name="T2" fmla="*/ 2147483647 w 40"/>
                <a:gd name="T3" fmla="*/ 2147483647 h 8"/>
                <a:gd name="T4" fmla="*/ 2147483647 w 40"/>
                <a:gd name="T5" fmla="*/ 0 h 8"/>
                <a:gd name="T6" fmla="*/ 0 w 40"/>
                <a:gd name="T7" fmla="*/ 2147483647 h 8"/>
                <a:gd name="T8" fmla="*/ 2147483647 w 40"/>
                <a:gd name="T9" fmla="*/ 2147483647 h 8"/>
                <a:gd name="T10" fmla="*/ 0 60000 65536"/>
                <a:gd name="T11" fmla="*/ 0 60000 65536"/>
                <a:gd name="T12" fmla="*/ 0 60000 65536"/>
                <a:gd name="T13" fmla="*/ 0 60000 65536"/>
                <a:gd name="T14" fmla="*/ 0 60000 65536"/>
                <a:gd name="T15" fmla="*/ 0 w 40"/>
                <a:gd name="T16" fmla="*/ 0 h 8"/>
                <a:gd name="T17" fmla="*/ 40 w 40"/>
                <a:gd name="T18" fmla="*/ 8 h 8"/>
              </a:gdLst>
              <a:ahLst/>
              <a:cxnLst>
                <a:cxn ang="T10">
                  <a:pos x="T0" y="T1"/>
                </a:cxn>
                <a:cxn ang="T11">
                  <a:pos x="T2" y="T3"/>
                </a:cxn>
                <a:cxn ang="T12">
                  <a:pos x="T4" y="T5"/>
                </a:cxn>
                <a:cxn ang="T13">
                  <a:pos x="T6" y="T7"/>
                </a:cxn>
                <a:cxn ang="T14">
                  <a:pos x="T8" y="T9"/>
                </a:cxn>
              </a:cxnLst>
              <a:rect l="T15" t="T16" r="T17" b="T18"/>
              <a:pathLst>
                <a:path w="40" h="8">
                  <a:moveTo>
                    <a:pt x="8" y="8"/>
                  </a:moveTo>
                  <a:lnTo>
                    <a:pt x="24" y="8"/>
                  </a:lnTo>
                  <a:lnTo>
                    <a:pt x="40" y="0"/>
                  </a:lnTo>
                  <a:lnTo>
                    <a:pt x="0" y="8"/>
                  </a:lnTo>
                  <a:lnTo>
                    <a:pt x="8"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69" name="Freeform 690"/>
            <p:cNvSpPr/>
            <p:nvPr/>
          </p:nvSpPr>
          <p:spPr bwMode="auto">
            <a:xfrm>
              <a:off x="5256837" y="2445520"/>
              <a:ext cx="697448" cy="493477"/>
            </a:xfrm>
            <a:custGeom>
              <a:avLst/>
              <a:gdLst>
                <a:gd name="T0" fmla="*/ 2147483647 w 520"/>
                <a:gd name="T1" fmla="*/ 2147483647 h 368"/>
                <a:gd name="T2" fmla="*/ 2147483647 w 520"/>
                <a:gd name="T3" fmla="*/ 2147483647 h 368"/>
                <a:gd name="T4" fmla="*/ 2147483647 w 520"/>
                <a:gd name="T5" fmla="*/ 2147483647 h 368"/>
                <a:gd name="T6" fmla="*/ 2147483647 w 520"/>
                <a:gd name="T7" fmla="*/ 2147483647 h 368"/>
                <a:gd name="T8" fmla="*/ 2147483647 w 520"/>
                <a:gd name="T9" fmla="*/ 2147483647 h 368"/>
                <a:gd name="T10" fmla="*/ 2147483647 w 520"/>
                <a:gd name="T11" fmla="*/ 2147483647 h 368"/>
                <a:gd name="T12" fmla="*/ 2147483647 w 520"/>
                <a:gd name="T13" fmla="*/ 2147483647 h 368"/>
                <a:gd name="T14" fmla="*/ 2147483647 w 520"/>
                <a:gd name="T15" fmla="*/ 2147483647 h 368"/>
                <a:gd name="T16" fmla="*/ 2147483647 w 520"/>
                <a:gd name="T17" fmla="*/ 2147483647 h 368"/>
                <a:gd name="T18" fmla="*/ 2147483647 w 520"/>
                <a:gd name="T19" fmla="*/ 2147483647 h 368"/>
                <a:gd name="T20" fmla="*/ 2147483647 w 520"/>
                <a:gd name="T21" fmla="*/ 2147483647 h 368"/>
                <a:gd name="T22" fmla="*/ 2147483647 w 520"/>
                <a:gd name="T23" fmla="*/ 2147483647 h 368"/>
                <a:gd name="T24" fmla="*/ 2147483647 w 520"/>
                <a:gd name="T25" fmla="*/ 2147483647 h 368"/>
                <a:gd name="T26" fmla="*/ 2147483647 w 520"/>
                <a:gd name="T27" fmla="*/ 2147483647 h 368"/>
                <a:gd name="T28" fmla="*/ 2147483647 w 520"/>
                <a:gd name="T29" fmla="*/ 2147483647 h 368"/>
                <a:gd name="T30" fmla="*/ 0 w 520"/>
                <a:gd name="T31" fmla="*/ 2147483647 h 368"/>
                <a:gd name="T32" fmla="*/ 2147483647 w 520"/>
                <a:gd name="T33" fmla="*/ 2147483647 h 368"/>
                <a:gd name="T34" fmla="*/ 2147483647 w 520"/>
                <a:gd name="T35" fmla="*/ 2147483647 h 368"/>
                <a:gd name="T36" fmla="*/ 2147483647 w 520"/>
                <a:gd name="T37" fmla="*/ 2147483647 h 368"/>
                <a:gd name="T38" fmla="*/ 2147483647 w 520"/>
                <a:gd name="T39" fmla="*/ 2147483647 h 368"/>
                <a:gd name="T40" fmla="*/ 2147483647 w 520"/>
                <a:gd name="T41" fmla="*/ 2147483647 h 368"/>
                <a:gd name="T42" fmla="*/ 2147483647 w 520"/>
                <a:gd name="T43" fmla="*/ 2147483647 h 368"/>
                <a:gd name="T44" fmla="*/ 2147483647 w 520"/>
                <a:gd name="T45" fmla="*/ 2147483647 h 368"/>
                <a:gd name="T46" fmla="*/ 2147483647 w 520"/>
                <a:gd name="T47" fmla="*/ 2147483647 h 368"/>
                <a:gd name="T48" fmla="*/ 2147483647 w 520"/>
                <a:gd name="T49" fmla="*/ 2147483647 h 368"/>
                <a:gd name="T50" fmla="*/ 2147483647 w 520"/>
                <a:gd name="T51" fmla="*/ 2147483647 h 368"/>
                <a:gd name="T52" fmla="*/ 2147483647 w 520"/>
                <a:gd name="T53" fmla="*/ 2147483647 h 368"/>
                <a:gd name="T54" fmla="*/ 2147483647 w 520"/>
                <a:gd name="T55" fmla="*/ 2147483647 h 368"/>
                <a:gd name="T56" fmla="*/ 2147483647 w 520"/>
                <a:gd name="T57" fmla="*/ 2147483647 h 368"/>
                <a:gd name="T58" fmla="*/ 2147483647 w 520"/>
                <a:gd name="T59" fmla="*/ 2147483647 h 368"/>
                <a:gd name="T60" fmla="*/ 2147483647 w 520"/>
                <a:gd name="T61" fmla="*/ 2147483647 h 368"/>
                <a:gd name="T62" fmla="*/ 2147483647 w 520"/>
                <a:gd name="T63" fmla="*/ 2147483647 h 368"/>
                <a:gd name="T64" fmla="*/ 2147483647 w 520"/>
                <a:gd name="T65" fmla="*/ 2147483647 h 368"/>
                <a:gd name="T66" fmla="*/ 2147483647 w 520"/>
                <a:gd name="T67" fmla="*/ 2147483647 h 368"/>
                <a:gd name="T68" fmla="*/ 2147483647 w 520"/>
                <a:gd name="T69" fmla="*/ 2147483647 h 3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0"/>
                <a:gd name="T106" fmla="*/ 0 h 368"/>
                <a:gd name="T107" fmla="*/ 520 w 520"/>
                <a:gd name="T108" fmla="*/ 368 h 3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0" h="368">
                  <a:moveTo>
                    <a:pt x="360" y="320"/>
                  </a:moveTo>
                  <a:lnTo>
                    <a:pt x="352" y="312"/>
                  </a:lnTo>
                  <a:lnTo>
                    <a:pt x="352" y="296"/>
                  </a:lnTo>
                  <a:lnTo>
                    <a:pt x="384" y="288"/>
                  </a:lnTo>
                  <a:lnTo>
                    <a:pt x="408" y="272"/>
                  </a:lnTo>
                  <a:lnTo>
                    <a:pt x="424" y="256"/>
                  </a:lnTo>
                  <a:lnTo>
                    <a:pt x="432" y="208"/>
                  </a:lnTo>
                  <a:lnTo>
                    <a:pt x="456" y="200"/>
                  </a:lnTo>
                  <a:lnTo>
                    <a:pt x="464" y="160"/>
                  </a:lnTo>
                  <a:lnTo>
                    <a:pt x="496" y="168"/>
                  </a:lnTo>
                  <a:lnTo>
                    <a:pt x="504" y="144"/>
                  </a:lnTo>
                  <a:lnTo>
                    <a:pt x="520" y="136"/>
                  </a:lnTo>
                  <a:lnTo>
                    <a:pt x="520" y="120"/>
                  </a:lnTo>
                  <a:lnTo>
                    <a:pt x="488" y="112"/>
                  </a:lnTo>
                  <a:lnTo>
                    <a:pt x="456" y="96"/>
                  </a:lnTo>
                  <a:lnTo>
                    <a:pt x="416" y="96"/>
                  </a:lnTo>
                  <a:lnTo>
                    <a:pt x="400" y="56"/>
                  </a:lnTo>
                  <a:lnTo>
                    <a:pt x="384" y="24"/>
                  </a:lnTo>
                  <a:lnTo>
                    <a:pt x="368" y="24"/>
                  </a:lnTo>
                  <a:lnTo>
                    <a:pt x="328" y="40"/>
                  </a:lnTo>
                  <a:lnTo>
                    <a:pt x="296" y="0"/>
                  </a:lnTo>
                  <a:lnTo>
                    <a:pt x="248" y="16"/>
                  </a:lnTo>
                  <a:lnTo>
                    <a:pt x="200" y="32"/>
                  </a:lnTo>
                  <a:lnTo>
                    <a:pt x="184" y="64"/>
                  </a:lnTo>
                  <a:lnTo>
                    <a:pt x="192" y="96"/>
                  </a:lnTo>
                  <a:lnTo>
                    <a:pt x="160" y="96"/>
                  </a:lnTo>
                  <a:lnTo>
                    <a:pt x="136" y="96"/>
                  </a:lnTo>
                  <a:lnTo>
                    <a:pt x="112" y="96"/>
                  </a:lnTo>
                  <a:lnTo>
                    <a:pt x="88" y="80"/>
                  </a:lnTo>
                  <a:lnTo>
                    <a:pt x="56" y="88"/>
                  </a:lnTo>
                  <a:lnTo>
                    <a:pt x="16" y="104"/>
                  </a:lnTo>
                  <a:lnTo>
                    <a:pt x="0" y="136"/>
                  </a:lnTo>
                  <a:lnTo>
                    <a:pt x="16" y="152"/>
                  </a:lnTo>
                  <a:lnTo>
                    <a:pt x="24" y="168"/>
                  </a:lnTo>
                  <a:lnTo>
                    <a:pt x="56" y="168"/>
                  </a:lnTo>
                  <a:lnTo>
                    <a:pt x="80" y="168"/>
                  </a:lnTo>
                  <a:lnTo>
                    <a:pt x="104" y="200"/>
                  </a:lnTo>
                  <a:lnTo>
                    <a:pt x="80" y="200"/>
                  </a:lnTo>
                  <a:lnTo>
                    <a:pt x="64" y="200"/>
                  </a:lnTo>
                  <a:lnTo>
                    <a:pt x="56" y="208"/>
                  </a:lnTo>
                  <a:lnTo>
                    <a:pt x="64" y="240"/>
                  </a:lnTo>
                  <a:lnTo>
                    <a:pt x="80" y="256"/>
                  </a:lnTo>
                  <a:lnTo>
                    <a:pt x="80" y="288"/>
                  </a:lnTo>
                  <a:lnTo>
                    <a:pt x="96" y="304"/>
                  </a:lnTo>
                  <a:lnTo>
                    <a:pt x="96" y="336"/>
                  </a:lnTo>
                  <a:lnTo>
                    <a:pt x="96" y="328"/>
                  </a:lnTo>
                  <a:lnTo>
                    <a:pt x="120" y="320"/>
                  </a:lnTo>
                  <a:lnTo>
                    <a:pt x="136" y="320"/>
                  </a:lnTo>
                  <a:lnTo>
                    <a:pt x="152" y="328"/>
                  </a:lnTo>
                  <a:lnTo>
                    <a:pt x="168" y="344"/>
                  </a:lnTo>
                  <a:lnTo>
                    <a:pt x="184" y="344"/>
                  </a:lnTo>
                  <a:lnTo>
                    <a:pt x="184" y="360"/>
                  </a:lnTo>
                  <a:lnTo>
                    <a:pt x="192" y="360"/>
                  </a:lnTo>
                  <a:lnTo>
                    <a:pt x="208" y="368"/>
                  </a:lnTo>
                  <a:lnTo>
                    <a:pt x="216" y="360"/>
                  </a:lnTo>
                  <a:lnTo>
                    <a:pt x="232" y="352"/>
                  </a:lnTo>
                  <a:lnTo>
                    <a:pt x="240" y="328"/>
                  </a:lnTo>
                  <a:lnTo>
                    <a:pt x="256" y="336"/>
                  </a:lnTo>
                  <a:lnTo>
                    <a:pt x="264" y="336"/>
                  </a:lnTo>
                  <a:lnTo>
                    <a:pt x="272" y="344"/>
                  </a:lnTo>
                  <a:lnTo>
                    <a:pt x="288" y="336"/>
                  </a:lnTo>
                  <a:lnTo>
                    <a:pt x="296" y="328"/>
                  </a:lnTo>
                  <a:lnTo>
                    <a:pt x="312" y="320"/>
                  </a:lnTo>
                  <a:lnTo>
                    <a:pt x="320" y="336"/>
                  </a:lnTo>
                  <a:lnTo>
                    <a:pt x="328" y="336"/>
                  </a:lnTo>
                  <a:lnTo>
                    <a:pt x="344" y="328"/>
                  </a:lnTo>
                  <a:lnTo>
                    <a:pt x="352" y="328"/>
                  </a:lnTo>
                  <a:lnTo>
                    <a:pt x="352" y="336"/>
                  </a:lnTo>
                  <a:lnTo>
                    <a:pt x="360" y="328"/>
                  </a:lnTo>
                  <a:lnTo>
                    <a:pt x="360" y="32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70" name="Freeform 691"/>
            <p:cNvSpPr/>
            <p:nvPr/>
          </p:nvSpPr>
          <p:spPr bwMode="auto">
            <a:xfrm>
              <a:off x="5299605" y="2885263"/>
              <a:ext cx="20836" cy="10966"/>
            </a:xfrm>
            <a:custGeom>
              <a:avLst/>
              <a:gdLst>
                <a:gd name="T0" fmla="*/ 0 w 16"/>
                <a:gd name="T1" fmla="*/ 0 h 8"/>
                <a:gd name="T2" fmla="*/ 0 w 16"/>
                <a:gd name="T3" fmla="*/ 2147483647 h 8"/>
                <a:gd name="T4" fmla="*/ 2147483647 w 16"/>
                <a:gd name="T5" fmla="*/ 2147483647 h 8"/>
                <a:gd name="T6" fmla="*/ 2147483647 w 16"/>
                <a:gd name="T7" fmla="*/ 2147483647 h 8"/>
                <a:gd name="T8" fmla="*/ 0 w 16"/>
                <a:gd name="T9" fmla="*/ 0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0"/>
                  </a:moveTo>
                  <a:lnTo>
                    <a:pt x="0" y="8"/>
                  </a:lnTo>
                  <a:lnTo>
                    <a:pt x="16" y="8"/>
                  </a:lnTo>
                  <a:lnTo>
                    <a:pt x="8" y="8"/>
                  </a:lnTo>
                  <a:lnTo>
                    <a:pt x="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71" name="Freeform 692"/>
            <p:cNvSpPr/>
            <p:nvPr/>
          </p:nvSpPr>
          <p:spPr bwMode="auto">
            <a:xfrm>
              <a:off x="4741428" y="2627558"/>
              <a:ext cx="10966" cy="1096"/>
            </a:xfrm>
            <a:custGeom>
              <a:avLst/>
              <a:gdLst>
                <a:gd name="T0" fmla="*/ 0 w 8"/>
                <a:gd name="T1" fmla="*/ 0 h 1943"/>
                <a:gd name="T2" fmla="*/ 2147483647 w 8"/>
                <a:gd name="T3" fmla="*/ 0 h 1943"/>
                <a:gd name="T4" fmla="*/ 0 w 8"/>
                <a:gd name="T5" fmla="*/ 0 h 1943"/>
                <a:gd name="T6" fmla="*/ 0 60000 65536"/>
                <a:gd name="T7" fmla="*/ 0 60000 65536"/>
                <a:gd name="T8" fmla="*/ 0 60000 65536"/>
                <a:gd name="T9" fmla="*/ 0 w 8"/>
                <a:gd name="T10" fmla="*/ 0 h 1943"/>
                <a:gd name="T11" fmla="*/ 8 w 8"/>
                <a:gd name="T12" fmla="*/ 1943 h 1943"/>
              </a:gdLst>
              <a:ahLst/>
              <a:cxnLst>
                <a:cxn ang="T6">
                  <a:pos x="T0" y="T1"/>
                </a:cxn>
                <a:cxn ang="T7">
                  <a:pos x="T2" y="T3"/>
                </a:cxn>
                <a:cxn ang="T8">
                  <a:pos x="T4" y="T5"/>
                </a:cxn>
              </a:cxnLst>
              <a:rect l="T9" t="T10" r="T11" b="T12"/>
              <a:pathLst>
                <a:path w="8" h="1943">
                  <a:moveTo>
                    <a:pt x="0" y="0"/>
                  </a:moveTo>
                  <a:lnTo>
                    <a:pt x="8" y="0"/>
                  </a:lnTo>
                  <a:lnTo>
                    <a:pt x="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72" name="Freeform 693"/>
            <p:cNvSpPr/>
            <p:nvPr/>
          </p:nvSpPr>
          <p:spPr bwMode="auto">
            <a:xfrm>
              <a:off x="5299605" y="2885263"/>
              <a:ext cx="20836" cy="10966"/>
            </a:xfrm>
            <a:custGeom>
              <a:avLst/>
              <a:gdLst>
                <a:gd name="T0" fmla="*/ 0 w 16"/>
                <a:gd name="T1" fmla="*/ 0 h 8"/>
                <a:gd name="T2" fmla="*/ 0 w 16"/>
                <a:gd name="T3" fmla="*/ 2147483647 h 8"/>
                <a:gd name="T4" fmla="*/ 2147483647 w 16"/>
                <a:gd name="T5" fmla="*/ 2147483647 h 8"/>
                <a:gd name="T6" fmla="*/ 2147483647 w 16"/>
                <a:gd name="T7" fmla="*/ 2147483647 h 8"/>
                <a:gd name="T8" fmla="*/ 0 w 16"/>
                <a:gd name="T9" fmla="*/ 0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0"/>
                  </a:moveTo>
                  <a:lnTo>
                    <a:pt x="0" y="8"/>
                  </a:lnTo>
                  <a:lnTo>
                    <a:pt x="16" y="8"/>
                  </a:lnTo>
                  <a:lnTo>
                    <a:pt x="8" y="8"/>
                  </a:lnTo>
                  <a:lnTo>
                    <a:pt x="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73" name="Rectangle 694"/>
            <p:cNvSpPr>
              <a:spLocks noChangeArrowheads="1"/>
            </p:cNvSpPr>
            <p:nvPr/>
          </p:nvSpPr>
          <p:spPr bwMode="auto">
            <a:xfrm>
              <a:off x="4741428" y="2627558"/>
              <a:ext cx="10966" cy="0"/>
            </a:xfrm>
            <a:prstGeom prst="rect">
              <a:avLst/>
            </a:prstGeom>
            <a:grpFill/>
            <a:ln w="6350">
              <a:no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eaLnBrk="1" hangingPunct="1">
                <a:spcBef>
                  <a:spcPct val="50000"/>
                </a:spcBef>
              </a:pPr>
              <a:endParaRPr lang="en-US">
                <a:solidFill>
                  <a:schemeClr val="bg1">
                    <a:lumMod val="85000"/>
                  </a:schemeClr>
                </a:solidFill>
                <a:ea typeface="MS PGothic" panose="020B0600070205080204" pitchFamily="34" charset="-128"/>
              </a:endParaRPr>
            </a:p>
          </p:txBody>
        </p:sp>
        <p:sp>
          <p:nvSpPr>
            <p:cNvPr id="1048974" name="Freeform 695"/>
            <p:cNvSpPr/>
            <p:nvPr/>
          </p:nvSpPr>
          <p:spPr bwMode="auto">
            <a:xfrm>
              <a:off x="4622993" y="2627558"/>
              <a:ext cx="129401" cy="53734"/>
            </a:xfrm>
            <a:custGeom>
              <a:avLst/>
              <a:gdLst>
                <a:gd name="T0" fmla="*/ 2147483647 w 96"/>
                <a:gd name="T1" fmla="*/ 2147483647 h 40"/>
                <a:gd name="T2" fmla="*/ 2147483647 w 96"/>
                <a:gd name="T3" fmla="*/ 2147483647 h 40"/>
                <a:gd name="T4" fmla="*/ 2147483647 w 96"/>
                <a:gd name="T5" fmla="*/ 2147483647 h 40"/>
                <a:gd name="T6" fmla="*/ 2147483647 w 96"/>
                <a:gd name="T7" fmla="*/ 0 h 40"/>
                <a:gd name="T8" fmla="*/ 2147483647 w 96"/>
                <a:gd name="T9" fmla="*/ 0 h 40"/>
                <a:gd name="T10" fmla="*/ 2147483647 w 96"/>
                <a:gd name="T11" fmla="*/ 0 h 40"/>
                <a:gd name="T12" fmla="*/ 2147483647 w 96"/>
                <a:gd name="T13" fmla="*/ 0 h 40"/>
                <a:gd name="T14" fmla="*/ 2147483647 w 96"/>
                <a:gd name="T15" fmla="*/ 2147483647 h 40"/>
                <a:gd name="T16" fmla="*/ 2147483647 w 96"/>
                <a:gd name="T17" fmla="*/ 2147483647 h 40"/>
                <a:gd name="T18" fmla="*/ 2147483647 w 96"/>
                <a:gd name="T19" fmla="*/ 2147483647 h 40"/>
                <a:gd name="T20" fmla="*/ 2147483647 w 96"/>
                <a:gd name="T21" fmla="*/ 2147483647 h 40"/>
                <a:gd name="T22" fmla="*/ 2147483647 w 96"/>
                <a:gd name="T23" fmla="*/ 2147483647 h 40"/>
                <a:gd name="T24" fmla="*/ 2147483647 w 96"/>
                <a:gd name="T25" fmla="*/ 2147483647 h 40"/>
                <a:gd name="T26" fmla="*/ 2147483647 w 96"/>
                <a:gd name="T27" fmla="*/ 2147483647 h 40"/>
                <a:gd name="T28" fmla="*/ 2147483647 w 96"/>
                <a:gd name="T29" fmla="*/ 2147483647 h 40"/>
                <a:gd name="T30" fmla="*/ 0 w 96"/>
                <a:gd name="T31" fmla="*/ 2147483647 h 40"/>
                <a:gd name="T32" fmla="*/ 2147483647 w 96"/>
                <a:gd name="T33" fmla="*/ 2147483647 h 40"/>
                <a:gd name="T34" fmla="*/ 2147483647 w 96"/>
                <a:gd name="T35" fmla="*/ 2147483647 h 40"/>
                <a:gd name="T36" fmla="*/ 2147483647 w 96"/>
                <a:gd name="T37" fmla="*/ 2147483647 h 40"/>
                <a:gd name="T38" fmla="*/ 2147483647 w 96"/>
                <a:gd name="T39" fmla="*/ 2147483647 h 40"/>
                <a:gd name="T40" fmla="*/ 2147483647 w 96"/>
                <a:gd name="T41" fmla="*/ 2147483647 h 40"/>
                <a:gd name="T42" fmla="*/ 2147483647 w 96"/>
                <a:gd name="T43" fmla="*/ 2147483647 h 40"/>
                <a:gd name="T44" fmla="*/ 2147483647 w 96"/>
                <a:gd name="T45" fmla="*/ 2147483647 h 40"/>
                <a:gd name="T46" fmla="*/ 2147483647 w 96"/>
                <a:gd name="T47" fmla="*/ 2147483647 h 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6"/>
                <a:gd name="T73" fmla="*/ 0 h 40"/>
                <a:gd name="T74" fmla="*/ 96 w 96"/>
                <a:gd name="T75" fmla="*/ 40 h 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6" h="40">
                  <a:moveTo>
                    <a:pt x="96" y="24"/>
                  </a:moveTo>
                  <a:lnTo>
                    <a:pt x="96" y="16"/>
                  </a:lnTo>
                  <a:lnTo>
                    <a:pt x="96" y="8"/>
                  </a:lnTo>
                  <a:lnTo>
                    <a:pt x="96" y="0"/>
                  </a:lnTo>
                  <a:lnTo>
                    <a:pt x="88" y="0"/>
                  </a:lnTo>
                  <a:lnTo>
                    <a:pt x="72" y="0"/>
                  </a:lnTo>
                  <a:lnTo>
                    <a:pt x="56" y="0"/>
                  </a:lnTo>
                  <a:lnTo>
                    <a:pt x="56" y="8"/>
                  </a:lnTo>
                  <a:lnTo>
                    <a:pt x="48" y="8"/>
                  </a:lnTo>
                  <a:lnTo>
                    <a:pt x="48" y="16"/>
                  </a:lnTo>
                  <a:lnTo>
                    <a:pt x="48" y="24"/>
                  </a:lnTo>
                  <a:lnTo>
                    <a:pt x="40" y="24"/>
                  </a:lnTo>
                  <a:lnTo>
                    <a:pt x="24" y="24"/>
                  </a:lnTo>
                  <a:lnTo>
                    <a:pt x="16" y="24"/>
                  </a:lnTo>
                  <a:lnTo>
                    <a:pt x="8" y="24"/>
                  </a:lnTo>
                  <a:lnTo>
                    <a:pt x="0" y="24"/>
                  </a:lnTo>
                  <a:lnTo>
                    <a:pt x="8" y="32"/>
                  </a:lnTo>
                  <a:lnTo>
                    <a:pt x="16" y="40"/>
                  </a:lnTo>
                  <a:lnTo>
                    <a:pt x="24" y="40"/>
                  </a:lnTo>
                  <a:lnTo>
                    <a:pt x="40" y="40"/>
                  </a:lnTo>
                  <a:lnTo>
                    <a:pt x="56" y="40"/>
                  </a:lnTo>
                  <a:lnTo>
                    <a:pt x="72" y="40"/>
                  </a:lnTo>
                  <a:lnTo>
                    <a:pt x="88" y="32"/>
                  </a:lnTo>
                  <a:lnTo>
                    <a:pt x="96" y="2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75" name="Freeform 696"/>
            <p:cNvSpPr/>
            <p:nvPr/>
          </p:nvSpPr>
          <p:spPr bwMode="auto">
            <a:xfrm>
              <a:off x="4386124" y="2562857"/>
              <a:ext cx="216033" cy="225903"/>
            </a:xfrm>
            <a:custGeom>
              <a:avLst/>
              <a:gdLst>
                <a:gd name="T0" fmla="*/ 2147483647 w 161"/>
                <a:gd name="T1" fmla="*/ 2147483647 h 168"/>
                <a:gd name="T2" fmla="*/ 2147483647 w 161"/>
                <a:gd name="T3" fmla="*/ 2147483647 h 168"/>
                <a:gd name="T4" fmla="*/ 2147483647 w 161"/>
                <a:gd name="T5" fmla="*/ 2147483647 h 168"/>
                <a:gd name="T6" fmla="*/ 2147483647 w 161"/>
                <a:gd name="T7" fmla="*/ 2147483647 h 168"/>
                <a:gd name="T8" fmla="*/ 2147483647 w 161"/>
                <a:gd name="T9" fmla="*/ 2147483647 h 168"/>
                <a:gd name="T10" fmla="*/ 2147483647 w 161"/>
                <a:gd name="T11" fmla="*/ 2147483647 h 168"/>
                <a:gd name="T12" fmla="*/ 2147483647 w 161"/>
                <a:gd name="T13" fmla="*/ 2147483647 h 168"/>
                <a:gd name="T14" fmla="*/ 2147483647 w 161"/>
                <a:gd name="T15" fmla="*/ 2147483647 h 168"/>
                <a:gd name="T16" fmla="*/ 2147483647 w 161"/>
                <a:gd name="T17" fmla="*/ 2147483647 h 168"/>
                <a:gd name="T18" fmla="*/ 2147483647 w 161"/>
                <a:gd name="T19" fmla="*/ 2147483647 h 168"/>
                <a:gd name="T20" fmla="*/ 2147483647 w 161"/>
                <a:gd name="T21" fmla="*/ 2147483647 h 168"/>
                <a:gd name="T22" fmla="*/ 2147483647 w 161"/>
                <a:gd name="T23" fmla="*/ 2147483647 h 168"/>
                <a:gd name="T24" fmla="*/ 2147483647 w 161"/>
                <a:gd name="T25" fmla="*/ 2147483647 h 168"/>
                <a:gd name="T26" fmla="*/ 2147483647 w 161"/>
                <a:gd name="T27" fmla="*/ 2147483647 h 168"/>
                <a:gd name="T28" fmla="*/ 2147483647 w 161"/>
                <a:gd name="T29" fmla="*/ 2147483647 h 168"/>
                <a:gd name="T30" fmla="*/ 2147483647 w 161"/>
                <a:gd name="T31" fmla="*/ 2147483647 h 168"/>
                <a:gd name="T32" fmla="*/ 2147483647 w 161"/>
                <a:gd name="T33" fmla="*/ 0 h 168"/>
                <a:gd name="T34" fmla="*/ 2147483647 w 161"/>
                <a:gd name="T35" fmla="*/ 2147483647 h 168"/>
                <a:gd name="T36" fmla="*/ 2147483647 w 161"/>
                <a:gd name="T37" fmla="*/ 2147483647 h 168"/>
                <a:gd name="T38" fmla="*/ 2147483647 w 161"/>
                <a:gd name="T39" fmla="*/ 2147483647 h 168"/>
                <a:gd name="T40" fmla="*/ 2147483647 w 161"/>
                <a:gd name="T41" fmla="*/ 2147483647 h 168"/>
                <a:gd name="T42" fmla="*/ 2147483647 w 161"/>
                <a:gd name="T43" fmla="*/ 2147483647 h 168"/>
                <a:gd name="T44" fmla="*/ 2147483647 w 161"/>
                <a:gd name="T45" fmla="*/ 2147483647 h 168"/>
                <a:gd name="T46" fmla="*/ 2147483647 w 161"/>
                <a:gd name="T47" fmla="*/ 2147483647 h 168"/>
                <a:gd name="T48" fmla="*/ 2147483647 w 161"/>
                <a:gd name="T49" fmla="*/ 2147483647 h 168"/>
                <a:gd name="T50" fmla="*/ 2147483647 w 161"/>
                <a:gd name="T51" fmla="*/ 2147483647 h 168"/>
                <a:gd name="T52" fmla="*/ 2147483647 w 161"/>
                <a:gd name="T53" fmla="*/ 2147483647 h 168"/>
                <a:gd name="T54" fmla="*/ 2147483647 w 161"/>
                <a:gd name="T55" fmla="*/ 2147483647 h 168"/>
                <a:gd name="T56" fmla="*/ 2147483647 w 161"/>
                <a:gd name="T57" fmla="*/ 2147483647 h 168"/>
                <a:gd name="T58" fmla="*/ 0 w 161"/>
                <a:gd name="T59" fmla="*/ 2147483647 h 168"/>
                <a:gd name="T60" fmla="*/ 0 w 161"/>
                <a:gd name="T61" fmla="*/ 2147483647 h 168"/>
                <a:gd name="T62" fmla="*/ 2147483647 w 161"/>
                <a:gd name="T63" fmla="*/ 2147483647 h 168"/>
                <a:gd name="T64" fmla="*/ 2147483647 w 161"/>
                <a:gd name="T65" fmla="*/ 2147483647 h 168"/>
                <a:gd name="T66" fmla="*/ 2147483647 w 161"/>
                <a:gd name="T67" fmla="*/ 2147483647 h 168"/>
                <a:gd name="T68" fmla="*/ 2147483647 w 161"/>
                <a:gd name="T69" fmla="*/ 2147483647 h 168"/>
                <a:gd name="T70" fmla="*/ 2147483647 w 161"/>
                <a:gd name="T71" fmla="*/ 2147483647 h 168"/>
                <a:gd name="T72" fmla="*/ 2147483647 w 161"/>
                <a:gd name="T73" fmla="*/ 2147483647 h 168"/>
                <a:gd name="T74" fmla="*/ 2147483647 w 161"/>
                <a:gd name="T75" fmla="*/ 2147483647 h 168"/>
                <a:gd name="T76" fmla="*/ 2147483647 w 161"/>
                <a:gd name="T77" fmla="*/ 2147483647 h 168"/>
                <a:gd name="T78" fmla="*/ 2147483647 w 161"/>
                <a:gd name="T79" fmla="*/ 2147483647 h 168"/>
                <a:gd name="T80" fmla="*/ 2147483647 w 161"/>
                <a:gd name="T81" fmla="*/ 2147483647 h 168"/>
                <a:gd name="T82" fmla="*/ 2147483647 w 161"/>
                <a:gd name="T83" fmla="*/ 2147483647 h 168"/>
                <a:gd name="T84" fmla="*/ 2147483647 w 161"/>
                <a:gd name="T85" fmla="*/ 2147483647 h 168"/>
                <a:gd name="T86" fmla="*/ 2147483647 w 161"/>
                <a:gd name="T87" fmla="*/ 2147483647 h 168"/>
                <a:gd name="T88" fmla="*/ 2147483647 w 161"/>
                <a:gd name="T89" fmla="*/ 2147483647 h 168"/>
                <a:gd name="T90" fmla="*/ 2147483647 w 161"/>
                <a:gd name="T91" fmla="*/ 2147483647 h 168"/>
                <a:gd name="T92" fmla="*/ 2147483647 w 161"/>
                <a:gd name="T93" fmla="*/ 2147483647 h 168"/>
                <a:gd name="T94" fmla="*/ 2147483647 w 161"/>
                <a:gd name="T95" fmla="*/ 2147483647 h 168"/>
                <a:gd name="T96" fmla="*/ 2147483647 w 161"/>
                <a:gd name="T97" fmla="*/ 2147483647 h 168"/>
                <a:gd name="T98" fmla="*/ 2147483647 w 161"/>
                <a:gd name="T99" fmla="*/ 2147483647 h 168"/>
                <a:gd name="T100" fmla="*/ 2147483647 w 161"/>
                <a:gd name="T101" fmla="*/ 2147483647 h 168"/>
                <a:gd name="T102" fmla="*/ 2147483647 w 161"/>
                <a:gd name="T103" fmla="*/ 2147483647 h 1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1"/>
                <a:gd name="T157" fmla="*/ 0 h 168"/>
                <a:gd name="T158" fmla="*/ 161 w 161"/>
                <a:gd name="T159" fmla="*/ 168 h 16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1" h="168">
                  <a:moveTo>
                    <a:pt x="145" y="120"/>
                  </a:moveTo>
                  <a:lnTo>
                    <a:pt x="153" y="112"/>
                  </a:lnTo>
                  <a:lnTo>
                    <a:pt x="153" y="104"/>
                  </a:lnTo>
                  <a:lnTo>
                    <a:pt x="145" y="96"/>
                  </a:lnTo>
                  <a:lnTo>
                    <a:pt x="137" y="96"/>
                  </a:lnTo>
                  <a:lnTo>
                    <a:pt x="137" y="88"/>
                  </a:lnTo>
                  <a:lnTo>
                    <a:pt x="153" y="72"/>
                  </a:lnTo>
                  <a:lnTo>
                    <a:pt x="153" y="56"/>
                  </a:lnTo>
                  <a:lnTo>
                    <a:pt x="161" y="48"/>
                  </a:lnTo>
                  <a:lnTo>
                    <a:pt x="153" y="40"/>
                  </a:lnTo>
                  <a:lnTo>
                    <a:pt x="145" y="40"/>
                  </a:lnTo>
                  <a:lnTo>
                    <a:pt x="128" y="32"/>
                  </a:lnTo>
                  <a:lnTo>
                    <a:pt x="120" y="24"/>
                  </a:lnTo>
                  <a:lnTo>
                    <a:pt x="112" y="24"/>
                  </a:lnTo>
                  <a:lnTo>
                    <a:pt x="104" y="16"/>
                  </a:lnTo>
                  <a:lnTo>
                    <a:pt x="96" y="8"/>
                  </a:lnTo>
                  <a:lnTo>
                    <a:pt x="96" y="0"/>
                  </a:lnTo>
                  <a:lnTo>
                    <a:pt x="88" y="8"/>
                  </a:lnTo>
                  <a:lnTo>
                    <a:pt x="80" y="24"/>
                  </a:lnTo>
                  <a:lnTo>
                    <a:pt x="72" y="24"/>
                  </a:lnTo>
                  <a:lnTo>
                    <a:pt x="64" y="40"/>
                  </a:lnTo>
                  <a:lnTo>
                    <a:pt x="48" y="40"/>
                  </a:lnTo>
                  <a:lnTo>
                    <a:pt x="48" y="32"/>
                  </a:lnTo>
                  <a:lnTo>
                    <a:pt x="40" y="32"/>
                  </a:lnTo>
                  <a:lnTo>
                    <a:pt x="40" y="40"/>
                  </a:lnTo>
                  <a:lnTo>
                    <a:pt x="40" y="48"/>
                  </a:lnTo>
                  <a:lnTo>
                    <a:pt x="32" y="48"/>
                  </a:lnTo>
                  <a:lnTo>
                    <a:pt x="24" y="48"/>
                  </a:lnTo>
                  <a:lnTo>
                    <a:pt x="16" y="48"/>
                  </a:lnTo>
                  <a:lnTo>
                    <a:pt x="0" y="56"/>
                  </a:lnTo>
                  <a:lnTo>
                    <a:pt x="0" y="64"/>
                  </a:lnTo>
                  <a:lnTo>
                    <a:pt x="16" y="72"/>
                  </a:lnTo>
                  <a:lnTo>
                    <a:pt x="32" y="72"/>
                  </a:lnTo>
                  <a:lnTo>
                    <a:pt x="32" y="80"/>
                  </a:lnTo>
                  <a:lnTo>
                    <a:pt x="40" y="88"/>
                  </a:lnTo>
                  <a:lnTo>
                    <a:pt x="40" y="104"/>
                  </a:lnTo>
                  <a:lnTo>
                    <a:pt x="48" y="104"/>
                  </a:lnTo>
                  <a:lnTo>
                    <a:pt x="48" y="120"/>
                  </a:lnTo>
                  <a:lnTo>
                    <a:pt x="40" y="152"/>
                  </a:lnTo>
                  <a:lnTo>
                    <a:pt x="48" y="160"/>
                  </a:lnTo>
                  <a:lnTo>
                    <a:pt x="56" y="160"/>
                  </a:lnTo>
                  <a:lnTo>
                    <a:pt x="72" y="160"/>
                  </a:lnTo>
                  <a:lnTo>
                    <a:pt x="80" y="160"/>
                  </a:lnTo>
                  <a:lnTo>
                    <a:pt x="88" y="168"/>
                  </a:lnTo>
                  <a:lnTo>
                    <a:pt x="96" y="168"/>
                  </a:lnTo>
                  <a:lnTo>
                    <a:pt x="104" y="152"/>
                  </a:lnTo>
                  <a:lnTo>
                    <a:pt x="112" y="152"/>
                  </a:lnTo>
                  <a:lnTo>
                    <a:pt x="128" y="152"/>
                  </a:lnTo>
                  <a:lnTo>
                    <a:pt x="153" y="136"/>
                  </a:lnTo>
                  <a:lnTo>
                    <a:pt x="161" y="136"/>
                  </a:lnTo>
                  <a:lnTo>
                    <a:pt x="153" y="128"/>
                  </a:lnTo>
                  <a:lnTo>
                    <a:pt x="145" y="12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76" name="Freeform 697"/>
            <p:cNvSpPr/>
            <p:nvPr/>
          </p:nvSpPr>
          <p:spPr bwMode="auto">
            <a:xfrm>
              <a:off x="4580225" y="2681292"/>
              <a:ext cx="203971" cy="193004"/>
            </a:xfrm>
            <a:custGeom>
              <a:avLst/>
              <a:gdLst>
                <a:gd name="T0" fmla="*/ 2147483647 w 152"/>
                <a:gd name="T1" fmla="*/ 0 h 144"/>
                <a:gd name="T2" fmla="*/ 2147483647 w 152"/>
                <a:gd name="T3" fmla="*/ 0 h 144"/>
                <a:gd name="T4" fmla="*/ 2147483647 w 152"/>
                <a:gd name="T5" fmla="*/ 0 h 144"/>
                <a:gd name="T6" fmla="*/ 2147483647 w 152"/>
                <a:gd name="T7" fmla="*/ 0 h 144"/>
                <a:gd name="T8" fmla="*/ 2147483647 w 152"/>
                <a:gd name="T9" fmla="*/ 2147483647 h 144"/>
                <a:gd name="T10" fmla="*/ 2147483647 w 152"/>
                <a:gd name="T11" fmla="*/ 2147483647 h 144"/>
                <a:gd name="T12" fmla="*/ 2147483647 w 152"/>
                <a:gd name="T13" fmla="*/ 2147483647 h 144"/>
                <a:gd name="T14" fmla="*/ 2147483647 w 152"/>
                <a:gd name="T15" fmla="*/ 2147483647 h 144"/>
                <a:gd name="T16" fmla="*/ 0 w 152"/>
                <a:gd name="T17" fmla="*/ 2147483647 h 144"/>
                <a:gd name="T18" fmla="*/ 2147483647 w 152"/>
                <a:gd name="T19" fmla="*/ 2147483647 h 144"/>
                <a:gd name="T20" fmla="*/ 2147483647 w 152"/>
                <a:gd name="T21" fmla="*/ 2147483647 h 144"/>
                <a:gd name="T22" fmla="*/ 2147483647 w 152"/>
                <a:gd name="T23" fmla="*/ 2147483647 h 144"/>
                <a:gd name="T24" fmla="*/ 2147483647 w 152"/>
                <a:gd name="T25" fmla="*/ 2147483647 h 144"/>
                <a:gd name="T26" fmla="*/ 2147483647 w 152"/>
                <a:gd name="T27" fmla="*/ 2147483647 h 144"/>
                <a:gd name="T28" fmla="*/ 2147483647 w 152"/>
                <a:gd name="T29" fmla="*/ 2147483647 h 144"/>
                <a:gd name="T30" fmla="*/ 2147483647 w 152"/>
                <a:gd name="T31" fmla="*/ 2147483647 h 144"/>
                <a:gd name="T32" fmla="*/ 2147483647 w 152"/>
                <a:gd name="T33" fmla="*/ 2147483647 h 144"/>
                <a:gd name="T34" fmla="*/ 2147483647 w 152"/>
                <a:gd name="T35" fmla="*/ 2147483647 h 144"/>
                <a:gd name="T36" fmla="*/ 2147483647 w 152"/>
                <a:gd name="T37" fmla="*/ 2147483647 h 144"/>
                <a:gd name="T38" fmla="*/ 2147483647 w 152"/>
                <a:gd name="T39" fmla="*/ 2147483647 h 144"/>
                <a:gd name="T40" fmla="*/ 2147483647 w 152"/>
                <a:gd name="T41" fmla="*/ 2147483647 h 144"/>
                <a:gd name="T42" fmla="*/ 2147483647 w 152"/>
                <a:gd name="T43" fmla="*/ 2147483647 h 144"/>
                <a:gd name="T44" fmla="*/ 2147483647 w 152"/>
                <a:gd name="T45" fmla="*/ 2147483647 h 144"/>
                <a:gd name="T46" fmla="*/ 2147483647 w 152"/>
                <a:gd name="T47" fmla="*/ 2147483647 h 144"/>
                <a:gd name="T48" fmla="*/ 2147483647 w 152"/>
                <a:gd name="T49" fmla="*/ 2147483647 h 144"/>
                <a:gd name="T50" fmla="*/ 2147483647 w 152"/>
                <a:gd name="T51" fmla="*/ 2147483647 h 144"/>
                <a:gd name="T52" fmla="*/ 2147483647 w 152"/>
                <a:gd name="T53" fmla="*/ 2147483647 h 144"/>
                <a:gd name="T54" fmla="*/ 2147483647 w 152"/>
                <a:gd name="T55" fmla="*/ 2147483647 h 144"/>
                <a:gd name="T56" fmla="*/ 2147483647 w 152"/>
                <a:gd name="T57" fmla="*/ 2147483647 h 144"/>
                <a:gd name="T58" fmla="*/ 2147483647 w 152"/>
                <a:gd name="T59" fmla="*/ 2147483647 h 144"/>
                <a:gd name="T60" fmla="*/ 2147483647 w 152"/>
                <a:gd name="T61" fmla="*/ 0 h 1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52"/>
                <a:gd name="T94" fmla="*/ 0 h 144"/>
                <a:gd name="T95" fmla="*/ 152 w 152"/>
                <a:gd name="T96" fmla="*/ 144 h 14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52" h="144">
                  <a:moveTo>
                    <a:pt x="88" y="0"/>
                  </a:moveTo>
                  <a:lnTo>
                    <a:pt x="72" y="0"/>
                  </a:lnTo>
                  <a:lnTo>
                    <a:pt x="56" y="0"/>
                  </a:lnTo>
                  <a:lnTo>
                    <a:pt x="48" y="0"/>
                  </a:lnTo>
                  <a:lnTo>
                    <a:pt x="40" y="8"/>
                  </a:lnTo>
                  <a:lnTo>
                    <a:pt x="24" y="8"/>
                  </a:lnTo>
                  <a:lnTo>
                    <a:pt x="8" y="16"/>
                  </a:lnTo>
                  <a:lnTo>
                    <a:pt x="8" y="24"/>
                  </a:lnTo>
                  <a:lnTo>
                    <a:pt x="0" y="32"/>
                  </a:lnTo>
                  <a:lnTo>
                    <a:pt x="8" y="40"/>
                  </a:lnTo>
                  <a:lnTo>
                    <a:pt x="16" y="48"/>
                  </a:lnTo>
                  <a:lnTo>
                    <a:pt x="24" y="40"/>
                  </a:lnTo>
                  <a:lnTo>
                    <a:pt x="40" y="48"/>
                  </a:lnTo>
                  <a:lnTo>
                    <a:pt x="56" y="72"/>
                  </a:lnTo>
                  <a:lnTo>
                    <a:pt x="64" y="88"/>
                  </a:lnTo>
                  <a:lnTo>
                    <a:pt x="96" y="104"/>
                  </a:lnTo>
                  <a:lnTo>
                    <a:pt x="112" y="128"/>
                  </a:lnTo>
                  <a:lnTo>
                    <a:pt x="120" y="144"/>
                  </a:lnTo>
                  <a:lnTo>
                    <a:pt x="128" y="128"/>
                  </a:lnTo>
                  <a:lnTo>
                    <a:pt x="128" y="112"/>
                  </a:lnTo>
                  <a:lnTo>
                    <a:pt x="144" y="120"/>
                  </a:lnTo>
                  <a:lnTo>
                    <a:pt x="152" y="120"/>
                  </a:lnTo>
                  <a:lnTo>
                    <a:pt x="128" y="96"/>
                  </a:lnTo>
                  <a:lnTo>
                    <a:pt x="112" y="88"/>
                  </a:lnTo>
                  <a:lnTo>
                    <a:pt x="104" y="80"/>
                  </a:lnTo>
                  <a:lnTo>
                    <a:pt x="88" y="56"/>
                  </a:lnTo>
                  <a:lnTo>
                    <a:pt x="80" y="40"/>
                  </a:lnTo>
                  <a:lnTo>
                    <a:pt x="80" y="24"/>
                  </a:lnTo>
                  <a:lnTo>
                    <a:pt x="88" y="24"/>
                  </a:lnTo>
                  <a:lnTo>
                    <a:pt x="88" y="16"/>
                  </a:lnTo>
                  <a:lnTo>
                    <a:pt x="88"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77" name="Freeform 698"/>
            <p:cNvSpPr/>
            <p:nvPr/>
          </p:nvSpPr>
          <p:spPr bwMode="auto">
            <a:xfrm>
              <a:off x="4557196" y="2455389"/>
              <a:ext cx="162299" cy="203971"/>
            </a:xfrm>
            <a:custGeom>
              <a:avLst/>
              <a:gdLst>
                <a:gd name="T0" fmla="*/ 2147483647 w 121"/>
                <a:gd name="T1" fmla="*/ 2147483647 h 152"/>
                <a:gd name="T2" fmla="*/ 2147483647 w 121"/>
                <a:gd name="T3" fmla="*/ 2147483647 h 152"/>
                <a:gd name="T4" fmla="*/ 2147483647 w 121"/>
                <a:gd name="T5" fmla="*/ 2147483647 h 152"/>
                <a:gd name="T6" fmla="*/ 2147483647 w 121"/>
                <a:gd name="T7" fmla="*/ 2147483647 h 152"/>
                <a:gd name="T8" fmla="*/ 2147483647 w 121"/>
                <a:gd name="T9" fmla="*/ 2147483647 h 152"/>
                <a:gd name="T10" fmla="*/ 2147483647 w 121"/>
                <a:gd name="T11" fmla="*/ 2147483647 h 152"/>
                <a:gd name="T12" fmla="*/ 2147483647 w 121"/>
                <a:gd name="T13" fmla="*/ 2147483647 h 152"/>
                <a:gd name="T14" fmla="*/ 2147483647 w 121"/>
                <a:gd name="T15" fmla="*/ 2147483647 h 152"/>
                <a:gd name="T16" fmla="*/ 0 w 121"/>
                <a:gd name="T17" fmla="*/ 2147483647 h 152"/>
                <a:gd name="T18" fmla="*/ 2147483647 w 121"/>
                <a:gd name="T19" fmla="*/ 2147483647 h 152"/>
                <a:gd name="T20" fmla="*/ 2147483647 w 121"/>
                <a:gd name="T21" fmla="*/ 2147483647 h 152"/>
                <a:gd name="T22" fmla="*/ 2147483647 w 121"/>
                <a:gd name="T23" fmla="*/ 2147483647 h 152"/>
                <a:gd name="T24" fmla="*/ 2147483647 w 121"/>
                <a:gd name="T25" fmla="*/ 2147483647 h 152"/>
                <a:gd name="T26" fmla="*/ 2147483647 w 121"/>
                <a:gd name="T27" fmla="*/ 2147483647 h 152"/>
                <a:gd name="T28" fmla="*/ 2147483647 w 121"/>
                <a:gd name="T29" fmla="*/ 2147483647 h 152"/>
                <a:gd name="T30" fmla="*/ 2147483647 w 121"/>
                <a:gd name="T31" fmla="*/ 2147483647 h 152"/>
                <a:gd name="T32" fmla="*/ 2147483647 w 121"/>
                <a:gd name="T33" fmla="*/ 2147483647 h 152"/>
                <a:gd name="T34" fmla="*/ 2147483647 w 121"/>
                <a:gd name="T35" fmla="*/ 2147483647 h 152"/>
                <a:gd name="T36" fmla="*/ 2147483647 w 121"/>
                <a:gd name="T37" fmla="*/ 2147483647 h 152"/>
                <a:gd name="T38" fmla="*/ 2147483647 w 121"/>
                <a:gd name="T39" fmla="*/ 2147483647 h 152"/>
                <a:gd name="T40" fmla="*/ 2147483647 w 121"/>
                <a:gd name="T41" fmla="*/ 2147483647 h 152"/>
                <a:gd name="T42" fmla="*/ 2147483647 w 121"/>
                <a:gd name="T43" fmla="*/ 2147483647 h 152"/>
                <a:gd name="T44" fmla="*/ 2147483647 w 121"/>
                <a:gd name="T45" fmla="*/ 2147483647 h 152"/>
                <a:gd name="T46" fmla="*/ 2147483647 w 121"/>
                <a:gd name="T47" fmla="*/ 2147483647 h 152"/>
                <a:gd name="T48" fmla="*/ 2147483647 w 121"/>
                <a:gd name="T49" fmla="*/ 2147483647 h 152"/>
                <a:gd name="T50" fmla="*/ 2147483647 w 121"/>
                <a:gd name="T51" fmla="*/ 2147483647 h 152"/>
                <a:gd name="T52" fmla="*/ 2147483647 w 121"/>
                <a:gd name="T53" fmla="*/ 2147483647 h 152"/>
                <a:gd name="T54" fmla="*/ 2147483647 w 121"/>
                <a:gd name="T55" fmla="*/ 2147483647 h 152"/>
                <a:gd name="T56" fmla="*/ 2147483647 w 121"/>
                <a:gd name="T57" fmla="*/ 2147483647 h 152"/>
                <a:gd name="T58" fmla="*/ 2147483647 w 121"/>
                <a:gd name="T59" fmla="*/ 2147483647 h 152"/>
                <a:gd name="T60" fmla="*/ 2147483647 w 121"/>
                <a:gd name="T61" fmla="*/ 2147483647 h 152"/>
                <a:gd name="T62" fmla="*/ 2147483647 w 121"/>
                <a:gd name="T63" fmla="*/ 2147483647 h 152"/>
                <a:gd name="T64" fmla="*/ 2147483647 w 121"/>
                <a:gd name="T65" fmla="*/ 2147483647 h 152"/>
                <a:gd name="T66" fmla="*/ 2147483647 w 121"/>
                <a:gd name="T67" fmla="*/ 2147483647 h 152"/>
                <a:gd name="T68" fmla="*/ 2147483647 w 121"/>
                <a:gd name="T69" fmla="*/ 2147483647 h 152"/>
                <a:gd name="T70" fmla="*/ 2147483647 w 121"/>
                <a:gd name="T71" fmla="*/ 2147483647 h 152"/>
                <a:gd name="T72" fmla="*/ 2147483647 w 121"/>
                <a:gd name="T73" fmla="*/ 2147483647 h 152"/>
                <a:gd name="T74" fmla="*/ 2147483647 w 121"/>
                <a:gd name="T75" fmla="*/ 2147483647 h 152"/>
                <a:gd name="T76" fmla="*/ 2147483647 w 121"/>
                <a:gd name="T77" fmla="*/ 2147483647 h 152"/>
                <a:gd name="T78" fmla="*/ 2147483647 w 121"/>
                <a:gd name="T79" fmla="*/ 2147483647 h 152"/>
                <a:gd name="T80" fmla="*/ 2147483647 w 121"/>
                <a:gd name="T81" fmla="*/ 2147483647 h 152"/>
                <a:gd name="T82" fmla="*/ 2147483647 w 121"/>
                <a:gd name="T83" fmla="*/ 2147483647 h 152"/>
                <a:gd name="T84" fmla="*/ 2147483647 w 121"/>
                <a:gd name="T85" fmla="*/ 2147483647 h 152"/>
                <a:gd name="T86" fmla="*/ 2147483647 w 121"/>
                <a:gd name="T87" fmla="*/ 2147483647 h 152"/>
                <a:gd name="T88" fmla="*/ 2147483647 w 121"/>
                <a:gd name="T89" fmla="*/ 2147483647 h 152"/>
                <a:gd name="T90" fmla="*/ 2147483647 w 121"/>
                <a:gd name="T91" fmla="*/ 0 h 152"/>
                <a:gd name="T92" fmla="*/ 2147483647 w 121"/>
                <a:gd name="T93" fmla="*/ 2147483647 h 152"/>
                <a:gd name="T94" fmla="*/ 2147483647 w 121"/>
                <a:gd name="T95" fmla="*/ 2147483647 h 152"/>
                <a:gd name="T96" fmla="*/ 2147483647 w 121"/>
                <a:gd name="T97" fmla="*/ 2147483647 h 152"/>
                <a:gd name="T98" fmla="*/ 2147483647 w 121"/>
                <a:gd name="T99" fmla="*/ 2147483647 h 152"/>
                <a:gd name="T100" fmla="*/ 2147483647 w 121"/>
                <a:gd name="T101" fmla="*/ 2147483647 h 152"/>
                <a:gd name="T102" fmla="*/ 2147483647 w 121"/>
                <a:gd name="T103" fmla="*/ 2147483647 h 1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1"/>
                <a:gd name="T157" fmla="*/ 0 h 152"/>
                <a:gd name="T158" fmla="*/ 121 w 121"/>
                <a:gd name="T159" fmla="*/ 152 h 1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1" h="152">
                  <a:moveTo>
                    <a:pt x="25" y="40"/>
                  </a:moveTo>
                  <a:lnTo>
                    <a:pt x="17" y="48"/>
                  </a:lnTo>
                  <a:lnTo>
                    <a:pt x="17" y="64"/>
                  </a:lnTo>
                  <a:lnTo>
                    <a:pt x="9" y="72"/>
                  </a:lnTo>
                  <a:lnTo>
                    <a:pt x="9" y="80"/>
                  </a:lnTo>
                  <a:lnTo>
                    <a:pt x="9" y="88"/>
                  </a:lnTo>
                  <a:lnTo>
                    <a:pt x="9" y="96"/>
                  </a:lnTo>
                  <a:lnTo>
                    <a:pt x="9" y="104"/>
                  </a:lnTo>
                  <a:lnTo>
                    <a:pt x="0" y="112"/>
                  </a:lnTo>
                  <a:lnTo>
                    <a:pt x="17" y="120"/>
                  </a:lnTo>
                  <a:lnTo>
                    <a:pt x="25" y="120"/>
                  </a:lnTo>
                  <a:lnTo>
                    <a:pt x="33" y="128"/>
                  </a:lnTo>
                  <a:lnTo>
                    <a:pt x="25" y="136"/>
                  </a:lnTo>
                  <a:lnTo>
                    <a:pt x="25" y="152"/>
                  </a:lnTo>
                  <a:lnTo>
                    <a:pt x="33" y="152"/>
                  </a:lnTo>
                  <a:lnTo>
                    <a:pt x="41" y="152"/>
                  </a:lnTo>
                  <a:lnTo>
                    <a:pt x="49" y="152"/>
                  </a:lnTo>
                  <a:lnTo>
                    <a:pt x="57" y="152"/>
                  </a:lnTo>
                  <a:lnTo>
                    <a:pt x="65" y="152"/>
                  </a:lnTo>
                  <a:lnTo>
                    <a:pt x="73" y="152"/>
                  </a:lnTo>
                  <a:lnTo>
                    <a:pt x="89" y="152"/>
                  </a:lnTo>
                  <a:lnTo>
                    <a:pt x="97" y="152"/>
                  </a:lnTo>
                  <a:lnTo>
                    <a:pt x="97" y="144"/>
                  </a:lnTo>
                  <a:lnTo>
                    <a:pt x="97" y="136"/>
                  </a:lnTo>
                  <a:lnTo>
                    <a:pt x="105" y="136"/>
                  </a:lnTo>
                  <a:lnTo>
                    <a:pt x="105" y="128"/>
                  </a:lnTo>
                  <a:lnTo>
                    <a:pt x="97" y="112"/>
                  </a:lnTo>
                  <a:lnTo>
                    <a:pt x="89" y="104"/>
                  </a:lnTo>
                  <a:lnTo>
                    <a:pt x="81" y="104"/>
                  </a:lnTo>
                  <a:lnTo>
                    <a:pt x="89" y="96"/>
                  </a:lnTo>
                  <a:lnTo>
                    <a:pt x="97" y="96"/>
                  </a:lnTo>
                  <a:lnTo>
                    <a:pt x="105" y="88"/>
                  </a:lnTo>
                  <a:lnTo>
                    <a:pt x="113" y="88"/>
                  </a:lnTo>
                  <a:lnTo>
                    <a:pt x="121" y="88"/>
                  </a:lnTo>
                  <a:lnTo>
                    <a:pt x="121" y="72"/>
                  </a:lnTo>
                  <a:lnTo>
                    <a:pt x="113" y="56"/>
                  </a:lnTo>
                  <a:lnTo>
                    <a:pt x="113" y="48"/>
                  </a:lnTo>
                  <a:lnTo>
                    <a:pt x="113" y="40"/>
                  </a:lnTo>
                  <a:lnTo>
                    <a:pt x="113" y="32"/>
                  </a:lnTo>
                  <a:lnTo>
                    <a:pt x="113" y="24"/>
                  </a:lnTo>
                  <a:lnTo>
                    <a:pt x="97" y="16"/>
                  </a:lnTo>
                  <a:lnTo>
                    <a:pt x="81" y="24"/>
                  </a:lnTo>
                  <a:lnTo>
                    <a:pt x="73" y="16"/>
                  </a:lnTo>
                  <a:lnTo>
                    <a:pt x="73" y="8"/>
                  </a:lnTo>
                  <a:lnTo>
                    <a:pt x="57" y="8"/>
                  </a:lnTo>
                  <a:lnTo>
                    <a:pt x="49" y="0"/>
                  </a:lnTo>
                  <a:lnTo>
                    <a:pt x="49" y="8"/>
                  </a:lnTo>
                  <a:lnTo>
                    <a:pt x="41" y="24"/>
                  </a:lnTo>
                  <a:lnTo>
                    <a:pt x="41" y="32"/>
                  </a:lnTo>
                  <a:lnTo>
                    <a:pt x="33" y="32"/>
                  </a:lnTo>
                  <a:lnTo>
                    <a:pt x="25" y="32"/>
                  </a:lnTo>
                  <a:lnTo>
                    <a:pt x="25" y="4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78" name="Freeform 699"/>
            <p:cNvSpPr/>
            <p:nvPr/>
          </p:nvSpPr>
          <p:spPr bwMode="auto">
            <a:xfrm>
              <a:off x="4525394" y="2499254"/>
              <a:ext cx="65797" cy="74570"/>
            </a:xfrm>
            <a:custGeom>
              <a:avLst/>
              <a:gdLst>
                <a:gd name="T0" fmla="*/ 2147483647 w 49"/>
                <a:gd name="T1" fmla="*/ 2147483647 h 56"/>
                <a:gd name="T2" fmla="*/ 2147483647 w 49"/>
                <a:gd name="T3" fmla="*/ 2147483647 h 56"/>
                <a:gd name="T4" fmla="*/ 2147483647 w 49"/>
                <a:gd name="T5" fmla="*/ 2147483647 h 56"/>
                <a:gd name="T6" fmla="*/ 2147483647 w 49"/>
                <a:gd name="T7" fmla="*/ 2147483647 h 56"/>
                <a:gd name="T8" fmla="*/ 2147483647 w 49"/>
                <a:gd name="T9" fmla="*/ 2147483647 h 56"/>
                <a:gd name="T10" fmla="*/ 2147483647 w 49"/>
                <a:gd name="T11" fmla="*/ 2147483647 h 56"/>
                <a:gd name="T12" fmla="*/ 2147483647 w 49"/>
                <a:gd name="T13" fmla="*/ 2147483647 h 56"/>
                <a:gd name="T14" fmla="*/ 2147483647 w 49"/>
                <a:gd name="T15" fmla="*/ 2147483647 h 56"/>
                <a:gd name="T16" fmla="*/ 2147483647 w 49"/>
                <a:gd name="T17" fmla="*/ 2147483647 h 56"/>
                <a:gd name="T18" fmla="*/ 2147483647 w 49"/>
                <a:gd name="T19" fmla="*/ 0 h 56"/>
                <a:gd name="T20" fmla="*/ 2147483647 w 49"/>
                <a:gd name="T21" fmla="*/ 0 h 56"/>
                <a:gd name="T22" fmla="*/ 2147483647 w 49"/>
                <a:gd name="T23" fmla="*/ 2147483647 h 56"/>
                <a:gd name="T24" fmla="*/ 2147483647 w 49"/>
                <a:gd name="T25" fmla="*/ 2147483647 h 56"/>
                <a:gd name="T26" fmla="*/ 2147483647 w 49"/>
                <a:gd name="T27" fmla="*/ 2147483647 h 56"/>
                <a:gd name="T28" fmla="*/ 2147483647 w 49"/>
                <a:gd name="T29" fmla="*/ 2147483647 h 56"/>
                <a:gd name="T30" fmla="*/ 0 w 49"/>
                <a:gd name="T31" fmla="*/ 2147483647 h 56"/>
                <a:gd name="T32" fmla="*/ 2147483647 w 49"/>
                <a:gd name="T33" fmla="*/ 2147483647 h 56"/>
                <a:gd name="T34" fmla="*/ 2147483647 w 49"/>
                <a:gd name="T35" fmla="*/ 2147483647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9"/>
                <a:gd name="T55" fmla="*/ 0 h 56"/>
                <a:gd name="T56" fmla="*/ 49 w 49"/>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9" h="56">
                  <a:moveTo>
                    <a:pt x="16" y="48"/>
                  </a:moveTo>
                  <a:lnTo>
                    <a:pt x="24" y="48"/>
                  </a:lnTo>
                  <a:lnTo>
                    <a:pt x="24" y="56"/>
                  </a:lnTo>
                  <a:lnTo>
                    <a:pt x="33" y="56"/>
                  </a:lnTo>
                  <a:lnTo>
                    <a:pt x="33" y="48"/>
                  </a:lnTo>
                  <a:lnTo>
                    <a:pt x="33" y="40"/>
                  </a:lnTo>
                  <a:lnTo>
                    <a:pt x="41" y="32"/>
                  </a:lnTo>
                  <a:lnTo>
                    <a:pt x="41" y="16"/>
                  </a:lnTo>
                  <a:lnTo>
                    <a:pt x="49" y="8"/>
                  </a:lnTo>
                  <a:lnTo>
                    <a:pt x="49" y="0"/>
                  </a:lnTo>
                  <a:lnTo>
                    <a:pt x="41" y="0"/>
                  </a:lnTo>
                  <a:lnTo>
                    <a:pt x="24" y="8"/>
                  </a:lnTo>
                  <a:lnTo>
                    <a:pt x="24" y="16"/>
                  </a:lnTo>
                  <a:lnTo>
                    <a:pt x="16" y="8"/>
                  </a:lnTo>
                  <a:lnTo>
                    <a:pt x="8" y="32"/>
                  </a:lnTo>
                  <a:lnTo>
                    <a:pt x="0" y="40"/>
                  </a:lnTo>
                  <a:lnTo>
                    <a:pt x="8" y="48"/>
                  </a:lnTo>
                  <a:lnTo>
                    <a:pt x="16" y="4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79" name="Freeform 700"/>
            <p:cNvSpPr/>
            <p:nvPr/>
          </p:nvSpPr>
          <p:spPr bwMode="auto">
            <a:xfrm>
              <a:off x="4580225" y="2681292"/>
              <a:ext cx="203971" cy="193004"/>
            </a:xfrm>
            <a:custGeom>
              <a:avLst/>
              <a:gdLst>
                <a:gd name="T0" fmla="*/ 2147483647 w 152"/>
                <a:gd name="T1" fmla="*/ 0 h 144"/>
                <a:gd name="T2" fmla="*/ 2147483647 w 152"/>
                <a:gd name="T3" fmla="*/ 0 h 144"/>
                <a:gd name="T4" fmla="*/ 2147483647 w 152"/>
                <a:gd name="T5" fmla="*/ 0 h 144"/>
                <a:gd name="T6" fmla="*/ 2147483647 w 152"/>
                <a:gd name="T7" fmla="*/ 0 h 144"/>
                <a:gd name="T8" fmla="*/ 2147483647 w 152"/>
                <a:gd name="T9" fmla="*/ 0 h 144"/>
                <a:gd name="T10" fmla="*/ 2147483647 w 152"/>
                <a:gd name="T11" fmla="*/ 2147483647 h 144"/>
                <a:gd name="T12" fmla="*/ 2147483647 w 152"/>
                <a:gd name="T13" fmla="*/ 2147483647 h 144"/>
                <a:gd name="T14" fmla="*/ 2147483647 w 152"/>
                <a:gd name="T15" fmla="*/ 2147483647 h 144"/>
                <a:gd name="T16" fmla="*/ 2147483647 w 152"/>
                <a:gd name="T17" fmla="*/ 2147483647 h 144"/>
                <a:gd name="T18" fmla="*/ 2147483647 w 152"/>
                <a:gd name="T19" fmla="*/ 2147483647 h 144"/>
                <a:gd name="T20" fmla="*/ 2147483647 w 152"/>
                <a:gd name="T21" fmla="*/ 2147483647 h 144"/>
                <a:gd name="T22" fmla="*/ 0 w 152"/>
                <a:gd name="T23" fmla="*/ 2147483647 h 144"/>
                <a:gd name="T24" fmla="*/ 2147483647 w 152"/>
                <a:gd name="T25" fmla="*/ 2147483647 h 144"/>
                <a:gd name="T26" fmla="*/ 2147483647 w 152"/>
                <a:gd name="T27" fmla="*/ 2147483647 h 144"/>
                <a:gd name="T28" fmla="*/ 2147483647 w 152"/>
                <a:gd name="T29" fmla="*/ 2147483647 h 144"/>
                <a:gd name="T30" fmla="*/ 2147483647 w 152"/>
                <a:gd name="T31" fmla="*/ 2147483647 h 144"/>
                <a:gd name="T32" fmla="*/ 2147483647 w 152"/>
                <a:gd name="T33" fmla="*/ 2147483647 h 144"/>
                <a:gd name="T34" fmla="*/ 2147483647 w 152"/>
                <a:gd name="T35" fmla="*/ 2147483647 h 144"/>
                <a:gd name="T36" fmla="*/ 2147483647 w 152"/>
                <a:gd name="T37" fmla="*/ 2147483647 h 144"/>
                <a:gd name="T38" fmla="*/ 2147483647 w 152"/>
                <a:gd name="T39" fmla="*/ 2147483647 h 144"/>
                <a:gd name="T40" fmla="*/ 2147483647 w 152"/>
                <a:gd name="T41" fmla="*/ 2147483647 h 144"/>
                <a:gd name="T42" fmla="*/ 2147483647 w 152"/>
                <a:gd name="T43" fmla="*/ 2147483647 h 144"/>
                <a:gd name="T44" fmla="*/ 2147483647 w 152"/>
                <a:gd name="T45" fmla="*/ 2147483647 h 144"/>
                <a:gd name="T46" fmla="*/ 2147483647 w 152"/>
                <a:gd name="T47" fmla="*/ 2147483647 h 144"/>
                <a:gd name="T48" fmla="*/ 2147483647 w 152"/>
                <a:gd name="T49" fmla="*/ 2147483647 h 144"/>
                <a:gd name="T50" fmla="*/ 2147483647 w 152"/>
                <a:gd name="T51" fmla="*/ 2147483647 h 144"/>
                <a:gd name="T52" fmla="*/ 2147483647 w 152"/>
                <a:gd name="T53" fmla="*/ 2147483647 h 144"/>
                <a:gd name="T54" fmla="*/ 2147483647 w 152"/>
                <a:gd name="T55" fmla="*/ 2147483647 h 144"/>
                <a:gd name="T56" fmla="*/ 2147483647 w 152"/>
                <a:gd name="T57" fmla="*/ 2147483647 h 144"/>
                <a:gd name="T58" fmla="*/ 2147483647 w 152"/>
                <a:gd name="T59" fmla="*/ 2147483647 h 144"/>
                <a:gd name="T60" fmla="*/ 2147483647 w 152"/>
                <a:gd name="T61" fmla="*/ 2147483647 h 144"/>
                <a:gd name="T62" fmla="*/ 2147483647 w 152"/>
                <a:gd name="T63" fmla="*/ 2147483647 h 144"/>
                <a:gd name="T64" fmla="*/ 2147483647 w 152"/>
                <a:gd name="T65" fmla="*/ 2147483647 h 144"/>
                <a:gd name="T66" fmla="*/ 2147483647 w 152"/>
                <a:gd name="T67" fmla="*/ 0 h 1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2"/>
                <a:gd name="T103" fmla="*/ 0 h 144"/>
                <a:gd name="T104" fmla="*/ 152 w 152"/>
                <a:gd name="T105" fmla="*/ 144 h 1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2" h="144">
                  <a:moveTo>
                    <a:pt x="88" y="0"/>
                  </a:moveTo>
                  <a:lnTo>
                    <a:pt x="72" y="0"/>
                  </a:lnTo>
                  <a:lnTo>
                    <a:pt x="56" y="0"/>
                  </a:lnTo>
                  <a:lnTo>
                    <a:pt x="48" y="0"/>
                  </a:lnTo>
                  <a:lnTo>
                    <a:pt x="40" y="8"/>
                  </a:lnTo>
                  <a:lnTo>
                    <a:pt x="24" y="8"/>
                  </a:lnTo>
                  <a:lnTo>
                    <a:pt x="8" y="16"/>
                  </a:lnTo>
                  <a:lnTo>
                    <a:pt x="8" y="24"/>
                  </a:lnTo>
                  <a:lnTo>
                    <a:pt x="0" y="32"/>
                  </a:lnTo>
                  <a:lnTo>
                    <a:pt x="8" y="40"/>
                  </a:lnTo>
                  <a:lnTo>
                    <a:pt x="16" y="48"/>
                  </a:lnTo>
                  <a:lnTo>
                    <a:pt x="24" y="40"/>
                  </a:lnTo>
                  <a:lnTo>
                    <a:pt x="40" y="48"/>
                  </a:lnTo>
                  <a:lnTo>
                    <a:pt x="56" y="72"/>
                  </a:lnTo>
                  <a:lnTo>
                    <a:pt x="64" y="88"/>
                  </a:lnTo>
                  <a:lnTo>
                    <a:pt x="96" y="104"/>
                  </a:lnTo>
                  <a:lnTo>
                    <a:pt x="112" y="128"/>
                  </a:lnTo>
                  <a:lnTo>
                    <a:pt x="120" y="144"/>
                  </a:lnTo>
                  <a:lnTo>
                    <a:pt x="128" y="128"/>
                  </a:lnTo>
                  <a:lnTo>
                    <a:pt x="128" y="112"/>
                  </a:lnTo>
                  <a:lnTo>
                    <a:pt x="144" y="120"/>
                  </a:lnTo>
                  <a:lnTo>
                    <a:pt x="152" y="120"/>
                  </a:lnTo>
                  <a:lnTo>
                    <a:pt x="128" y="96"/>
                  </a:lnTo>
                  <a:lnTo>
                    <a:pt x="112" y="88"/>
                  </a:lnTo>
                  <a:lnTo>
                    <a:pt x="104" y="80"/>
                  </a:lnTo>
                  <a:lnTo>
                    <a:pt x="88" y="56"/>
                  </a:lnTo>
                  <a:lnTo>
                    <a:pt x="80" y="40"/>
                  </a:lnTo>
                  <a:lnTo>
                    <a:pt x="80" y="24"/>
                  </a:lnTo>
                  <a:lnTo>
                    <a:pt x="88" y="24"/>
                  </a:lnTo>
                  <a:lnTo>
                    <a:pt x="88" y="16"/>
                  </a:lnTo>
                  <a:lnTo>
                    <a:pt x="88"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80" name="Freeform 701"/>
            <p:cNvSpPr/>
            <p:nvPr/>
          </p:nvSpPr>
          <p:spPr bwMode="auto">
            <a:xfrm>
              <a:off x="4525394" y="2499254"/>
              <a:ext cx="65797" cy="74570"/>
            </a:xfrm>
            <a:custGeom>
              <a:avLst/>
              <a:gdLst>
                <a:gd name="T0" fmla="*/ 2147483647 w 49"/>
                <a:gd name="T1" fmla="*/ 2147483647 h 56"/>
                <a:gd name="T2" fmla="*/ 2147483647 w 49"/>
                <a:gd name="T3" fmla="*/ 2147483647 h 56"/>
                <a:gd name="T4" fmla="*/ 2147483647 w 49"/>
                <a:gd name="T5" fmla="*/ 2147483647 h 56"/>
                <a:gd name="T6" fmla="*/ 2147483647 w 49"/>
                <a:gd name="T7" fmla="*/ 2147483647 h 56"/>
                <a:gd name="T8" fmla="*/ 2147483647 w 49"/>
                <a:gd name="T9" fmla="*/ 2147483647 h 56"/>
                <a:gd name="T10" fmla="*/ 2147483647 w 49"/>
                <a:gd name="T11" fmla="*/ 2147483647 h 56"/>
                <a:gd name="T12" fmla="*/ 2147483647 w 49"/>
                <a:gd name="T13" fmla="*/ 2147483647 h 56"/>
                <a:gd name="T14" fmla="*/ 2147483647 w 49"/>
                <a:gd name="T15" fmla="*/ 2147483647 h 56"/>
                <a:gd name="T16" fmla="*/ 2147483647 w 49"/>
                <a:gd name="T17" fmla="*/ 2147483647 h 56"/>
                <a:gd name="T18" fmla="*/ 2147483647 w 49"/>
                <a:gd name="T19" fmla="*/ 0 h 56"/>
                <a:gd name="T20" fmla="*/ 2147483647 w 49"/>
                <a:gd name="T21" fmla="*/ 0 h 56"/>
                <a:gd name="T22" fmla="*/ 2147483647 w 49"/>
                <a:gd name="T23" fmla="*/ 0 h 56"/>
                <a:gd name="T24" fmla="*/ 2147483647 w 49"/>
                <a:gd name="T25" fmla="*/ 2147483647 h 56"/>
                <a:gd name="T26" fmla="*/ 2147483647 w 49"/>
                <a:gd name="T27" fmla="*/ 2147483647 h 56"/>
                <a:gd name="T28" fmla="*/ 2147483647 w 49"/>
                <a:gd name="T29" fmla="*/ 2147483647 h 56"/>
                <a:gd name="T30" fmla="*/ 2147483647 w 49"/>
                <a:gd name="T31" fmla="*/ 2147483647 h 56"/>
                <a:gd name="T32" fmla="*/ 0 w 49"/>
                <a:gd name="T33" fmla="*/ 2147483647 h 56"/>
                <a:gd name="T34" fmla="*/ 2147483647 w 49"/>
                <a:gd name="T35" fmla="*/ 2147483647 h 56"/>
                <a:gd name="T36" fmla="*/ 2147483647 w 49"/>
                <a:gd name="T37" fmla="*/ 2147483647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9"/>
                <a:gd name="T58" fmla="*/ 0 h 56"/>
                <a:gd name="T59" fmla="*/ 49 w 49"/>
                <a:gd name="T60" fmla="*/ 56 h 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9" h="56">
                  <a:moveTo>
                    <a:pt x="16" y="48"/>
                  </a:moveTo>
                  <a:lnTo>
                    <a:pt x="24" y="48"/>
                  </a:lnTo>
                  <a:lnTo>
                    <a:pt x="24" y="56"/>
                  </a:lnTo>
                  <a:lnTo>
                    <a:pt x="33" y="56"/>
                  </a:lnTo>
                  <a:lnTo>
                    <a:pt x="33" y="48"/>
                  </a:lnTo>
                  <a:lnTo>
                    <a:pt x="33" y="40"/>
                  </a:lnTo>
                  <a:lnTo>
                    <a:pt x="41" y="32"/>
                  </a:lnTo>
                  <a:lnTo>
                    <a:pt x="41" y="16"/>
                  </a:lnTo>
                  <a:lnTo>
                    <a:pt x="49" y="8"/>
                  </a:lnTo>
                  <a:lnTo>
                    <a:pt x="49" y="0"/>
                  </a:lnTo>
                  <a:lnTo>
                    <a:pt x="41" y="0"/>
                  </a:lnTo>
                  <a:lnTo>
                    <a:pt x="24" y="8"/>
                  </a:lnTo>
                  <a:lnTo>
                    <a:pt x="24" y="16"/>
                  </a:lnTo>
                  <a:lnTo>
                    <a:pt x="16" y="8"/>
                  </a:lnTo>
                  <a:lnTo>
                    <a:pt x="8" y="32"/>
                  </a:lnTo>
                  <a:lnTo>
                    <a:pt x="0" y="40"/>
                  </a:lnTo>
                  <a:lnTo>
                    <a:pt x="8" y="48"/>
                  </a:lnTo>
                  <a:lnTo>
                    <a:pt x="16" y="4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81" name="Freeform 702"/>
            <p:cNvSpPr/>
            <p:nvPr/>
          </p:nvSpPr>
          <p:spPr bwMode="auto">
            <a:xfrm>
              <a:off x="4806128" y="2799726"/>
              <a:ext cx="106372" cy="107468"/>
            </a:xfrm>
            <a:custGeom>
              <a:avLst/>
              <a:gdLst>
                <a:gd name="T0" fmla="*/ 2147483647 w 80"/>
                <a:gd name="T1" fmla="*/ 2147483647 h 80"/>
                <a:gd name="T2" fmla="*/ 2147483647 w 80"/>
                <a:gd name="T3" fmla="*/ 0 h 80"/>
                <a:gd name="T4" fmla="*/ 2147483647 w 80"/>
                <a:gd name="T5" fmla="*/ 2147483647 h 80"/>
                <a:gd name="T6" fmla="*/ 2147483647 w 80"/>
                <a:gd name="T7" fmla="*/ 2147483647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0 w 80"/>
                <a:gd name="T17" fmla="*/ 2147483647 h 80"/>
                <a:gd name="T18" fmla="*/ 2147483647 w 80"/>
                <a:gd name="T19" fmla="*/ 2147483647 h 80"/>
                <a:gd name="T20" fmla="*/ 2147483647 w 80"/>
                <a:gd name="T21" fmla="*/ 2147483647 h 80"/>
                <a:gd name="T22" fmla="*/ 2147483647 w 80"/>
                <a:gd name="T23" fmla="*/ 2147483647 h 80"/>
                <a:gd name="T24" fmla="*/ 2147483647 w 80"/>
                <a:gd name="T25" fmla="*/ 2147483647 h 80"/>
                <a:gd name="T26" fmla="*/ 2147483647 w 80"/>
                <a:gd name="T27" fmla="*/ 2147483647 h 80"/>
                <a:gd name="T28" fmla="*/ 2147483647 w 80"/>
                <a:gd name="T29" fmla="*/ 2147483647 h 80"/>
                <a:gd name="T30" fmla="*/ 2147483647 w 80"/>
                <a:gd name="T31" fmla="*/ 2147483647 h 80"/>
                <a:gd name="T32" fmla="*/ 2147483647 w 80"/>
                <a:gd name="T33" fmla="*/ 2147483647 h 80"/>
                <a:gd name="T34" fmla="*/ 2147483647 w 80"/>
                <a:gd name="T35" fmla="*/ 2147483647 h 80"/>
                <a:gd name="T36" fmla="*/ 2147483647 w 80"/>
                <a:gd name="T37" fmla="*/ 2147483647 h 80"/>
                <a:gd name="T38" fmla="*/ 2147483647 w 80"/>
                <a:gd name="T39" fmla="*/ 2147483647 h 80"/>
                <a:gd name="T40" fmla="*/ 2147483647 w 80"/>
                <a:gd name="T41" fmla="*/ 2147483647 h 80"/>
                <a:gd name="T42" fmla="*/ 2147483647 w 80"/>
                <a:gd name="T43" fmla="*/ 2147483647 h 80"/>
                <a:gd name="T44" fmla="*/ 2147483647 w 80"/>
                <a:gd name="T45" fmla="*/ 2147483647 h 80"/>
                <a:gd name="T46" fmla="*/ 2147483647 w 80"/>
                <a:gd name="T47" fmla="*/ 2147483647 h 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0"/>
                <a:gd name="T73" fmla="*/ 0 h 80"/>
                <a:gd name="T74" fmla="*/ 80 w 80"/>
                <a:gd name="T75" fmla="*/ 80 h 8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0" h="80">
                  <a:moveTo>
                    <a:pt x="80" y="8"/>
                  </a:moveTo>
                  <a:lnTo>
                    <a:pt x="80" y="0"/>
                  </a:lnTo>
                  <a:lnTo>
                    <a:pt x="80" y="8"/>
                  </a:lnTo>
                  <a:lnTo>
                    <a:pt x="64" y="8"/>
                  </a:lnTo>
                  <a:lnTo>
                    <a:pt x="40" y="8"/>
                  </a:lnTo>
                  <a:lnTo>
                    <a:pt x="32" y="8"/>
                  </a:lnTo>
                  <a:lnTo>
                    <a:pt x="16" y="16"/>
                  </a:lnTo>
                  <a:lnTo>
                    <a:pt x="8" y="24"/>
                  </a:lnTo>
                  <a:lnTo>
                    <a:pt x="0" y="32"/>
                  </a:lnTo>
                  <a:lnTo>
                    <a:pt x="8" y="48"/>
                  </a:lnTo>
                  <a:lnTo>
                    <a:pt x="24" y="48"/>
                  </a:lnTo>
                  <a:lnTo>
                    <a:pt x="16" y="56"/>
                  </a:lnTo>
                  <a:lnTo>
                    <a:pt x="16" y="72"/>
                  </a:lnTo>
                  <a:lnTo>
                    <a:pt x="32" y="80"/>
                  </a:lnTo>
                  <a:lnTo>
                    <a:pt x="40" y="72"/>
                  </a:lnTo>
                  <a:lnTo>
                    <a:pt x="40" y="64"/>
                  </a:lnTo>
                  <a:lnTo>
                    <a:pt x="56" y="56"/>
                  </a:lnTo>
                  <a:lnTo>
                    <a:pt x="40" y="40"/>
                  </a:lnTo>
                  <a:lnTo>
                    <a:pt x="40" y="32"/>
                  </a:lnTo>
                  <a:lnTo>
                    <a:pt x="32" y="24"/>
                  </a:lnTo>
                  <a:lnTo>
                    <a:pt x="56" y="16"/>
                  </a:lnTo>
                  <a:lnTo>
                    <a:pt x="72" y="16"/>
                  </a:lnTo>
                  <a:lnTo>
                    <a:pt x="80" y="16"/>
                  </a:lnTo>
                  <a:lnTo>
                    <a:pt x="80"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82" name="Freeform 703"/>
            <p:cNvSpPr/>
            <p:nvPr/>
          </p:nvSpPr>
          <p:spPr bwMode="auto">
            <a:xfrm>
              <a:off x="4546230" y="1833608"/>
              <a:ext cx="441936" cy="525279"/>
            </a:xfrm>
            <a:custGeom>
              <a:avLst/>
              <a:gdLst>
                <a:gd name="T0" fmla="*/ 2147483647 w 329"/>
                <a:gd name="T1" fmla="*/ 2147483647 h 392"/>
                <a:gd name="T2" fmla="*/ 2147483647 w 329"/>
                <a:gd name="T3" fmla="*/ 2147483647 h 392"/>
                <a:gd name="T4" fmla="*/ 2147483647 w 329"/>
                <a:gd name="T5" fmla="*/ 2147483647 h 392"/>
                <a:gd name="T6" fmla="*/ 2147483647 w 329"/>
                <a:gd name="T7" fmla="*/ 2147483647 h 392"/>
                <a:gd name="T8" fmla="*/ 2147483647 w 329"/>
                <a:gd name="T9" fmla="*/ 2147483647 h 392"/>
                <a:gd name="T10" fmla="*/ 2147483647 w 329"/>
                <a:gd name="T11" fmla="*/ 2147483647 h 392"/>
                <a:gd name="T12" fmla="*/ 2147483647 w 329"/>
                <a:gd name="T13" fmla="*/ 2147483647 h 392"/>
                <a:gd name="T14" fmla="*/ 2147483647 w 329"/>
                <a:gd name="T15" fmla="*/ 2147483647 h 392"/>
                <a:gd name="T16" fmla="*/ 2147483647 w 329"/>
                <a:gd name="T17" fmla="*/ 2147483647 h 392"/>
                <a:gd name="T18" fmla="*/ 2147483647 w 329"/>
                <a:gd name="T19" fmla="*/ 2147483647 h 392"/>
                <a:gd name="T20" fmla="*/ 2147483647 w 329"/>
                <a:gd name="T21" fmla="*/ 2147483647 h 392"/>
                <a:gd name="T22" fmla="*/ 2147483647 w 329"/>
                <a:gd name="T23" fmla="*/ 2147483647 h 392"/>
                <a:gd name="T24" fmla="*/ 2147483647 w 329"/>
                <a:gd name="T25" fmla="*/ 2147483647 h 392"/>
                <a:gd name="T26" fmla="*/ 2147483647 w 329"/>
                <a:gd name="T27" fmla="*/ 2147483647 h 392"/>
                <a:gd name="T28" fmla="*/ 2147483647 w 329"/>
                <a:gd name="T29" fmla="*/ 2147483647 h 392"/>
                <a:gd name="T30" fmla="*/ 2147483647 w 329"/>
                <a:gd name="T31" fmla="*/ 2147483647 h 392"/>
                <a:gd name="T32" fmla="*/ 2147483647 w 329"/>
                <a:gd name="T33" fmla="*/ 2147483647 h 392"/>
                <a:gd name="T34" fmla="*/ 2147483647 w 329"/>
                <a:gd name="T35" fmla="*/ 2147483647 h 392"/>
                <a:gd name="T36" fmla="*/ 2147483647 w 329"/>
                <a:gd name="T37" fmla="*/ 2147483647 h 392"/>
                <a:gd name="T38" fmla="*/ 2147483647 w 329"/>
                <a:gd name="T39" fmla="*/ 2147483647 h 392"/>
                <a:gd name="T40" fmla="*/ 2147483647 w 329"/>
                <a:gd name="T41" fmla="*/ 2147483647 h 392"/>
                <a:gd name="T42" fmla="*/ 2147483647 w 329"/>
                <a:gd name="T43" fmla="*/ 2147483647 h 392"/>
                <a:gd name="T44" fmla="*/ 2147483647 w 329"/>
                <a:gd name="T45" fmla="*/ 2147483647 h 392"/>
                <a:gd name="T46" fmla="*/ 2147483647 w 329"/>
                <a:gd name="T47" fmla="*/ 2147483647 h 392"/>
                <a:gd name="T48" fmla="*/ 2147483647 w 329"/>
                <a:gd name="T49" fmla="*/ 2147483647 h 392"/>
                <a:gd name="T50" fmla="*/ 2147483647 w 329"/>
                <a:gd name="T51" fmla="*/ 2147483647 h 392"/>
                <a:gd name="T52" fmla="*/ 2147483647 w 329"/>
                <a:gd name="T53" fmla="*/ 2147483647 h 392"/>
                <a:gd name="T54" fmla="*/ 2147483647 w 329"/>
                <a:gd name="T55" fmla="*/ 2147483647 h 392"/>
                <a:gd name="T56" fmla="*/ 2147483647 w 329"/>
                <a:gd name="T57" fmla="*/ 2147483647 h 392"/>
                <a:gd name="T58" fmla="*/ 2147483647 w 329"/>
                <a:gd name="T59" fmla="*/ 2147483647 h 392"/>
                <a:gd name="T60" fmla="*/ 2147483647 w 329"/>
                <a:gd name="T61" fmla="*/ 2147483647 h 392"/>
                <a:gd name="T62" fmla="*/ 2147483647 w 329"/>
                <a:gd name="T63" fmla="*/ 2147483647 h 392"/>
                <a:gd name="T64" fmla="*/ 2147483647 w 329"/>
                <a:gd name="T65" fmla="*/ 2147483647 h 392"/>
                <a:gd name="T66" fmla="*/ 2147483647 w 329"/>
                <a:gd name="T67" fmla="*/ 2147483647 h 392"/>
                <a:gd name="T68" fmla="*/ 2147483647 w 329"/>
                <a:gd name="T69" fmla="*/ 2147483647 h 392"/>
                <a:gd name="T70" fmla="*/ 2147483647 w 329"/>
                <a:gd name="T71" fmla="*/ 2147483647 h 392"/>
                <a:gd name="T72" fmla="*/ 2147483647 w 329"/>
                <a:gd name="T73" fmla="*/ 2147483647 h 392"/>
                <a:gd name="T74" fmla="*/ 2147483647 w 329"/>
                <a:gd name="T75" fmla="*/ 2147483647 h 392"/>
                <a:gd name="T76" fmla="*/ 0 w 329"/>
                <a:gd name="T77" fmla="*/ 2147483647 h 392"/>
                <a:gd name="T78" fmla="*/ 2147483647 w 329"/>
                <a:gd name="T79" fmla="*/ 2147483647 h 392"/>
                <a:gd name="T80" fmla="*/ 2147483647 w 329"/>
                <a:gd name="T81" fmla="*/ 2147483647 h 392"/>
                <a:gd name="T82" fmla="*/ 2147483647 w 329"/>
                <a:gd name="T83" fmla="*/ 2147483647 h 392"/>
                <a:gd name="T84" fmla="*/ 2147483647 w 329"/>
                <a:gd name="T85" fmla="*/ 2147483647 h 392"/>
                <a:gd name="T86" fmla="*/ 2147483647 w 329"/>
                <a:gd name="T87" fmla="*/ 2147483647 h 3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9"/>
                <a:gd name="T133" fmla="*/ 0 h 392"/>
                <a:gd name="T134" fmla="*/ 329 w 329"/>
                <a:gd name="T135" fmla="*/ 392 h 39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9" h="392">
                  <a:moveTo>
                    <a:pt x="89" y="352"/>
                  </a:moveTo>
                  <a:lnTo>
                    <a:pt x="97" y="344"/>
                  </a:lnTo>
                  <a:lnTo>
                    <a:pt x="97" y="328"/>
                  </a:lnTo>
                  <a:lnTo>
                    <a:pt x="97" y="320"/>
                  </a:lnTo>
                  <a:lnTo>
                    <a:pt x="105" y="312"/>
                  </a:lnTo>
                  <a:lnTo>
                    <a:pt x="97" y="304"/>
                  </a:lnTo>
                  <a:lnTo>
                    <a:pt x="89" y="280"/>
                  </a:lnTo>
                  <a:lnTo>
                    <a:pt x="97" y="264"/>
                  </a:lnTo>
                  <a:lnTo>
                    <a:pt x="97" y="248"/>
                  </a:lnTo>
                  <a:lnTo>
                    <a:pt x="105" y="240"/>
                  </a:lnTo>
                  <a:lnTo>
                    <a:pt x="121" y="240"/>
                  </a:lnTo>
                  <a:lnTo>
                    <a:pt x="121" y="224"/>
                  </a:lnTo>
                  <a:lnTo>
                    <a:pt x="113" y="216"/>
                  </a:lnTo>
                  <a:lnTo>
                    <a:pt x="121" y="200"/>
                  </a:lnTo>
                  <a:lnTo>
                    <a:pt x="129" y="176"/>
                  </a:lnTo>
                  <a:lnTo>
                    <a:pt x="137" y="176"/>
                  </a:lnTo>
                  <a:lnTo>
                    <a:pt x="145" y="152"/>
                  </a:lnTo>
                  <a:lnTo>
                    <a:pt x="153" y="144"/>
                  </a:lnTo>
                  <a:lnTo>
                    <a:pt x="145" y="128"/>
                  </a:lnTo>
                  <a:lnTo>
                    <a:pt x="153" y="120"/>
                  </a:lnTo>
                  <a:lnTo>
                    <a:pt x="161" y="112"/>
                  </a:lnTo>
                  <a:lnTo>
                    <a:pt x="169" y="112"/>
                  </a:lnTo>
                  <a:lnTo>
                    <a:pt x="177" y="96"/>
                  </a:lnTo>
                  <a:lnTo>
                    <a:pt x="185" y="96"/>
                  </a:lnTo>
                  <a:lnTo>
                    <a:pt x="193" y="96"/>
                  </a:lnTo>
                  <a:lnTo>
                    <a:pt x="193" y="88"/>
                  </a:lnTo>
                  <a:lnTo>
                    <a:pt x="201" y="80"/>
                  </a:lnTo>
                  <a:lnTo>
                    <a:pt x="209" y="80"/>
                  </a:lnTo>
                  <a:lnTo>
                    <a:pt x="209" y="72"/>
                  </a:lnTo>
                  <a:lnTo>
                    <a:pt x="217" y="80"/>
                  </a:lnTo>
                  <a:lnTo>
                    <a:pt x="225" y="88"/>
                  </a:lnTo>
                  <a:lnTo>
                    <a:pt x="233" y="88"/>
                  </a:lnTo>
                  <a:lnTo>
                    <a:pt x="249" y="88"/>
                  </a:lnTo>
                  <a:lnTo>
                    <a:pt x="265" y="80"/>
                  </a:lnTo>
                  <a:lnTo>
                    <a:pt x="273" y="56"/>
                  </a:lnTo>
                  <a:lnTo>
                    <a:pt x="281" y="48"/>
                  </a:lnTo>
                  <a:lnTo>
                    <a:pt x="297" y="48"/>
                  </a:lnTo>
                  <a:lnTo>
                    <a:pt x="313" y="56"/>
                  </a:lnTo>
                  <a:lnTo>
                    <a:pt x="313" y="72"/>
                  </a:lnTo>
                  <a:lnTo>
                    <a:pt x="305" y="80"/>
                  </a:lnTo>
                  <a:lnTo>
                    <a:pt x="313" y="72"/>
                  </a:lnTo>
                  <a:lnTo>
                    <a:pt x="305" y="80"/>
                  </a:lnTo>
                  <a:lnTo>
                    <a:pt x="321" y="64"/>
                  </a:lnTo>
                  <a:lnTo>
                    <a:pt x="329" y="56"/>
                  </a:lnTo>
                  <a:lnTo>
                    <a:pt x="321" y="48"/>
                  </a:lnTo>
                  <a:lnTo>
                    <a:pt x="321" y="40"/>
                  </a:lnTo>
                  <a:lnTo>
                    <a:pt x="329" y="24"/>
                  </a:lnTo>
                  <a:lnTo>
                    <a:pt x="321" y="16"/>
                  </a:lnTo>
                  <a:lnTo>
                    <a:pt x="305" y="0"/>
                  </a:lnTo>
                  <a:lnTo>
                    <a:pt x="289" y="16"/>
                  </a:lnTo>
                  <a:lnTo>
                    <a:pt x="273" y="8"/>
                  </a:lnTo>
                  <a:lnTo>
                    <a:pt x="265" y="8"/>
                  </a:lnTo>
                  <a:lnTo>
                    <a:pt x="249" y="8"/>
                  </a:lnTo>
                  <a:lnTo>
                    <a:pt x="233" y="24"/>
                  </a:lnTo>
                  <a:lnTo>
                    <a:pt x="225" y="24"/>
                  </a:lnTo>
                  <a:lnTo>
                    <a:pt x="217" y="24"/>
                  </a:lnTo>
                  <a:lnTo>
                    <a:pt x="209" y="32"/>
                  </a:lnTo>
                  <a:lnTo>
                    <a:pt x="201" y="32"/>
                  </a:lnTo>
                  <a:lnTo>
                    <a:pt x="193" y="56"/>
                  </a:lnTo>
                  <a:lnTo>
                    <a:pt x="169" y="56"/>
                  </a:lnTo>
                  <a:lnTo>
                    <a:pt x="161" y="80"/>
                  </a:lnTo>
                  <a:lnTo>
                    <a:pt x="161" y="88"/>
                  </a:lnTo>
                  <a:lnTo>
                    <a:pt x="145" y="88"/>
                  </a:lnTo>
                  <a:lnTo>
                    <a:pt x="129" y="112"/>
                  </a:lnTo>
                  <a:lnTo>
                    <a:pt x="129" y="128"/>
                  </a:lnTo>
                  <a:lnTo>
                    <a:pt x="113" y="152"/>
                  </a:lnTo>
                  <a:lnTo>
                    <a:pt x="105" y="168"/>
                  </a:lnTo>
                  <a:lnTo>
                    <a:pt x="97" y="184"/>
                  </a:lnTo>
                  <a:lnTo>
                    <a:pt x="89" y="200"/>
                  </a:lnTo>
                  <a:lnTo>
                    <a:pt x="65" y="240"/>
                  </a:lnTo>
                  <a:lnTo>
                    <a:pt x="49" y="256"/>
                  </a:lnTo>
                  <a:lnTo>
                    <a:pt x="33" y="264"/>
                  </a:lnTo>
                  <a:lnTo>
                    <a:pt x="25" y="280"/>
                  </a:lnTo>
                  <a:lnTo>
                    <a:pt x="17" y="288"/>
                  </a:lnTo>
                  <a:lnTo>
                    <a:pt x="8" y="296"/>
                  </a:lnTo>
                  <a:lnTo>
                    <a:pt x="8" y="304"/>
                  </a:lnTo>
                  <a:lnTo>
                    <a:pt x="0" y="320"/>
                  </a:lnTo>
                  <a:lnTo>
                    <a:pt x="0" y="336"/>
                  </a:lnTo>
                  <a:lnTo>
                    <a:pt x="8" y="352"/>
                  </a:lnTo>
                  <a:lnTo>
                    <a:pt x="8" y="368"/>
                  </a:lnTo>
                  <a:lnTo>
                    <a:pt x="8" y="384"/>
                  </a:lnTo>
                  <a:lnTo>
                    <a:pt x="25" y="392"/>
                  </a:lnTo>
                  <a:lnTo>
                    <a:pt x="41" y="392"/>
                  </a:lnTo>
                  <a:lnTo>
                    <a:pt x="65" y="376"/>
                  </a:lnTo>
                  <a:lnTo>
                    <a:pt x="73" y="368"/>
                  </a:lnTo>
                  <a:lnTo>
                    <a:pt x="81" y="368"/>
                  </a:lnTo>
                  <a:lnTo>
                    <a:pt x="81" y="376"/>
                  </a:lnTo>
                  <a:lnTo>
                    <a:pt x="81" y="368"/>
                  </a:lnTo>
                  <a:lnTo>
                    <a:pt x="89" y="35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83" name="Freeform 704"/>
            <p:cNvSpPr/>
            <p:nvPr/>
          </p:nvSpPr>
          <p:spPr bwMode="auto">
            <a:xfrm>
              <a:off x="4654795" y="1941076"/>
              <a:ext cx="214937" cy="504443"/>
            </a:xfrm>
            <a:custGeom>
              <a:avLst/>
              <a:gdLst>
                <a:gd name="T0" fmla="*/ 2147483647 w 160"/>
                <a:gd name="T1" fmla="*/ 2147483647 h 376"/>
                <a:gd name="T2" fmla="*/ 2147483647 w 160"/>
                <a:gd name="T3" fmla="*/ 2147483647 h 376"/>
                <a:gd name="T4" fmla="*/ 2147483647 w 160"/>
                <a:gd name="T5" fmla="*/ 2147483647 h 376"/>
                <a:gd name="T6" fmla="*/ 2147483647 w 160"/>
                <a:gd name="T7" fmla="*/ 2147483647 h 376"/>
                <a:gd name="T8" fmla="*/ 2147483647 w 160"/>
                <a:gd name="T9" fmla="*/ 0 h 376"/>
                <a:gd name="T10" fmla="*/ 2147483647 w 160"/>
                <a:gd name="T11" fmla="*/ 2147483647 h 376"/>
                <a:gd name="T12" fmla="*/ 2147483647 w 160"/>
                <a:gd name="T13" fmla="*/ 2147483647 h 376"/>
                <a:gd name="T14" fmla="*/ 2147483647 w 160"/>
                <a:gd name="T15" fmla="*/ 2147483647 h 376"/>
                <a:gd name="T16" fmla="*/ 2147483647 w 160"/>
                <a:gd name="T17" fmla="*/ 2147483647 h 376"/>
                <a:gd name="T18" fmla="*/ 2147483647 w 160"/>
                <a:gd name="T19" fmla="*/ 2147483647 h 376"/>
                <a:gd name="T20" fmla="*/ 2147483647 w 160"/>
                <a:gd name="T21" fmla="*/ 2147483647 h 376"/>
                <a:gd name="T22" fmla="*/ 2147483647 w 160"/>
                <a:gd name="T23" fmla="*/ 2147483647 h 376"/>
                <a:gd name="T24" fmla="*/ 2147483647 w 160"/>
                <a:gd name="T25" fmla="*/ 2147483647 h 376"/>
                <a:gd name="T26" fmla="*/ 2147483647 w 160"/>
                <a:gd name="T27" fmla="*/ 2147483647 h 376"/>
                <a:gd name="T28" fmla="*/ 2147483647 w 160"/>
                <a:gd name="T29" fmla="*/ 2147483647 h 376"/>
                <a:gd name="T30" fmla="*/ 2147483647 w 160"/>
                <a:gd name="T31" fmla="*/ 2147483647 h 376"/>
                <a:gd name="T32" fmla="*/ 2147483647 w 160"/>
                <a:gd name="T33" fmla="*/ 2147483647 h 376"/>
                <a:gd name="T34" fmla="*/ 2147483647 w 160"/>
                <a:gd name="T35" fmla="*/ 2147483647 h 376"/>
                <a:gd name="T36" fmla="*/ 0 w 160"/>
                <a:gd name="T37" fmla="*/ 2147483647 h 376"/>
                <a:gd name="T38" fmla="*/ 2147483647 w 160"/>
                <a:gd name="T39" fmla="*/ 2147483647 h 376"/>
                <a:gd name="T40" fmla="*/ 2147483647 w 160"/>
                <a:gd name="T41" fmla="*/ 2147483647 h 376"/>
                <a:gd name="T42" fmla="*/ 2147483647 w 160"/>
                <a:gd name="T43" fmla="*/ 2147483647 h 376"/>
                <a:gd name="T44" fmla="*/ 2147483647 w 160"/>
                <a:gd name="T45" fmla="*/ 2147483647 h 376"/>
                <a:gd name="T46" fmla="*/ 2147483647 w 160"/>
                <a:gd name="T47" fmla="*/ 2147483647 h 376"/>
                <a:gd name="T48" fmla="*/ 2147483647 w 160"/>
                <a:gd name="T49" fmla="*/ 2147483647 h 376"/>
                <a:gd name="T50" fmla="*/ 2147483647 w 160"/>
                <a:gd name="T51" fmla="*/ 2147483647 h 376"/>
                <a:gd name="T52" fmla="*/ 2147483647 w 160"/>
                <a:gd name="T53" fmla="*/ 2147483647 h 376"/>
                <a:gd name="T54" fmla="*/ 2147483647 w 160"/>
                <a:gd name="T55" fmla="*/ 2147483647 h 376"/>
                <a:gd name="T56" fmla="*/ 2147483647 w 160"/>
                <a:gd name="T57" fmla="*/ 2147483647 h 376"/>
                <a:gd name="T58" fmla="*/ 2147483647 w 160"/>
                <a:gd name="T59" fmla="*/ 2147483647 h 376"/>
                <a:gd name="T60" fmla="*/ 2147483647 w 160"/>
                <a:gd name="T61" fmla="*/ 2147483647 h 376"/>
                <a:gd name="T62" fmla="*/ 2147483647 w 160"/>
                <a:gd name="T63" fmla="*/ 2147483647 h 376"/>
                <a:gd name="T64" fmla="*/ 2147483647 w 160"/>
                <a:gd name="T65" fmla="*/ 2147483647 h 376"/>
                <a:gd name="T66" fmla="*/ 2147483647 w 160"/>
                <a:gd name="T67" fmla="*/ 2147483647 h 3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0"/>
                <a:gd name="T103" fmla="*/ 0 h 376"/>
                <a:gd name="T104" fmla="*/ 160 w 160"/>
                <a:gd name="T105" fmla="*/ 376 h 3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0" h="376">
                  <a:moveTo>
                    <a:pt x="160" y="88"/>
                  </a:moveTo>
                  <a:lnTo>
                    <a:pt x="160" y="80"/>
                  </a:lnTo>
                  <a:lnTo>
                    <a:pt x="160" y="72"/>
                  </a:lnTo>
                  <a:lnTo>
                    <a:pt x="160" y="56"/>
                  </a:lnTo>
                  <a:lnTo>
                    <a:pt x="160" y="40"/>
                  </a:lnTo>
                  <a:lnTo>
                    <a:pt x="152" y="24"/>
                  </a:lnTo>
                  <a:lnTo>
                    <a:pt x="144" y="24"/>
                  </a:lnTo>
                  <a:lnTo>
                    <a:pt x="136" y="16"/>
                  </a:lnTo>
                  <a:lnTo>
                    <a:pt x="128" y="8"/>
                  </a:lnTo>
                  <a:lnTo>
                    <a:pt x="120" y="0"/>
                  </a:lnTo>
                  <a:lnTo>
                    <a:pt x="112" y="8"/>
                  </a:lnTo>
                  <a:lnTo>
                    <a:pt x="112" y="16"/>
                  </a:lnTo>
                  <a:lnTo>
                    <a:pt x="104" y="16"/>
                  </a:lnTo>
                  <a:lnTo>
                    <a:pt x="96" y="16"/>
                  </a:lnTo>
                  <a:lnTo>
                    <a:pt x="88" y="32"/>
                  </a:lnTo>
                  <a:lnTo>
                    <a:pt x="80" y="32"/>
                  </a:lnTo>
                  <a:lnTo>
                    <a:pt x="72" y="40"/>
                  </a:lnTo>
                  <a:lnTo>
                    <a:pt x="64" y="48"/>
                  </a:lnTo>
                  <a:lnTo>
                    <a:pt x="72" y="64"/>
                  </a:lnTo>
                  <a:lnTo>
                    <a:pt x="64" y="72"/>
                  </a:lnTo>
                  <a:lnTo>
                    <a:pt x="56" y="96"/>
                  </a:lnTo>
                  <a:lnTo>
                    <a:pt x="48" y="96"/>
                  </a:lnTo>
                  <a:lnTo>
                    <a:pt x="40" y="120"/>
                  </a:lnTo>
                  <a:lnTo>
                    <a:pt x="32" y="136"/>
                  </a:lnTo>
                  <a:lnTo>
                    <a:pt x="40" y="144"/>
                  </a:lnTo>
                  <a:lnTo>
                    <a:pt x="40" y="160"/>
                  </a:lnTo>
                  <a:lnTo>
                    <a:pt x="24" y="160"/>
                  </a:lnTo>
                  <a:lnTo>
                    <a:pt x="16" y="168"/>
                  </a:lnTo>
                  <a:lnTo>
                    <a:pt x="16" y="184"/>
                  </a:lnTo>
                  <a:lnTo>
                    <a:pt x="8" y="200"/>
                  </a:lnTo>
                  <a:lnTo>
                    <a:pt x="16" y="224"/>
                  </a:lnTo>
                  <a:lnTo>
                    <a:pt x="24" y="232"/>
                  </a:lnTo>
                  <a:lnTo>
                    <a:pt x="16" y="240"/>
                  </a:lnTo>
                  <a:lnTo>
                    <a:pt x="16" y="248"/>
                  </a:lnTo>
                  <a:lnTo>
                    <a:pt x="16" y="264"/>
                  </a:lnTo>
                  <a:lnTo>
                    <a:pt x="8" y="272"/>
                  </a:lnTo>
                  <a:lnTo>
                    <a:pt x="0" y="288"/>
                  </a:lnTo>
                  <a:lnTo>
                    <a:pt x="0" y="296"/>
                  </a:lnTo>
                  <a:lnTo>
                    <a:pt x="8" y="312"/>
                  </a:lnTo>
                  <a:lnTo>
                    <a:pt x="8" y="328"/>
                  </a:lnTo>
                  <a:lnTo>
                    <a:pt x="16" y="352"/>
                  </a:lnTo>
                  <a:lnTo>
                    <a:pt x="16" y="360"/>
                  </a:lnTo>
                  <a:lnTo>
                    <a:pt x="24" y="368"/>
                  </a:lnTo>
                  <a:lnTo>
                    <a:pt x="24" y="376"/>
                  </a:lnTo>
                  <a:lnTo>
                    <a:pt x="40" y="376"/>
                  </a:lnTo>
                  <a:lnTo>
                    <a:pt x="40" y="368"/>
                  </a:lnTo>
                  <a:lnTo>
                    <a:pt x="48" y="360"/>
                  </a:lnTo>
                  <a:lnTo>
                    <a:pt x="64" y="360"/>
                  </a:lnTo>
                  <a:lnTo>
                    <a:pt x="72" y="344"/>
                  </a:lnTo>
                  <a:lnTo>
                    <a:pt x="72" y="312"/>
                  </a:lnTo>
                  <a:lnTo>
                    <a:pt x="72" y="296"/>
                  </a:lnTo>
                  <a:lnTo>
                    <a:pt x="80" y="296"/>
                  </a:lnTo>
                  <a:lnTo>
                    <a:pt x="96" y="288"/>
                  </a:lnTo>
                  <a:lnTo>
                    <a:pt x="96" y="272"/>
                  </a:lnTo>
                  <a:lnTo>
                    <a:pt x="88" y="256"/>
                  </a:lnTo>
                  <a:lnTo>
                    <a:pt x="80" y="248"/>
                  </a:lnTo>
                  <a:lnTo>
                    <a:pt x="80" y="224"/>
                  </a:lnTo>
                  <a:lnTo>
                    <a:pt x="80" y="200"/>
                  </a:lnTo>
                  <a:lnTo>
                    <a:pt x="96" y="184"/>
                  </a:lnTo>
                  <a:lnTo>
                    <a:pt x="104" y="176"/>
                  </a:lnTo>
                  <a:lnTo>
                    <a:pt x="128" y="160"/>
                  </a:lnTo>
                  <a:lnTo>
                    <a:pt x="136" y="144"/>
                  </a:lnTo>
                  <a:lnTo>
                    <a:pt x="128" y="136"/>
                  </a:lnTo>
                  <a:lnTo>
                    <a:pt x="136" y="120"/>
                  </a:lnTo>
                  <a:lnTo>
                    <a:pt x="152" y="104"/>
                  </a:lnTo>
                  <a:lnTo>
                    <a:pt x="160" y="112"/>
                  </a:lnTo>
                  <a:lnTo>
                    <a:pt x="160" y="104"/>
                  </a:lnTo>
                  <a:lnTo>
                    <a:pt x="160" y="8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84" name="Freeform 705"/>
            <p:cNvSpPr/>
            <p:nvPr/>
          </p:nvSpPr>
          <p:spPr bwMode="auto">
            <a:xfrm>
              <a:off x="4837930" y="2531056"/>
              <a:ext cx="311439" cy="203971"/>
            </a:xfrm>
            <a:custGeom>
              <a:avLst/>
              <a:gdLst>
                <a:gd name="T0" fmla="*/ 2147483647 w 232"/>
                <a:gd name="T1" fmla="*/ 2147483647 h 152"/>
                <a:gd name="T2" fmla="*/ 2147483647 w 232"/>
                <a:gd name="T3" fmla="*/ 2147483647 h 152"/>
                <a:gd name="T4" fmla="*/ 2147483647 w 232"/>
                <a:gd name="T5" fmla="*/ 2147483647 h 152"/>
                <a:gd name="T6" fmla="*/ 2147483647 w 232"/>
                <a:gd name="T7" fmla="*/ 2147483647 h 152"/>
                <a:gd name="T8" fmla="*/ 2147483647 w 232"/>
                <a:gd name="T9" fmla="*/ 2147483647 h 152"/>
                <a:gd name="T10" fmla="*/ 2147483647 w 232"/>
                <a:gd name="T11" fmla="*/ 2147483647 h 152"/>
                <a:gd name="T12" fmla="*/ 2147483647 w 232"/>
                <a:gd name="T13" fmla="*/ 2147483647 h 152"/>
                <a:gd name="T14" fmla="*/ 2147483647 w 232"/>
                <a:gd name="T15" fmla="*/ 2147483647 h 152"/>
                <a:gd name="T16" fmla="*/ 2147483647 w 232"/>
                <a:gd name="T17" fmla="*/ 2147483647 h 152"/>
                <a:gd name="T18" fmla="*/ 2147483647 w 232"/>
                <a:gd name="T19" fmla="*/ 2147483647 h 152"/>
                <a:gd name="T20" fmla="*/ 2147483647 w 232"/>
                <a:gd name="T21" fmla="*/ 2147483647 h 152"/>
                <a:gd name="T22" fmla="*/ 2147483647 w 232"/>
                <a:gd name="T23" fmla="*/ 0 h 152"/>
                <a:gd name="T24" fmla="*/ 2147483647 w 232"/>
                <a:gd name="T25" fmla="*/ 0 h 152"/>
                <a:gd name="T26" fmla="*/ 2147483647 w 232"/>
                <a:gd name="T27" fmla="*/ 2147483647 h 152"/>
                <a:gd name="T28" fmla="*/ 2147483647 w 232"/>
                <a:gd name="T29" fmla="*/ 2147483647 h 152"/>
                <a:gd name="T30" fmla="*/ 2147483647 w 232"/>
                <a:gd name="T31" fmla="*/ 2147483647 h 152"/>
                <a:gd name="T32" fmla="*/ 2147483647 w 232"/>
                <a:gd name="T33" fmla="*/ 2147483647 h 152"/>
                <a:gd name="T34" fmla="*/ 2147483647 w 232"/>
                <a:gd name="T35" fmla="*/ 2147483647 h 152"/>
                <a:gd name="T36" fmla="*/ 2147483647 w 232"/>
                <a:gd name="T37" fmla="*/ 2147483647 h 152"/>
                <a:gd name="T38" fmla="*/ 2147483647 w 232"/>
                <a:gd name="T39" fmla="*/ 2147483647 h 152"/>
                <a:gd name="T40" fmla="*/ 2147483647 w 232"/>
                <a:gd name="T41" fmla="*/ 2147483647 h 152"/>
                <a:gd name="T42" fmla="*/ 2147483647 w 232"/>
                <a:gd name="T43" fmla="*/ 2147483647 h 152"/>
                <a:gd name="T44" fmla="*/ 0 w 232"/>
                <a:gd name="T45" fmla="*/ 2147483647 h 152"/>
                <a:gd name="T46" fmla="*/ 0 w 232"/>
                <a:gd name="T47" fmla="*/ 2147483647 h 152"/>
                <a:gd name="T48" fmla="*/ 2147483647 w 232"/>
                <a:gd name="T49" fmla="*/ 2147483647 h 152"/>
                <a:gd name="T50" fmla="*/ 2147483647 w 232"/>
                <a:gd name="T51" fmla="*/ 2147483647 h 152"/>
                <a:gd name="T52" fmla="*/ 2147483647 w 232"/>
                <a:gd name="T53" fmla="*/ 2147483647 h 152"/>
                <a:gd name="T54" fmla="*/ 2147483647 w 232"/>
                <a:gd name="T55" fmla="*/ 2147483647 h 152"/>
                <a:gd name="T56" fmla="*/ 2147483647 w 232"/>
                <a:gd name="T57" fmla="*/ 2147483647 h 152"/>
                <a:gd name="T58" fmla="*/ 2147483647 w 232"/>
                <a:gd name="T59" fmla="*/ 2147483647 h 152"/>
                <a:gd name="T60" fmla="*/ 2147483647 w 232"/>
                <a:gd name="T61" fmla="*/ 2147483647 h 152"/>
                <a:gd name="T62" fmla="*/ 2147483647 w 232"/>
                <a:gd name="T63" fmla="*/ 2147483647 h 152"/>
                <a:gd name="T64" fmla="*/ 2147483647 w 232"/>
                <a:gd name="T65" fmla="*/ 2147483647 h 152"/>
                <a:gd name="T66" fmla="*/ 2147483647 w 232"/>
                <a:gd name="T67" fmla="*/ 2147483647 h 152"/>
                <a:gd name="T68" fmla="*/ 2147483647 w 232"/>
                <a:gd name="T69" fmla="*/ 2147483647 h 152"/>
                <a:gd name="T70" fmla="*/ 2147483647 w 232"/>
                <a:gd name="T71" fmla="*/ 2147483647 h 152"/>
                <a:gd name="T72" fmla="*/ 2147483647 w 232"/>
                <a:gd name="T73" fmla="*/ 2147483647 h 152"/>
                <a:gd name="T74" fmla="*/ 2147483647 w 232"/>
                <a:gd name="T75" fmla="*/ 2147483647 h 152"/>
                <a:gd name="T76" fmla="*/ 2147483647 w 232"/>
                <a:gd name="T77" fmla="*/ 2147483647 h 152"/>
                <a:gd name="T78" fmla="*/ 2147483647 w 232"/>
                <a:gd name="T79" fmla="*/ 2147483647 h 152"/>
                <a:gd name="T80" fmla="*/ 2147483647 w 232"/>
                <a:gd name="T81" fmla="*/ 2147483647 h 152"/>
                <a:gd name="T82" fmla="*/ 2147483647 w 232"/>
                <a:gd name="T83" fmla="*/ 2147483647 h 152"/>
                <a:gd name="T84" fmla="*/ 2147483647 w 232"/>
                <a:gd name="T85" fmla="*/ 2147483647 h 152"/>
                <a:gd name="T86" fmla="*/ 2147483647 w 232"/>
                <a:gd name="T87" fmla="*/ 2147483647 h 152"/>
                <a:gd name="T88" fmla="*/ 2147483647 w 232"/>
                <a:gd name="T89" fmla="*/ 2147483647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2"/>
                <a:gd name="T136" fmla="*/ 0 h 152"/>
                <a:gd name="T137" fmla="*/ 232 w 232"/>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2" h="152">
                  <a:moveTo>
                    <a:pt x="216" y="88"/>
                  </a:moveTo>
                  <a:lnTo>
                    <a:pt x="224" y="88"/>
                  </a:lnTo>
                  <a:lnTo>
                    <a:pt x="232" y="64"/>
                  </a:lnTo>
                  <a:lnTo>
                    <a:pt x="232" y="56"/>
                  </a:lnTo>
                  <a:lnTo>
                    <a:pt x="208" y="48"/>
                  </a:lnTo>
                  <a:lnTo>
                    <a:pt x="192" y="40"/>
                  </a:lnTo>
                  <a:lnTo>
                    <a:pt x="184" y="40"/>
                  </a:lnTo>
                  <a:lnTo>
                    <a:pt x="168" y="32"/>
                  </a:lnTo>
                  <a:lnTo>
                    <a:pt x="160" y="16"/>
                  </a:lnTo>
                  <a:lnTo>
                    <a:pt x="136" y="8"/>
                  </a:lnTo>
                  <a:lnTo>
                    <a:pt x="128" y="8"/>
                  </a:lnTo>
                  <a:lnTo>
                    <a:pt x="128" y="0"/>
                  </a:lnTo>
                  <a:lnTo>
                    <a:pt x="120" y="0"/>
                  </a:lnTo>
                  <a:lnTo>
                    <a:pt x="112" y="24"/>
                  </a:lnTo>
                  <a:lnTo>
                    <a:pt x="96" y="24"/>
                  </a:lnTo>
                  <a:lnTo>
                    <a:pt x="72" y="24"/>
                  </a:lnTo>
                  <a:lnTo>
                    <a:pt x="48" y="16"/>
                  </a:lnTo>
                  <a:lnTo>
                    <a:pt x="32" y="16"/>
                  </a:lnTo>
                  <a:lnTo>
                    <a:pt x="24" y="16"/>
                  </a:lnTo>
                  <a:lnTo>
                    <a:pt x="24" y="32"/>
                  </a:lnTo>
                  <a:lnTo>
                    <a:pt x="16" y="40"/>
                  </a:lnTo>
                  <a:lnTo>
                    <a:pt x="8" y="64"/>
                  </a:lnTo>
                  <a:lnTo>
                    <a:pt x="0" y="64"/>
                  </a:lnTo>
                  <a:lnTo>
                    <a:pt x="0" y="72"/>
                  </a:lnTo>
                  <a:lnTo>
                    <a:pt x="8" y="80"/>
                  </a:lnTo>
                  <a:lnTo>
                    <a:pt x="16" y="88"/>
                  </a:lnTo>
                  <a:lnTo>
                    <a:pt x="48" y="80"/>
                  </a:lnTo>
                  <a:lnTo>
                    <a:pt x="72" y="80"/>
                  </a:lnTo>
                  <a:lnTo>
                    <a:pt x="96" y="96"/>
                  </a:lnTo>
                  <a:lnTo>
                    <a:pt x="104" y="112"/>
                  </a:lnTo>
                  <a:lnTo>
                    <a:pt x="88" y="120"/>
                  </a:lnTo>
                  <a:lnTo>
                    <a:pt x="88" y="136"/>
                  </a:lnTo>
                  <a:lnTo>
                    <a:pt x="96" y="136"/>
                  </a:lnTo>
                  <a:lnTo>
                    <a:pt x="104" y="128"/>
                  </a:lnTo>
                  <a:lnTo>
                    <a:pt x="120" y="120"/>
                  </a:lnTo>
                  <a:lnTo>
                    <a:pt x="136" y="120"/>
                  </a:lnTo>
                  <a:lnTo>
                    <a:pt x="144" y="128"/>
                  </a:lnTo>
                  <a:lnTo>
                    <a:pt x="136" y="136"/>
                  </a:lnTo>
                  <a:lnTo>
                    <a:pt x="152" y="152"/>
                  </a:lnTo>
                  <a:lnTo>
                    <a:pt x="184" y="136"/>
                  </a:lnTo>
                  <a:lnTo>
                    <a:pt x="168" y="128"/>
                  </a:lnTo>
                  <a:lnTo>
                    <a:pt x="176" y="112"/>
                  </a:lnTo>
                  <a:lnTo>
                    <a:pt x="200" y="112"/>
                  </a:lnTo>
                  <a:lnTo>
                    <a:pt x="208" y="104"/>
                  </a:lnTo>
                  <a:lnTo>
                    <a:pt x="216" y="8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85" name="Freeform 706"/>
            <p:cNvSpPr/>
            <p:nvPr/>
          </p:nvSpPr>
          <p:spPr bwMode="auto">
            <a:xfrm>
              <a:off x="5019968" y="2531056"/>
              <a:ext cx="32898" cy="20835"/>
            </a:xfrm>
            <a:custGeom>
              <a:avLst/>
              <a:gdLst>
                <a:gd name="T0" fmla="*/ 2147483647 w 24"/>
                <a:gd name="T1" fmla="*/ 2147483647 h 16"/>
                <a:gd name="T2" fmla="*/ 2147483647 w 24"/>
                <a:gd name="T3" fmla="*/ 0 h 16"/>
                <a:gd name="T4" fmla="*/ 0 w 24"/>
                <a:gd name="T5" fmla="*/ 2147483647 h 16"/>
                <a:gd name="T6" fmla="*/ 2147483647 w 24"/>
                <a:gd name="T7" fmla="*/ 2147483647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24" y="16"/>
                  </a:moveTo>
                  <a:lnTo>
                    <a:pt x="8" y="0"/>
                  </a:lnTo>
                  <a:lnTo>
                    <a:pt x="0" y="8"/>
                  </a:lnTo>
                  <a:lnTo>
                    <a:pt x="24"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86" name="Freeform 707"/>
            <p:cNvSpPr/>
            <p:nvPr/>
          </p:nvSpPr>
          <p:spPr bwMode="auto">
            <a:xfrm>
              <a:off x="4806128" y="2799726"/>
              <a:ext cx="106372" cy="107468"/>
            </a:xfrm>
            <a:custGeom>
              <a:avLst/>
              <a:gdLst>
                <a:gd name="T0" fmla="*/ 2147483647 w 80"/>
                <a:gd name="T1" fmla="*/ 2147483647 h 80"/>
                <a:gd name="T2" fmla="*/ 2147483647 w 80"/>
                <a:gd name="T3" fmla="*/ 0 h 80"/>
                <a:gd name="T4" fmla="*/ 2147483647 w 80"/>
                <a:gd name="T5" fmla="*/ 2147483647 h 80"/>
                <a:gd name="T6" fmla="*/ 2147483647 w 80"/>
                <a:gd name="T7" fmla="*/ 2147483647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w 80"/>
                <a:gd name="T21" fmla="*/ 2147483647 h 80"/>
                <a:gd name="T22" fmla="*/ 2147483647 w 80"/>
                <a:gd name="T23" fmla="*/ 2147483647 h 80"/>
                <a:gd name="T24" fmla="*/ 2147483647 w 80"/>
                <a:gd name="T25" fmla="*/ 2147483647 h 80"/>
                <a:gd name="T26" fmla="*/ 2147483647 w 80"/>
                <a:gd name="T27" fmla="*/ 2147483647 h 80"/>
                <a:gd name="T28" fmla="*/ 2147483647 w 80"/>
                <a:gd name="T29" fmla="*/ 2147483647 h 80"/>
                <a:gd name="T30" fmla="*/ 2147483647 w 80"/>
                <a:gd name="T31" fmla="*/ 2147483647 h 80"/>
                <a:gd name="T32" fmla="*/ 2147483647 w 80"/>
                <a:gd name="T33" fmla="*/ 2147483647 h 80"/>
                <a:gd name="T34" fmla="*/ 2147483647 w 80"/>
                <a:gd name="T35" fmla="*/ 2147483647 h 80"/>
                <a:gd name="T36" fmla="*/ 2147483647 w 80"/>
                <a:gd name="T37" fmla="*/ 2147483647 h 80"/>
                <a:gd name="T38" fmla="*/ 2147483647 w 80"/>
                <a:gd name="T39" fmla="*/ 2147483647 h 80"/>
                <a:gd name="T40" fmla="*/ 2147483647 w 80"/>
                <a:gd name="T41" fmla="*/ 2147483647 h 80"/>
                <a:gd name="T42" fmla="*/ 2147483647 w 80"/>
                <a:gd name="T43" fmla="*/ 2147483647 h 80"/>
                <a:gd name="T44" fmla="*/ 2147483647 w 80"/>
                <a:gd name="T45" fmla="*/ 2147483647 h 80"/>
                <a:gd name="T46" fmla="*/ 2147483647 w 80"/>
                <a:gd name="T47" fmla="*/ 2147483647 h 80"/>
                <a:gd name="T48" fmla="*/ 2147483647 w 80"/>
                <a:gd name="T49" fmla="*/ 2147483647 h 80"/>
                <a:gd name="T50" fmla="*/ 2147483647 w 80"/>
                <a:gd name="T51" fmla="*/ 2147483647 h 80"/>
                <a:gd name="T52" fmla="*/ 2147483647 w 80"/>
                <a:gd name="T53" fmla="*/ 2147483647 h 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0"/>
                <a:gd name="T82" fmla="*/ 0 h 80"/>
                <a:gd name="T83" fmla="*/ 80 w 80"/>
                <a:gd name="T84" fmla="*/ 80 h 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0" h="80">
                  <a:moveTo>
                    <a:pt x="80" y="8"/>
                  </a:moveTo>
                  <a:lnTo>
                    <a:pt x="80" y="0"/>
                  </a:lnTo>
                  <a:lnTo>
                    <a:pt x="80" y="8"/>
                  </a:lnTo>
                  <a:lnTo>
                    <a:pt x="64" y="8"/>
                  </a:lnTo>
                  <a:lnTo>
                    <a:pt x="40" y="8"/>
                  </a:lnTo>
                  <a:lnTo>
                    <a:pt x="32" y="8"/>
                  </a:lnTo>
                  <a:lnTo>
                    <a:pt x="16" y="16"/>
                  </a:lnTo>
                  <a:lnTo>
                    <a:pt x="8" y="24"/>
                  </a:lnTo>
                  <a:lnTo>
                    <a:pt x="0" y="32"/>
                  </a:lnTo>
                  <a:lnTo>
                    <a:pt x="8" y="48"/>
                  </a:lnTo>
                  <a:lnTo>
                    <a:pt x="24" y="48"/>
                  </a:lnTo>
                  <a:lnTo>
                    <a:pt x="16" y="56"/>
                  </a:lnTo>
                  <a:lnTo>
                    <a:pt x="16" y="72"/>
                  </a:lnTo>
                  <a:lnTo>
                    <a:pt x="32" y="80"/>
                  </a:lnTo>
                  <a:lnTo>
                    <a:pt x="40" y="72"/>
                  </a:lnTo>
                  <a:lnTo>
                    <a:pt x="40" y="64"/>
                  </a:lnTo>
                  <a:lnTo>
                    <a:pt x="56" y="56"/>
                  </a:lnTo>
                  <a:lnTo>
                    <a:pt x="40" y="40"/>
                  </a:lnTo>
                  <a:lnTo>
                    <a:pt x="40" y="32"/>
                  </a:lnTo>
                  <a:lnTo>
                    <a:pt x="32" y="24"/>
                  </a:lnTo>
                  <a:lnTo>
                    <a:pt x="56" y="16"/>
                  </a:lnTo>
                  <a:lnTo>
                    <a:pt x="72" y="16"/>
                  </a:lnTo>
                  <a:lnTo>
                    <a:pt x="80" y="16"/>
                  </a:lnTo>
                  <a:lnTo>
                    <a:pt x="80"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87" name="Freeform 708"/>
            <p:cNvSpPr/>
            <p:nvPr/>
          </p:nvSpPr>
          <p:spPr bwMode="auto">
            <a:xfrm>
              <a:off x="5019968" y="2531056"/>
              <a:ext cx="32898" cy="20835"/>
            </a:xfrm>
            <a:custGeom>
              <a:avLst/>
              <a:gdLst>
                <a:gd name="T0" fmla="*/ 2147483647 w 24"/>
                <a:gd name="T1" fmla="*/ 2147483647 h 16"/>
                <a:gd name="T2" fmla="*/ 2147483647 w 24"/>
                <a:gd name="T3" fmla="*/ 0 h 16"/>
                <a:gd name="T4" fmla="*/ 0 w 24"/>
                <a:gd name="T5" fmla="*/ 2147483647 h 16"/>
                <a:gd name="T6" fmla="*/ 2147483647 w 24"/>
                <a:gd name="T7" fmla="*/ 2147483647 h 16"/>
                <a:gd name="T8" fmla="*/ 2147483647 w 24"/>
                <a:gd name="T9" fmla="*/ 2147483647 h 16"/>
                <a:gd name="T10" fmla="*/ 0 60000 65536"/>
                <a:gd name="T11" fmla="*/ 0 60000 65536"/>
                <a:gd name="T12" fmla="*/ 0 60000 65536"/>
                <a:gd name="T13" fmla="*/ 0 60000 65536"/>
                <a:gd name="T14" fmla="*/ 0 60000 65536"/>
                <a:gd name="T15" fmla="*/ 0 w 24"/>
                <a:gd name="T16" fmla="*/ 0 h 16"/>
                <a:gd name="T17" fmla="*/ 24 w 24"/>
                <a:gd name="T18" fmla="*/ 16 h 16"/>
              </a:gdLst>
              <a:ahLst/>
              <a:cxnLst>
                <a:cxn ang="T10">
                  <a:pos x="T0" y="T1"/>
                </a:cxn>
                <a:cxn ang="T11">
                  <a:pos x="T2" y="T3"/>
                </a:cxn>
                <a:cxn ang="T12">
                  <a:pos x="T4" y="T5"/>
                </a:cxn>
                <a:cxn ang="T13">
                  <a:pos x="T6" y="T7"/>
                </a:cxn>
                <a:cxn ang="T14">
                  <a:pos x="T8" y="T9"/>
                </a:cxn>
              </a:cxnLst>
              <a:rect l="T15" t="T16" r="T17" b="T18"/>
              <a:pathLst>
                <a:path w="24" h="16">
                  <a:moveTo>
                    <a:pt x="24" y="16"/>
                  </a:moveTo>
                  <a:lnTo>
                    <a:pt x="8" y="0"/>
                  </a:lnTo>
                  <a:lnTo>
                    <a:pt x="0" y="8"/>
                  </a:lnTo>
                  <a:lnTo>
                    <a:pt x="24"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88" name="Freeform 709"/>
            <p:cNvSpPr/>
            <p:nvPr/>
          </p:nvSpPr>
          <p:spPr bwMode="auto">
            <a:xfrm>
              <a:off x="4806128" y="2638524"/>
              <a:ext cx="171072" cy="117338"/>
            </a:xfrm>
            <a:custGeom>
              <a:avLst/>
              <a:gdLst>
                <a:gd name="T0" fmla="*/ 2147483647 w 128"/>
                <a:gd name="T1" fmla="*/ 2147483647 h 88"/>
                <a:gd name="T2" fmla="*/ 2147483647 w 128"/>
                <a:gd name="T3" fmla="*/ 2147483647 h 88"/>
                <a:gd name="T4" fmla="*/ 2147483647 w 128"/>
                <a:gd name="T5" fmla="*/ 2147483647 h 88"/>
                <a:gd name="T6" fmla="*/ 2147483647 w 128"/>
                <a:gd name="T7" fmla="*/ 0 h 88"/>
                <a:gd name="T8" fmla="*/ 2147483647 w 128"/>
                <a:gd name="T9" fmla="*/ 0 h 88"/>
                <a:gd name="T10" fmla="*/ 2147483647 w 128"/>
                <a:gd name="T11" fmla="*/ 2147483647 h 88"/>
                <a:gd name="T12" fmla="*/ 2147483647 w 128"/>
                <a:gd name="T13" fmla="*/ 0 h 88"/>
                <a:gd name="T14" fmla="*/ 2147483647 w 128"/>
                <a:gd name="T15" fmla="*/ 2147483647 h 88"/>
                <a:gd name="T16" fmla="*/ 2147483647 w 128"/>
                <a:gd name="T17" fmla="*/ 2147483647 h 88"/>
                <a:gd name="T18" fmla="*/ 0 w 128"/>
                <a:gd name="T19" fmla="*/ 2147483647 h 88"/>
                <a:gd name="T20" fmla="*/ 2147483647 w 128"/>
                <a:gd name="T21" fmla="*/ 2147483647 h 88"/>
                <a:gd name="T22" fmla="*/ 2147483647 w 128"/>
                <a:gd name="T23" fmla="*/ 2147483647 h 88"/>
                <a:gd name="T24" fmla="*/ 2147483647 w 128"/>
                <a:gd name="T25" fmla="*/ 2147483647 h 88"/>
                <a:gd name="T26" fmla="*/ 2147483647 w 128"/>
                <a:gd name="T27" fmla="*/ 2147483647 h 88"/>
                <a:gd name="T28" fmla="*/ 2147483647 w 128"/>
                <a:gd name="T29" fmla="*/ 2147483647 h 88"/>
                <a:gd name="T30" fmla="*/ 2147483647 w 128"/>
                <a:gd name="T31" fmla="*/ 2147483647 h 88"/>
                <a:gd name="T32" fmla="*/ 2147483647 w 128"/>
                <a:gd name="T33" fmla="*/ 2147483647 h 88"/>
                <a:gd name="T34" fmla="*/ 2147483647 w 128"/>
                <a:gd name="T35" fmla="*/ 2147483647 h 88"/>
                <a:gd name="T36" fmla="*/ 2147483647 w 128"/>
                <a:gd name="T37" fmla="*/ 2147483647 h 8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8"/>
                <a:gd name="T58" fmla="*/ 0 h 88"/>
                <a:gd name="T59" fmla="*/ 128 w 128"/>
                <a:gd name="T60" fmla="*/ 88 h 8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8" h="88">
                  <a:moveTo>
                    <a:pt x="112" y="40"/>
                  </a:moveTo>
                  <a:lnTo>
                    <a:pt x="128" y="32"/>
                  </a:lnTo>
                  <a:lnTo>
                    <a:pt x="120" y="16"/>
                  </a:lnTo>
                  <a:lnTo>
                    <a:pt x="96" y="0"/>
                  </a:lnTo>
                  <a:lnTo>
                    <a:pt x="72" y="0"/>
                  </a:lnTo>
                  <a:lnTo>
                    <a:pt x="40" y="8"/>
                  </a:lnTo>
                  <a:lnTo>
                    <a:pt x="32" y="0"/>
                  </a:lnTo>
                  <a:lnTo>
                    <a:pt x="24" y="24"/>
                  </a:lnTo>
                  <a:lnTo>
                    <a:pt x="16" y="40"/>
                  </a:lnTo>
                  <a:lnTo>
                    <a:pt x="0" y="40"/>
                  </a:lnTo>
                  <a:lnTo>
                    <a:pt x="32" y="80"/>
                  </a:lnTo>
                  <a:lnTo>
                    <a:pt x="40" y="80"/>
                  </a:lnTo>
                  <a:lnTo>
                    <a:pt x="64" y="80"/>
                  </a:lnTo>
                  <a:lnTo>
                    <a:pt x="88" y="80"/>
                  </a:lnTo>
                  <a:lnTo>
                    <a:pt x="112" y="88"/>
                  </a:lnTo>
                  <a:lnTo>
                    <a:pt x="112" y="64"/>
                  </a:lnTo>
                  <a:lnTo>
                    <a:pt x="120" y="56"/>
                  </a:lnTo>
                  <a:lnTo>
                    <a:pt x="112" y="56"/>
                  </a:lnTo>
                  <a:lnTo>
                    <a:pt x="112" y="4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89" name="Freeform 710"/>
            <p:cNvSpPr/>
            <p:nvPr/>
          </p:nvSpPr>
          <p:spPr bwMode="auto">
            <a:xfrm>
              <a:off x="4806128" y="2692258"/>
              <a:ext cx="42768" cy="53735"/>
            </a:xfrm>
            <a:custGeom>
              <a:avLst/>
              <a:gdLst>
                <a:gd name="T0" fmla="*/ 2147483647 w 32"/>
                <a:gd name="T1" fmla="*/ 2147483647 h 40"/>
                <a:gd name="T2" fmla="*/ 2147483647 w 32"/>
                <a:gd name="T3" fmla="*/ 2147483647 h 40"/>
                <a:gd name="T4" fmla="*/ 0 w 32"/>
                <a:gd name="T5" fmla="*/ 0 h 40"/>
                <a:gd name="T6" fmla="*/ 2147483647 w 32"/>
                <a:gd name="T7" fmla="*/ 2147483647 h 40"/>
                <a:gd name="T8" fmla="*/ 2147483647 w 32"/>
                <a:gd name="T9" fmla="*/ 2147483647 h 40"/>
                <a:gd name="T10" fmla="*/ 0 60000 65536"/>
                <a:gd name="T11" fmla="*/ 0 60000 65536"/>
                <a:gd name="T12" fmla="*/ 0 60000 65536"/>
                <a:gd name="T13" fmla="*/ 0 60000 65536"/>
                <a:gd name="T14" fmla="*/ 0 60000 65536"/>
                <a:gd name="T15" fmla="*/ 0 w 32"/>
                <a:gd name="T16" fmla="*/ 0 h 40"/>
                <a:gd name="T17" fmla="*/ 32 w 32"/>
                <a:gd name="T18" fmla="*/ 40 h 40"/>
              </a:gdLst>
              <a:ahLst/>
              <a:cxnLst>
                <a:cxn ang="T10">
                  <a:pos x="T0" y="T1"/>
                </a:cxn>
                <a:cxn ang="T11">
                  <a:pos x="T2" y="T3"/>
                </a:cxn>
                <a:cxn ang="T12">
                  <a:pos x="T4" y="T5"/>
                </a:cxn>
                <a:cxn ang="T13">
                  <a:pos x="T6" y="T7"/>
                </a:cxn>
                <a:cxn ang="T14">
                  <a:pos x="T8" y="T9"/>
                </a:cxn>
              </a:cxnLst>
              <a:rect l="T15" t="T16" r="T17" b="T18"/>
              <a:pathLst>
                <a:path w="32" h="40">
                  <a:moveTo>
                    <a:pt x="32" y="32"/>
                  </a:moveTo>
                  <a:lnTo>
                    <a:pt x="32" y="40"/>
                  </a:lnTo>
                  <a:lnTo>
                    <a:pt x="0" y="0"/>
                  </a:lnTo>
                  <a:lnTo>
                    <a:pt x="8" y="16"/>
                  </a:lnTo>
                  <a:lnTo>
                    <a:pt x="32" y="3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90" name="Freeform 711"/>
            <p:cNvSpPr/>
            <p:nvPr/>
          </p:nvSpPr>
          <p:spPr bwMode="auto">
            <a:xfrm>
              <a:off x="4665761" y="2573824"/>
              <a:ext cx="118435" cy="64701"/>
            </a:xfrm>
            <a:custGeom>
              <a:avLst/>
              <a:gdLst>
                <a:gd name="T0" fmla="*/ 2147483647 w 88"/>
                <a:gd name="T1" fmla="*/ 2147483647 h 48"/>
                <a:gd name="T2" fmla="*/ 2147483647 w 88"/>
                <a:gd name="T3" fmla="*/ 2147483647 h 48"/>
                <a:gd name="T4" fmla="*/ 2147483647 w 88"/>
                <a:gd name="T5" fmla="*/ 2147483647 h 48"/>
                <a:gd name="T6" fmla="*/ 2147483647 w 88"/>
                <a:gd name="T7" fmla="*/ 2147483647 h 48"/>
                <a:gd name="T8" fmla="*/ 2147483647 w 88"/>
                <a:gd name="T9" fmla="*/ 2147483647 h 48"/>
                <a:gd name="T10" fmla="*/ 2147483647 w 88"/>
                <a:gd name="T11" fmla="*/ 2147483647 h 48"/>
                <a:gd name="T12" fmla="*/ 2147483647 w 88"/>
                <a:gd name="T13" fmla="*/ 2147483647 h 48"/>
                <a:gd name="T14" fmla="*/ 2147483647 w 88"/>
                <a:gd name="T15" fmla="*/ 2147483647 h 48"/>
                <a:gd name="T16" fmla="*/ 2147483647 w 88"/>
                <a:gd name="T17" fmla="*/ 2147483647 h 48"/>
                <a:gd name="T18" fmla="*/ 2147483647 w 88"/>
                <a:gd name="T19" fmla="*/ 0 h 48"/>
                <a:gd name="T20" fmla="*/ 2147483647 w 88"/>
                <a:gd name="T21" fmla="*/ 0 h 48"/>
                <a:gd name="T22" fmla="*/ 2147483647 w 88"/>
                <a:gd name="T23" fmla="*/ 0 h 48"/>
                <a:gd name="T24" fmla="*/ 2147483647 w 88"/>
                <a:gd name="T25" fmla="*/ 2147483647 h 48"/>
                <a:gd name="T26" fmla="*/ 2147483647 w 88"/>
                <a:gd name="T27" fmla="*/ 2147483647 h 48"/>
                <a:gd name="T28" fmla="*/ 0 w 88"/>
                <a:gd name="T29" fmla="*/ 2147483647 h 48"/>
                <a:gd name="T30" fmla="*/ 2147483647 w 88"/>
                <a:gd name="T31" fmla="*/ 2147483647 h 48"/>
                <a:gd name="T32" fmla="*/ 2147483647 w 88"/>
                <a:gd name="T33" fmla="*/ 2147483647 h 48"/>
                <a:gd name="T34" fmla="*/ 2147483647 w 88"/>
                <a:gd name="T35" fmla="*/ 2147483647 h 48"/>
                <a:gd name="T36" fmla="*/ 2147483647 w 88"/>
                <a:gd name="T37" fmla="*/ 2147483647 h 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8"/>
                <a:gd name="T58" fmla="*/ 0 h 48"/>
                <a:gd name="T59" fmla="*/ 88 w 88"/>
                <a:gd name="T60" fmla="*/ 48 h 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8" h="48">
                  <a:moveTo>
                    <a:pt x="40" y="40"/>
                  </a:moveTo>
                  <a:lnTo>
                    <a:pt x="56" y="40"/>
                  </a:lnTo>
                  <a:lnTo>
                    <a:pt x="64" y="40"/>
                  </a:lnTo>
                  <a:lnTo>
                    <a:pt x="64" y="48"/>
                  </a:lnTo>
                  <a:lnTo>
                    <a:pt x="80" y="40"/>
                  </a:lnTo>
                  <a:lnTo>
                    <a:pt x="80" y="32"/>
                  </a:lnTo>
                  <a:lnTo>
                    <a:pt x="88" y="24"/>
                  </a:lnTo>
                  <a:lnTo>
                    <a:pt x="72" y="16"/>
                  </a:lnTo>
                  <a:lnTo>
                    <a:pt x="56" y="8"/>
                  </a:lnTo>
                  <a:lnTo>
                    <a:pt x="40" y="0"/>
                  </a:lnTo>
                  <a:lnTo>
                    <a:pt x="32" y="0"/>
                  </a:lnTo>
                  <a:lnTo>
                    <a:pt x="24" y="0"/>
                  </a:lnTo>
                  <a:lnTo>
                    <a:pt x="16" y="8"/>
                  </a:lnTo>
                  <a:lnTo>
                    <a:pt x="8" y="8"/>
                  </a:lnTo>
                  <a:lnTo>
                    <a:pt x="0" y="16"/>
                  </a:lnTo>
                  <a:lnTo>
                    <a:pt x="8" y="16"/>
                  </a:lnTo>
                  <a:lnTo>
                    <a:pt x="16" y="24"/>
                  </a:lnTo>
                  <a:lnTo>
                    <a:pt x="24" y="40"/>
                  </a:lnTo>
                  <a:lnTo>
                    <a:pt x="40" y="4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91" name="Freeform 712"/>
            <p:cNvSpPr/>
            <p:nvPr/>
          </p:nvSpPr>
          <p:spPr bwMode="auto">
            <a:xfrm>
              <a:off x="4741428" y="2638524"/>
              <a:ext cx="107468" cy="64700"/>
            </a:xfrm>
            <a:custGeom>
              <a:avLst/>
              <a:gdLst>
                <a:gd name="T0" fmla="*/ 2147483647 w 80"/>
                <a:gd name="T1" fmla="*/ 0 h 48"/>
                <a:gd name="T2" fmla="*/ 2147483647 w 80"/>
                <a:gd name="T3" fmla="*/ 0 h 48"/>
                <a:gd name="T4" fmla="*/ 2147483647 w 80"/>
                <a:gd name="T5" fmla="*/ 2147483647 h 48"/>
                <a:gd name="T6" fmla="*/ 2147483647 w 80"/>
                <a:gd name="T7" fmla="*/ 2147483647 h 48"/>
                <a:gd name="T8" fmla="*/ 2147483647 w 80"/>
                <a:gd name="T9" fmla="*/ 2147483647 h 48"/>
                <a:gd name="T10" fmla="*/ 2147483647 w 80"/>
                <a:gd name="T11" fmla="*/ 2147483647 h 48"/>
                <a:gd name="T12" fmla="*/ 2147483647 w 80"/>
                <a:gd name="T13" fmla="*/ 2147483647 h 48"/>
                <a:gd name="T14" fmla="*/ 0 w 80"/>
                <a:gd name="T15" fmla="*/ 2147483647 h 48"/>
                <a:gd name="T16" fmla="*/ 0 w 80"/>
                <a:gd name="T17" fmla="*/ 2147483647 h 48"/>
                <a:gd name="T18" fmla="*/ 2147483647 w 80"/>
                <a:gd name="T19" fmla="*/ 2147483647 h 48"/>
                <a:gd name="T20" fmla="*/ 2147483647 w 80"/>
                <a:gd name="T21" fmla="*/ 2147483647 h 48"/>
                <a:gd name="T22" fmla="*/ 2147483647 w 80"/>
                <a:gd name="T23" fmla="*/ 2147483647 h 48"/>
                <a:gd name="T24" fmla="*/ 2147483647 w 80"/>
                <a:gd name="T25" fmla="*/ 2147483647 h 48"/>
                <a:gd name="T26" fmla="*/ 2147483647 w 80"/>
                <a:gd name="T27" fmla="*/ 2147483647 h 48"/>
                <a:gd name="T28" fmla="*/ 2147483647 w 80"/>
                <a:gd name="T29" fmla="*/ 0 h 48"/>
                <a:gd name="T30" fmla="*/ 2147483647 w 80"/>
                <a:gd name="T31" fmla="*/ 0 h 48"/>
                <a:gd name="T32" fmla="*/ 2147483647 w 80"/>
                <a:gd name="T33" fmla="*/ 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48"/>
                <a:gd name="T53" fmla="*/ 80 w 80"/>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48">
                  <a:moveTo>
                    <a:pt x="56" y="0"/>
                  </a:moveTo>
                  <a:lnTo>
                    <a:pt x="48" y="0"/>
                  </a:lnTo>
                  <a:lnTo>
                    <a:pt x="32" y="8"/>
                  </a:lnTo>
                  <a:lnTo>
                    <a:pt x="24" y="8"/>
                  </a:lnTo>
                  <a:lnTo>
                    <a:pt x="16" y="8"/>
                  </a:lnTo>
                  <a:lnTo>
                    <a:pt x="8" y="8"/>
                  </a:lnTo>
                  <a:lnTo>
                    <a:pt x="8" y="16"/>
                  </a:lnTo>
                  <a:lnTo>
                    <a:pt x="0" y="24"/>
                  </a:lnTo>
                  <a:lnTo>
                    <a:pt x="0" y="32"/>
                  </a:lnTo>
                  <a:lnTo>
                    <a:pt x="16" y="40"/>
                  </a:lnTo>
                  <a:lnTo>
                    <a:pt x="32" y="48"/>
                  </a:lnTo>
                  <a:lnTo>
                    <a:pt x="48" y="40"/>
                  </a:lnTo>
                  <a:lnTo>
                    <a:pt x="64" y="40"/>
                  </a:lnTo>
                  <a:lnTo>
                    <a:pt x="72" y="24"/>
                  </a:lnTo>
                  <a:lnTo>
                    <a:pt x="80" y="0"/>
                  </a:lnTo>
                  <a:lnTo>
                    <a:pt x="72" y="0"/>
                  </a:lnTo>
                  <a:lnTo>
                    <a:pt x="56"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92" name="Freeform 713"/>
            <p:cNvSpPr/>
            <p:nvPr/>
          </p:nvSpPr>
          <p:spPr bwMode="auto">
            <a:xfrm>
              <a:off x="4752394" y="2605626"/>
              <a:ext cx="96502" cy="43865"/>
            </a:xfrm>
            <a:custGeom>
              <a:avLst/>
              <a:gdLst>
                <a:gd name="T0" fmla="*/ 2147483647 w 72"/>
                <a:gd name="T1" fmla="*/ 2147483647 h 32"/>
                <a:gd name="T2" fmla="*/ 2147483647 w 72"/>
                <a:gd name="T3" fmla="*/ 0 h 32"/>
                <a:gd name="T4" fmla="*/ 2147483647 w 72"/>
                <a:gd name="T5" fmla="*/ 2147483647 h 32"/>
                <a:gd name="T6" fmla="*/ 2147483647 w 72"/>
                <a:gd name="T7" fmla="*/ 2147483647 h 32"/>
                <a:gd name="T8" fmla="*/ 0 w 72"/>
                <a:gd name="T9" fmla="*/ 2147483647 h 32"/>
                <a:gd name="T10" fmla="*/ 0 w 72"/>
                <a:gd name="T11" fmla="*/ 2147483647 h 32"/>
                <a:gd name="T12" fmla="*/ 2147483647 w 72"/>
                <a:gd name="T13" fmla="*/ 2147483647 h 32"/>
                <a:gd name="T14" fmla="*/ 2147483647 w 72"/>
                <a:gd name="T15" fmla="*/ 2147483647 h 32"/>
                <a:gd name="T16" fmla="*/ 2147483647 w 72"/>
                <a:gd name="T17" fmla="*/ 2147483647 h 32"/>
                <a:gd name="T18" fmla="*/ 2147483647 w 72"/>
                <a:gd name="T19" fmla="*/ 2147483647 h 32"/>
                <a:gd name="T20" fmla="*/ 2147483647 w 72"/>
                <a:gd name="T21" fmla="*/ 2147483647 h 32"/>
                <a:gd name="T22" fmla="*/ 2147483647 w 72"/>
                <a:gd name="T23" fmla="*/ 2147483647 h 32"/>
                <a:gd name="T24" fmla="*/ 2147483647 w 72"/>
                <a:gd name="T25" fmla="*/ 2147483647 h 32"/>
                <a:gd name="T26" fmla="*/ 2147483647 w 72"/>
                <a:gd name="T27" fmla="*/ 2147483647 h 32"/>
                <a:gd name="T28" fmla="*/ 2147483647 w 72"/>
                <a:gd name="T29" fmla="*/ 2147483647 h 32"/>
                <a:gd name="T30" fmla="*/ 2147483647 w 72"/>
                <a:gd name="T31" fmla="*/ 2147483647 h 32"/>
                <a:gd name="T32" fmla="*/ 2147483647 w 72"/>
                <a:gd name="T33" fmla="*/ 2147483647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32"/>
                <a:gd name="T53" fmla="*/ 72 w 7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32">
                  <a:moveTo>
                    <a:pt x="40" y="8"/>
                  </a:moveTo>
                  <a:lnTo>
                    <a:pt x="24" y="0"/>
                  </a:lnTo>
                  <a:lnTo>
                    <a:pt x="16" y="8"/>
                  </a:lnTo>
                  <a:lnTo>
                    <a:pt x="16" y="16"/>
                  </a:lnTo>
                  <a:lnTo>
                    <a:pt x="0" y="24"/>
                  </a:lnTo>
                  <a:lnTo>
                    <a:pt x="0" y="32"/>
                  </a:lnTo>
                  <a:lnTo>
                    <a:pt x="8" y="32"/>
                  </a:lnTo>
                  <a:lnTo>
                    <a:pt x="16" y="32"/>
                  </a:lnTo>
                  <a:lnTo>
                    <a:pt x="24" y="32"/>
                  </a:lnTo>
                  <a:lnTo>
                    <a:pt x="40" y="24"/>
                  </a:lnTo>
                  <a:lnTo>
                    <a:pt x="48" y="24"/>
                  </a:lnTo>
                  <a:lnTo>
                    <a:pt x="64" y="24"/>
                  </a:lnTo>
                  <a:lnTo>
                    <a:pt x="72" y="24"/>
                  </a:lnTo>
                  <a:lnTo>
                    <a:pt x="64" y="16"/>
                  </a:lnTo>
                  <a:lnTo>
                    <a:pt x="64" y="8"/>
                  </a:lnTo>
                  <a:lnTo>
                    <a:pt x="56" y="8"/>
                  </a:lnTo>
                  <a:lnTo>
                    <a:pt x="40"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93" name="Freeform 714"/>
            <p:cNvSpPr/>
            <p:nvPr/>
          </p:nvSpPr>
          <p:spPr bwMode="auto">
            <a:xfrm>
              <a:off x="4806128" y="2692258"/>
              <a:ext cx="42768" cy="53735"/>
            </a:xfrm>
            <a:custGeom>
              <a:avLst/>
              <a:gdLst>
                <a:gd name="T0" fmla="*/ 2147483647 w 32"/>
                <a:gd name="T1" fmla="*/ 2147483647 h 40"/>
                <a:gd name="T2" fmla="*/ 2147483647 w 32"/>
                <a:gd name="T3" fmla="*/ 2147483647 h 40"/>
                <a:gd name="T4" fmla="*/ 0 w 32"/>
                <a:gd name="T5" fmla="*/ 0 h 40"/>
                <a:gd name="T6" fmla="*/ 2147483647 w 32"/>
                <a:gd name="T7" fmla="*/ 2147483647 h 40"/>
                <a:gd name="T8" fmla="*/ 2147483647 w 32"/>
                <a:gd name="T9" fmla="*/ 2147483647 h 40"/>
                <a:gd name="T10" fmla="*/ 0 60000 65536"/>
                <a:gd name="T11" fmla="*/ 0 60000 65536"/>
                <a:gd name="T12" fmla="*/ 0 60000 65536"/>
                <a:gd name="T13" fmla="*/ 0 60000 65536"/>
                <a:gd name="T14" fmla="*/ 0 60000 65536"/>
                <a:gd name="T15" fmla="*/ 0 w 32"/>
                <a:gd name="T16" fmla="*/ 0 h 40"/>
                <a:gd name="T17" fmla="*/ 32 w 32"/>
                <a:gd name="T18" fmla="*/ 40 h 40"/>
              </a:gdLst>
              <a:ahLst/>
              <a:cxnLst>
                <a:cxn ang="T10">
                  <a:pos x="T0" y="T1"/>
                </a:cxn>
                <a:cxn ang="T11">
                  <a:pos x="T2" y="T3"/>
                </a:cxn>
                <a:cxn ang="T12">
                  <a:pos x="T4" y="T5"/>
                </a:cxn>
                <a:cxn ang="T13">
                  <a:pos x="T6" y="T7"/>
                </a:cxn>
                <a:cxn ang="T14">
                  <a:pos x="T8" y="T9"/>
                </a:cxn>
              </a:cxnLst>
              <a:rect l="T15" t="T16" r="T17" b="T18"/>
              <a:pathLst>
                <a:path w="32" h="40">
                  <a:moveTo>
                    <a:pt x="32" y="32"/>
                  </a:moveTo>
                  <a:lnTo>
                    <a:pt x="32" y="40"/>
                  </a:lnTo>
                  <a:lnTo>
                    <a:pt x="0" y="0"/>
                  </a:lnTo>
                  <a:lnTo>
                    <a:pt x="8" y="16"/>
                  </a:lnTo>
                  <a:lnTo>
                    <a:pt x="32" y="3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94" name="Freeform 715"/>
            <p:cNvSpPr/>
            <p:nvPr/>
          </p:nvSpPr>
          <p:spPr bwMode="auto">
            <a:xfrm>
              <a:off x="4752394" y="2605626"/>
              <a:ext cx="96502" cy="43865"/>
            </a:xfrm>
            <a:custGeom>
              <a:avLst/>
              <a:gdLst>
                <a:gd name="T0" fmla="*/ 2147483647 w 72"/>
                <a:gd name="T1" fmla="*/ 2147483647 h 32"/>
                <a:gd name="T2" fmla="*/ 2147483647 w 72"/>
                <a:gd name="T3" fmla="*/ 0 h 32"/>
                <a:gd name="T4" fmla="*/ 2147483647 w 72"/>
                <a:gd name="T5" fmla="*/ 0 h 32"/>
                <a:gd name="T6" fmla="*/ 2147483647 w 72"/>
                <a:gd name="T7" fmla="*/ 2147483647 h 32"/>
                <a:gd name="T8" fmla="*/ 2147483647 w 72"/>
                <a:gd name="T9" fmla="*/ 2147483647 h 32"/>
                <a:gd name="T10" fmla="*/ 0 w 72"/>
                <a:gd name="T11" fmla="*/ 2147483647 h 32"/>
                <a:gd name="T12" fmla="*/ 0 w 72"/>
                <a:gd name="T13" fmla="*/ 2147483647 h 32"/>
                <a:gd name="T14" fmla="*/ 0 w 72"/>
                <a:gd name="T15" fmla="*/ 2147483647 h 32"/>
                <a:gd name="T16" fmla="*/ 2147483647 w 72"/>
                <a:gd name="T17" fmla="*/ 2147483647 h 32"/>
                <a:gd name="T18" fmla="*/ 2147483647 w 72"/>
                <a:gd name="T19" fmla="*/ 2147483647 h 32"/>
                <a:gd name="T20" fmla="*/ 2147483647 w 72"/>
                <a:gd name="T21" fmla="*/ 2147483647 h 32"/>
                <a:gd name="T22" fmla="*/ 2147483647 w 72"/>
                <a:gd name="T23" fmla="*/ 2147483647 h 32"/>
                <a:gd name="T24" fmla="*/ 2147483647 w 72"/>
                <a:gd name="T25" fmla="*/ 2147483647 h 32"/>
                <a:gd name="T26" fmla="*/ 2147483647 w 72"/>
                <a:gd name="T27" fmla="*/ 2147483647 h 32"/>
                <a:gd name="T28" fmla="*/ 2147483647 w 72"/>
                <a:gd name="T29" fmla="*/ 2147483647 h 32"/>
                <a:gd name="T30" fmla="*/ 2147483647 w 72"/>
                <a:gd name="T31" fmla="*/ 2147483647 h 32"/>
                <a:gd name="T32" fmla="*/ 2147483647 w 72"/>
                <a:gd name="T33" fmla="*/ 2147483647 h 32"/>
                <a:gd name="T34" fmla="*/ 2147483647 w 72"/>
                <a:gd name="T35" fmla="*/ 2147483647 h 32"/>
                <a:gd name="T36" fmla="*/ 2147483647 w 72"/>
                <a:gd name="T37" fmla="*/ 2147483647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32"/>
                <a:gd name="T59" fmla="*/ 72 w 72"/>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32">
                  <a:moveTo>
                    <a:pt x="40" y="8"/>
                  </a:moveTo>
                  <a:lnTo>
                    <a:pt x="24" y="0"/>
                  </a:lnTo>
                  <a:lnTo>
                    <a:pt x="16" y="8"/>
                  </a:lnTo>
                  <a:lnTo>
                    <a:pt x="16" y="16"/>
                  </a:lnTo>
                  <a:lnTo>
                    <a:pt x="0" y="24"/>
                  </a:lnTo>
                  <a:lnTo>
                    <a:pt x="0" y="32"/>
                  </a:lnTo>
                  <a:lnTo>
                    <a:pt x="8" y="32"/>
                  </a:lnTo>
                  <a:lnTo>
                    <a:pt x="16" y="32"/>
                  </a:lnTo>
                  <a:lnTo>
                    <a:pt x="24" y="32"/>
                  </a:lnTo>
                  <a:lnTo>
                    <a:pt x="40" y="24"/>
                  </a:lnTo>
                  <a:lnTo>
                    <a:pt x="48" y="24"/>
                  </a:lnTo>
                  <a:lnTo>
                    <a:pt x="64" y="24"/>
                  </a:lnTo>
                  <a:lnTo>
                    <a:pt x="72" y="24"/>
                  </a:lnTo>
                  <a:lnTo>
                    <a:pt x="64" y="16"/>
                  </a:lnTo>
                  <a:lnTo>
                    <a:pt x="64" y="8"/>
                  </a:lnTo>
                  <a:lnTo>
                    <a:pt x="56" y="8"/>
                  </a:lnTo>
                  <a:lnTo>
                    <a:pt x="40"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95" name="Freeform 716"/>
            <p:cNvSpPr/>
            <p:nvPr/>
          </p:nvSpPr>
          <p:spPr bwMode="auto">
            <a:xfrm>
              <a:off x="4848896" y="2745993"/>
              <a:ext cx="117338" cy="96502"/>
            </a:xfrm>
            <a:custGeom>
              <a:avLst/>
              <a:gdLst>
                <a:gd name="T0" fmla="*/ 2147483647 w 88"/>
                <a:gd name="T1" fmla="*/ 0 h 72"/>
                <a:gd name="T2" fmla="*/ 2147483647 w 88"/>
                <a:gd name="T3" fmla="*/ 0 h 72"/>
                <a:gd name="T4" fmla="*/ 0 w 88"/>
                <a:gd name="T5" fmla="*/ 0 h 72"/>
                <a:gd name="T6" fmla="*/ 0 w 88"/>
                <a:gd name="T7" fmla="*/ 2147483647 h 72"/>
                <a:gd name="T8" fmla="*/ 2147483647 w 88"/>
                <a:gd name="T9" fmla="*/ 2147483647 h 72"/>
                <a:gd name="T10" fmla="*/ 0 w 88"/>
                <a:gd name="T11" fmla="*/ 2147483647 h 72"/>
                <a:gd name="T12" fmla="*/ 2147483647 w 88"/>
                <a:gd name="T13" fmla="*/ 2147483647 h 72"/>
                <a:gd name="T14" fmla="*/ 2147483647 w 88"/>
                <a:gd name="T15" fmla="*/ 2147483647 h 72"/>
                <a:gd name="T16" fmla="*/ 2147483647 w 88"/>
                <a:gd name="T17" fmla="*/ 2147483647 h 72"/>
                <a:gd name="T18" fmla="*/ 2147483647 w 88"/>
                <a:gd name="T19" fmla="*/ 2147483647 h 72"/>
                <a:gd name="T20" fmla="*/ 2147483647 w 88"/>
                <a:gd name="T21" fmla="*/ 2147483647 h 72"/>
                <a:gd name="T22" fmla="*/ 2147483647 w 88"/>
                <a:gd name="T23" fmla="*/ 2147483647 h 72"/>
                <a:gd name="T24" fmla="*/ 2147483647 w 88"/>
                <a:gd name="T25" fmla="*/ 2147483647 h 72"/>
                <a:gd name="T26" fmla="*/ 2147483647 w 88"/>
                <a:gd name="T27" fmla="*/ 2147483647 h 72"/>
                <a:gd name="T28" fmla="*/ 2147483647 w 88"/>
                <a:gd name="T29" fmla="*/ 2147483647 h 72"/>
                <a:gd name="T30" fmla="*/ 2147483647 w 88"/>
                <a:gd name="T31" fmla="*/ 2147483647 h 72"/>
                <a:gd name="T32" fmla="*/ 2147483647 w 88"/>
                <a:gd name="T33" fmla="*/ 2147483647 h 72"/>
                <a:gd name="T34" fmla="*/ 2147483647 w 88"/>
                <a:gd name="T35" fmla="*/ 2147483647 h 72"/>
                <a:gd name="T36" fmla="*/ 2147483647 w 88"/>
                <a:gd name="T37" fmla="*/ 2147483647 h 72"/>
                <a:gd name="T38" fmla="*/ 2147483647 w 88"/>
                <a:gd name="T39" fmla="*/ 2147483647 h 72"/>
                <a:gd name="T40" fmla="*/ 2147483647 w 88"/>
                <a:gd name="T41" fmla="*/ 2147483647 h 72"/>
                <a:gd name="T42" fmla="*/ 2147483647 w 88"/>
                <a:gd name="T43" fmla="*/ 0 h 72"/>
                <a:gd name="T44" fmla="*/ 2147483647 w 88"/>
                <a:gd name="T45" fmla="*/ 0 h 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8"/>
                <a:gd name="T70" fmla="*/ 0 h 72"/>
                <a:gd name="T71" fmla="*/ 88 w 88"/>
                <a:gd name="T72" fmla="*/ 72 h 7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8" h="72">
                  <a:moveTo>
                    <a:pt x="32" y="0"/>
                  </a:moveTo>
                  <a:lnTo>
                    <a:pt x="8" y="0"/>
                  </a:lnTo>
                  <a:lnTo>
                    <a:pt x="0" y="0"/>
                  </a:lnTo>
                  <a:lnTo>
                    <a:pt x="0" y="8"/>
                  </a:lnTo>
                  <a:lnTo>
                    <a:pt x="8" y="16"/>
                  </a:lnTo>
                  <a:lnTo>
                    <a:pt x="0" y="32"/>
                  </a:lnTo>
                  <a:lnTo>
                    <a:pt x="8" y="40"/>
                  </a:lnTo>
                  <a:lnTo>
                    <a:pt x="8" y="48"/>
                  </a:lnTo>
                  <a:lnTo>
                    <a:pt x="32" y="48"/>
                  </a:lnTo>
                  <a:lnTo>
                    <a:pt x="48" y="48"/>
                  </a:lnTo>
                  <a:lnTo>
                    <a:pt x="48" y="40"/>
                  </a:lnTo>
                  <a:lnTo>
                    <a:pt x="48" y="48"/>
                  </a:lnTo>
                  <a:lnTo>
                    <a:pt x="48" y="56"/>
                  </a:lnTo>
                  <a:lnTo>
                    <a:pt x="40" y="56"/>
                  </a:lnTo>
                  <a:lnTo>
                    <a:pt x="48" y="72"/>
                  </a:lnTo>
                  <a:lnTo>
                    <a:pt x="64" y="64"/>
                  </a:lnTo>
                  <a:lnTo>
                    <a:pt x="80" y="64"/>
                  </a:lnTo>
                  <a:lnTo>
                    <a:pt x="88" y="48"/>
                  </a:lnTo>
                  <a:lnTo>
                    <a:pt x="64" y="40"/>
                  </a:lnTo>
                  <a:lnTo>
                    <a:pt x="64" y="24"/>
                  </a:lnTo>
                  <a:lnTo>
                    <a:pt x="80" y="8"/>
                  </a:lnTo>
                  <a:lnTo>
                    <a:pt x="56" y="0"/>
                  </a:lnTo>
                  <a:lnTo>
                    <a:pt x="32"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96" name="Freeform 717"/>
            <p:cNvSpPr/>
            <p:nvPr/>
          </p:nvSpPr>
          <p:spPr bwMode="auto">
            <a:xfrm>
              <a:off x="4773229" y="2692258"/>
              <a:ext cx="85536" cy="150237"/>
            </a:xfrm>
            <a:custGeom>
              <a:avLst/>
              <a:gdLst>
                <a:gd name="T0" fmla="*/ 2147483647 w 64"/>
                <a:gd name="T1" fmla="*/ 2147483647 h 112"/>
                <a:gd name="T2" fmla="*/ 2147483647 w 64"/>
                <a:gd name="T3" fmla="*/ 2147483647 h 112"/>
                <a:gd name="T4" fmla="*/ 2147483647 w 64"/>
                <a:gd name="T5" fmla="*/ 2147483647 h 112"/>
                <a:gd name="T6" fmla="*/ 2147483647 w 64"/>
                <a:gd name="T7" fmla="*/ 2147483647 h 112"/>
                <a:gd name="T8" fmla="*/ 2147483647 w 64"/>
                <a:gd name="T9" fmla="*/ 2147483647 h 112"/>
                <a:gd name="T10" fmla="*/ 2147483647 w 64"/>
                <a:gd name="T11" fmla="*/ 2147483647 h 112"/>
                <a:gd name="T12" fmla="*/ 2147483647 w 64"/>
                <a:gd name="T13" fmla="*/ 2147483647 h 112"/>
                <a:gd name="T14" fmla="*/ 2147483647 w 64"/>
                <a:gd name="T15" fmla="*/ 2147483647 h 112"/>
                <a:gd name="T16" fmla="*/ 2147483647 w 64"/>
                <a:gd name="T17" fmla="*/ 2147483647 h 112"/>
                <a:gd name="T18" fmla="*/ 2147483647 w 64"/>
                <a:gd name="T19" fmla="*/ 2147483647 h 112"/>
                <a:gd name="T20" fmla="*/ 2147483647 w 64"/>
                <a:gd name="T21" fmla="*/ 0 h 112"/>
                <a:gd name="T22" fmla="*/ 2147483647 w 64"/>
                <a:gd name="T23" fmla="*/ 2147483647 h 112"/>
                <a:gd name="T24" fmla="*/ 2147483647 w 64"/>
                <a:gd name="T25" fmla="*/ 2147483647 h 112"/>
                <a:gd name="T26" fmla="*/ 2147483647 w 64"/>
                <a:gd name="T27" fmla="*/ 2147483647 h 112"/>
                <a:gd name="T28" fmla="*/ 2147483647 w 64"/>
                <a:gd name="T29" fmla="*/ 2147483647 h 112"/>
                <a:gd name="T30" fmla="*/ 2147483647 w 64"/>
                <a:gd name="T31" fmla="*/ 2147483647 h 112"/>
                <a:gd name="T32" fmla="*/ 0 w 64"/>
                <a:gd name="T33" fmla="*/ 2147483647 h 112"/>
                <a:gd name="T34" fmla="*/ 2147483647 w 64"/>
                <a:gd name="T35" fmla="*/ 2147483647 h 112"/>
                <a:gd name="T36" fmla="*/ 2147483647 w 64"/>
                <a:gd name="T37" fmla="*/ 2147483647 h 112"/>
                <a:gd name="T38" fmla="*/ 2147483647 w 64"/>
                <a:gd name="T39" fmla="*/ 2147483647 h 112"/>
                <a:gd name="T40" fmla="*/ 2147483647 w 64"/>
                <a:gd name="T41" fmla="*/ 2147483647 h 112"/>
                <a:gd name="T42" fmla="*/ 2147483647 w 64"/>
                <a:gd name="T43" fmla="*/ 2147483647 h 11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112"/>
                <a:gd name="T68" fmla="*/ 64 w 64"/>
                <a:gd name="T69" fmla="*/ 112 h 11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112">
                  <a:moveTo>
                    <a:pt x="40" y="96"/>
                  </a:moveTo>
                  <a:lnTo>
                    <a:pt x="56" y="88"/>
                  </a:lnTo>
                  <a:lnTo>
                    <a:pt x="64" y="88"/>
                  </a:lnTo>
                  <a:lnTo>
                    <a:pt x="64" y="80"/>
                  </a:lnTo>
                  <a:lnTo>
                    <a:pt x="56" y="72"/>
                  </a:lnTo>
                  <a:lnTo>
                    <a:pt x="64" y="56"/>
                  </a:lnTo>
                  <a:lnTo>
                    <a:pt x="56" y="48"/>
                  </a:lnTo>
                  <a:lnTo>
                    <a:pt x="56" y="40"/>
                  </a:lnTo>
                  <a:lnTo>
                    <a:pt x="56" y="32"/>
                  </a:lnTo>
                  <a:lnTo>
                    <a:pt x="32" y="16"/>
                  </a:lnTo>
                  <a:lnTo>
                    <a:pt x="24" y="0"/>
                  </a:lnTo>
                  <a:lnTo>
                    <a:pt x="8" y="8"/>
                  </a:lnTo>
                  <a:lnTo>
                    <a:pt x="16" y="16"/>
                  </a:lnTo>
                  <a:lnTo>
                    <a:pt x="16" y="24"/>
                  </a:lnTo>
                  <a:lnTo>
                    <a:pt x="16" y="40"/>
                  </a:lnTo>
                  <a:lnTo>
                    <a:pt x="8" y="56"/>
                  </a:lnTo>
                  <a:lnTo>
                    <a:pt x="0" y="72"/>
                  </a:lnTo>
                  <a:lnTo>
                    <a:pt x="16" y="88"/>
                  </a:lnTo>
                  <a:lnTo>
                    <a:pt x="16" y="96"/>
                  </a:lnTo>
                  <a:lnTo>
                    <a:pt x="24" y="112"/>
                  </a:lnTo>
                  <a:lnTo>
                    <a:pt x="32" y="104"/>
                  </a:lnTo>
                  <a:lnTo>
                    <a:pt x="40" y="9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97" name="Freeform 718"/>
            <p:cNvSpPr/>
            <p:nvPr/>
          </p:nvSpPr>
          <p:spPr bwMode="auto">
            <a:xfrm>
              <a:off x="4698659" y="2670326"/>
              <a:ext cx="96502" cy="118435"/>
            </a:xfrm>
            <a:custGeom>
              <a:avLst/>
              <a:gdLst>
                <a:gd name="T0" fmla="*/ 2147483647 w 72"/>
                <a:gd name="T1" fmla="*/ 2147483647 h 88"/>
                <a:gd name="T2" fmla="*/ 2147483647 w 72"/>
                <a:gd name="T3" fmla="*/ 2147483647 h 88"/>
                <a:gd name="T4" fmla="*/ 2147483647 w 72"/>
                <a:gd name="T5" fmla="*/ 2147483647 h 88"/>
                <a:gd name="T6" fmla="*/ 2147483647 w 72"/>
                <a:gd name="T7" fmla="*/ 2147483647 h 88"/>
                <a:gd name="T8" fmla="*/ 2147483647 w 72"/>
                <a:gd name="T9" fmla="*/ 2147483647 h 88"/>
                <a:gd name="T10" fmla="*/ 2147483647 w 72"/>
                <a:gd name="T11" fmla="*/ 2147483647 h 88"/>
                <a:gd name="T12" fmla="*/ 2147483647 w 72"/>
                <a:gd name="T13" fmla="*/ 0 h 88"/>
                <a:gd name="T14" fmla="*/ 2147483647 w 72"/>
                <a:gd name="T15" fmla="*/ 2147483647 h 88"/>
                <a:gd name="T16" fmla="*/ 0 w 72"/>
                <a:gd name="T17" fmla="*/ 2147483647 h 88"/>
                <a:gd name="T18" fmla="*/ 0 w 72"/>
                <a:gd name="T19" fmla="*/ 2147483647 h 88"/>
                <a:gd name="T20" fmla="*/ 0 w 72"/>
                <a:gd name="T21" fmla="*/ 2147483647 h 88"/>
                <a:gd name="T22" fmla="*/ 2147483647 w 72"/>
                <a:gd name="T23" fmla="*/ 2147483647 h 88"/>
                <a:gd name="T24" fmla="*/ 2147483647 w 72"/>
                <a:gd name="T25" fmla="*/ 2147483647 h 88"/>
                <a:gd name="T26" fmla="*/ 2147483647 w 72"/>
                <a:gd name="T27" fmla="*/ 2147483647 h 88"/>
                <a:gd name="T28" fmla="*/ 2147483647 w 72"/>
                <a:gd name="T29" fmla="*/ 2147483647 h 88"/>
                <a:gd name="T30" fmla="*/ 2147483647 w 72"/>
                <a:gd name="T31" fmla="*/ 2147483647 h 88"/>
                <a:gd name="T32" fmla="*/ 2147483647 w 72"/>
                <a:gd name="T33" fmla="*/ 2147483647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88"/>
                <a:gd name="T53" fmla="*/ 72 w 72"/>
                <a:gd name="T54" fmla="*/ 88 h 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88">
                  <a:moveTo>
                    <a:pt x="72" y="56"/>
                  </a:moveTo>
                  <a:lnTo>
                    <a:pt x="72" y="40"/>
                  </a:lnTo>
                  <a:lnTo>
                    <a:pt x="72" y="32"/>
                  </a:lnTo>
                  <a:lnTo>
                    <a:pt x="64" y="24"/>
                  </a:lnTo>
                  <a:lnTo>
                    <a:pt x="48" y="16"/>
                  </a:lnTo>
                  <a:lnTo>
                    <a:pt x="32" y="8"/>
                  </a:lnTo>
                  <a:lnTo>
                    <a:pt x="32" y="0"/>
                  </a:lnTo>
                  <a:lnTo>
                    <a:pt x="16" y="8"/>
                  </a:lnTo>
                  <a:lnTo>
                    <a:pt x="0" y="8"/>
                  </a:lnTo>
                  <a:lnTo>
                    <a:pt x="0" y="24"/>
                  </a:lnTo>
                  <a:lnTo>
                    <a:pt x="0" y="32"/>
                  </a:lnTo>
                  <a:lnTo>
                    <a:pt x="8" y="32"/>
                  </a:lnTo>
                  <a:lnTo>
                    <a:pt x="24" y="48"/>
                  </a:lnTo>
                  <a:lnTo>
                    <a:pt x="32" y="72"/>
                  </a:lnTo>
                  <a:lnTo>
                    <a:pt x="56" y="88"/>
                  </a:lnTo>
                  <a:lnTo>
                    <a:pt x="64" y="72"/>
                  </a:lnTo>
                  <a:lnTo>
                    <a:pt x="72" y="5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98" name="Freeform 719"/>
            <p:cNvSpPr/>
            <p:nvPr/>
          </p:nvSpPr>
          <p:spPr bwMode="auto">
            <a:xfrm>
              <a:off x="4806128" y="2445520"/>
              <a:ext cx="52638" cy="31802"/>
            </a:xfrm>
            <a:custGeom>
              <a:avLst/>
              <a:gdLst>
                <a:gd name="T0" fmla="*/ 2147483647 w 40"/>
                <a:gd name="T1" fmla="*/ 2147483647 h 24"/>
                <a:gd name="T2" fmla="*/ 2147483647 w 40"/>
                <a:gd name="T3" fmla="*/ 2147483647 h 24"/>
                <a:gd name="T4" fmla="*/ 2147483647 w 40"/>
                <a:gd name="T5" fmla="*/ 2147483647 h 24"/>
                <a:gd name="T6" fmla="*/ 2147483647 w 40"/>
                <a:gd name="T7" fmla="*/ 2147483647 h 24"/>
                <a:gd name="T8" fmla="*/ 2147483647 w 40"/>
                <a:gd name="T9" fmla="*/ 0 h 24"/>
                <a:gd name="T10" fmla="*/ 2147483647 w 40"/>
                <a:gd name="T11" fmla="*/ 0 h 24"/>
                <a:gd name="T12" fmla="*/ 0 w 40"/>
                <a:gd name="T13" fmla="*/ 2147483647 h 24"/>
                <a:gd name="T14" fmla="*/ 0 w 40"/>
                <a:gd name="T15" fmla="*/ 2147483647 h 24"/>
                <a:gd name="T16" fmla="*/ 2147483647 w 40"/>
                <a:gd name="T17" fmla="*/ 2147483647 h 24"/>
                <a:gd name="T18" fmla="*/ 2147483647 w 40"/>
                <a:gd name="T19" fmla="*/ 2147483647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24"/>
                <a:gd name="T32" fmla="*/ 40 w 40"/>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24">
                  <a:moveTo>
                    <a:pt x="32" y="24"/>
                  </a:moveTo>
                  <a:lnTo>
                    <a:pt x="40" y="16"/>
                  </a:lnTo>
                  <a:lnTo>
                    <a:pt x="32" y="8"/>
                  </a:lnTo>
                  <a:lnTo>
                    <a:pt x="24" y="8"/>
                  </a:lnTo>
                  <a:lnTo>
                    <a:pt x="16" y="0"/>
                  </a:lnTo>
                  <a:lnTo>
                    <a:pt x="8" y="0"/>
                  </a:lnTo>
                  <a:lnTo>
                    <a:pt x="0" y="8"/>
                  </a:lnTo>
                  <a:lnTo>
                    <a:pt x="0" y="16"/>
                  </a:lnTo>
                  <a:lnTo>
                    <a:pt x="8" y="24"/>
                  </a:lnTo>
                  <a:lnTo>
                    <a:pt x="32" y="2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99" name="Freeform 720"/>
            <p:cNvSpPr/>
            <p:nvPr/>
          </p:nvSpPr>
          <p:spPr bwMode="auto">
            <a:xfrm>
              <a:off x="4848896" y="2745993"/>
              <a:ext cx="117338" cy="96502"/>
            </a:xfrm>
            <a:custGeom>
              <a:avLst/>
              <a:gdLst>
                <a:gd name="T0" fmla="*/ 2147483647 w 88"/>
                <a:gd name="T1" fmla="*/ 0 h 72"/>
                <a:gd name="T2" fmla="*/ 2147483647 w 88"/>
                <a:gd name="T3" fmla="*/ 0 h 72"/>
                <a:gd name="T4" fmla="*/ 0 w 88"/>
                <a:gd name="T5" fmla="*/ 0 h 72"/>
                <a:gd name="T6" fmla="*/ 0 w 88"/>
                <a:gd name="T7" fmla="*/ 2147483647 h 72"/>
                <a:gd name="T8" fmla="*/ 2147483647 w 88"/>
                <a:gd name="T9" fmla="*/ 2147483647 h 72"/>
                <a:gd name="T10" fmla="*/ 0 w 88"/>
                <a:gd name="T11" fmla="*/ 2147483647 h 72"/>
                <a:gd name="T12" fmla="*/ 2147483647 w 88"/>
                <a:gd name="T13" fmla="*/ 2147483647 h 72"/>
                <a:gd name="T14" fmla="*/ 2147483647 w 88"/>
                <a:gd name="T15" fmla="*/ 2147483647 h 72"/>
                <a:gd name="T16" fmla="*/ 2147483647 w 88"/>
                <a:gd name="T17" fmla="*/ 2147483647 h 72"/>
                <a:gd name="T18" fmla="*/ 2147483647 w 88"/>
                <a:gd name="T19" fmla="*/ 2147483647 h 72"/>
                <a:gd name="T20" fmla="*/ 2147483647 w 88"/>
                <a:gd name="T21" fmla="*/ 2147483647 h 72"/>
                <a:gd name="T22" fmla="*/ 2147483647 w 88"/>
                <a:gd name="T23" fmla="*/ 2147483647 h 72"/>
                <a:gd name="T24" fmla="*/ 2147483647 w 88"/>
                <a:gd name="T25" fmla="*/ 2147483647 h 72"/>
                <a:gd name="T26" fmla="*/ 2147483647 w 88"/>
                <a:gd name="T27" fmla="*/ 2147483647 h 72"/>
                <a:gd name="T28" fmla="*/ 2147483647 w 88"/>
                <a:gd name="T29" fmla="*/ 2147483647 h 72"/>
                <a:gd name="T30" fmla="*/ 2147483647 w 88"/>
                <a:gd name="T31" fmla="*/ 2147483647 h 72"/>
                <a:gd name="T32" fmla="*/ 2147483647 w 88"/>
                <a:gd name="T33" fmla="*/ 2147483647 h 72"/>
                <a:gd name="T34" fmla="*/ 2147483647 w 88"/>
                <a:gd name="T35" fmla="*/ 2147483647 h 72"/>
                <a:gd name="T36" fmla="*/ 2147483647 w 88"/>
                <a:gd name="T37" fmla="*/ 2147483647 h 72"/>
                <a:gd name="T38" fmla="*/ 2147483647 w 88"/>
                <a:gd name="T39" fmla="*/ 2147483647 h 72"/>
                <a:gd name="T40" fmla="*/ 2147483647 w 88"/>
                <a:gd name="T41" fmla="*/ 2147483647 h 72"/>
                <a:gd name="T42" fmla="*/ 2147483647 w 88"/>
                <a:gd name="T43" fmla="*/ 2147483647 h 72"/>
                <a:gd name="T44" fmla="*/ 2147483647 w 88"/>
                <a:gd name="T45" fmla="*/ 2147483647 h 72"/>
                <a:gd name="T46" fmla="*/ 2147483647 w 88"/>
                <a:gd name="T47" fmla="*/ 2147483647 h 72"/>
                <a:gd name="T48" fmla="*/ 2147483647 w 88"/>
                <a:gd name="T49" fmla="*/ 0 h 72"/>
                <a:gd name="T50" fmla="*/ 2147483647 w 88"/>
                <a:gd name="T51" fmla="*/ 0 h 7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8"/>
                <a:gd name="T79" fmla="*/ 0 h 72"/>
                <a:gd name="T80" fmla="*/ 88 w 88"/>
                <a:gd name="T81" fmla="*/ 72 h 7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8" h="72">
                  <a:moveTo>
                    <a:pt x="32" y="0"/>
                  </a:moveTo>
                  <a:lnTo>
                    <a:pt x="8" y="0"/>
                  </a:lnTo>
                  <a:lnTo>
                    <a:pt x="0" y="0"/>
                  </a:lnTo>
                  <a:lnTo>
                    <a:pt x="0" y="8"/>
                  </a:lnTo>
                  <a:lnTo>
                    <a:pt x="8" y="16"/>
                  </a:lnTo>
                  <a:lnTo>
                    <a:pt x="0" y="32"/>
                  </a:lnTo>
                  <a:lnTo>
                    <a:pt x="8" y="40"/>
                  </a:lnTo>
                  <a:lnTo>
                    <a:pt x="8" y="48"/>
                  </a:lnTo>
                  <a:lnTo>
                    <a:pt x="32" y="48"/>
                  </a:lnTo>
                  <a:lnTo>
                    <a:pt x="48" y="48"/>
                  </a:lnTo>
                  <a:lnTo>
                    <a:pt x="48" y="40"/>
                  </a:lnTo>
                  <a:lnTo>
                    <a:pt x="48" y="48"/>
                  </a:lnTo>
                  <a:lnTo>
                    <a:pt x="48" y="56"/>
                  </a:lnTo>
                  <a:lnTo>
                    <a:pt x="40" y="56"/>
                  </a:lnTo>
                  <a:lnTo>
                    <a:pt x="48" y="72"/>
                  </a:lnTo>
                  <a:lnTo>
                    <a:pt x="64" y="64"/>
                  </a:lnTo>
                  <a:lnTo>
                    <a:pt x="80" y="64"/>
                  </a:lnTo>
                  <a:lnTo>
                    <a:pt x="88" y="48"/>
                  </a:lnTo>
                  <a:lnTo>
                    <a:pt x="64" y="40"/>
                  </a:lnTo>
                  <a:lnTo>
                    <a:pt x="64" y="24"/>
                  </a:lnTo>
                  <a:lnTo>
                    <a:pt x="80" y="8"/>
                  </a:lnTo>
                  <a:lnTo>
                    <a:pt x="56" y="0"/>
                  </a:lnTo>
                  <a:lnTo>
                    <a:pt x="32"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00" name="Freeform 721"/>
            <p:cNvSpPr/>
            <p:nvPr/>
          </p:nvSpPr>
          <p:spPr bwMode="auto">
            <a:xfrm>
              <a:off x="4806128" y="2445520"/>
              <a:ext cx="52638" cy="31802"/>
            </a:xfrm>
            <a:custGeom>
              <a:avLst/>
              <a:gdLst>
                <a:gd name="T0" fmla="*/ 2147483647 w 40"/>
                <a:gd name="T1" fmla="*/ 2147483647 h 24"/>
                <a:gd name="T2" fmla="*/ 2147483647 w 40"/>
                <a:gd name="T3" fmla="*/ 2147483647 h 24"/>
                <a:gd name="T4" fmla="*/ 2147483647 w 40"/>
                <a:gd name="T5" fmla="*/ 2147483647 h 24"/>
                <a:gd name="T6" fmla="*/ 2147483647 w 40"/>
                <a:gd name="T7" fmla="*/ 2147483647 h 24"/>
                <a:gd name="T8" fmla="*/ 2147483647 w 40"/>
                <a:gd name="T9" fmla="*/ 0 h 24"/>
                <a:gd name="T10" fmla="*/ 2147483647 w 40"/>
                <a:gd name="T11" fmla="*/ 0 h 24"/>
                <a:gd name="T12" fmla="*/ 0 w 40"/>
                <a:gd name="T13" fmla="*/ 2147483647 h 24"/>
                <a:gd name="T14" fmla="*/ 0 w 40"/>
                <a:gd name="T15" fmla="*/ 2147483647 h 24"/>
                <a:gd name="T16" fmla="*/ 2147483647 w 40"/>
                <a:gd name="T17" fmla="*/ 2147483647 h 24"/>
                <a:gd name="T18" fmla="*/ 2147483647 w 40"/>
                <a:gd name="T19" fmla="*/ 2147483647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24"/>
                <a:gd name="T32" fmla="*/ 40 w 40"/>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24">
                  <a:moveTo>
                    <a:pt x="32" y="24"/>
                  </a:moveTo>
                  <a:lnTo>
                    <a:pt x="40" y="16"/>
                  </a:lnTo>
                  <a:lnTo>
                    <a:pt x="32" y="8"/>
                  </a:lnTo>
                  <a:lnTo>
                    <a:pt x="24" y="8"/>
                  </a:lnTo>
                  <a:lnTo>
                    <a:pt x="16" y="0"/>
                  </a:lnTo>
                  <a:lnTo>
                    <a:pt x="8" y="0"/>
                  </a:lnTo>
                  <a:lnTo>
                    <a:pt x="0" y="8"/>
                  </a:lnTo>
                  <a:lnTo>
                    <a:pt x="0" y="16"/>
                  </a:lnTo>
                  <a:lnTo>
                    <a:pt x="8" y="24"/>
                  </a:lnTo>
                  <a:lnTo>
                    <a:pt x="32" y="2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01" name="Freeform 722"/>
            <p:cNvSpPr/>
            <p:nvPr/>
          </p:nvSpPr>
          <p:spPr bwMode="auto">
            <a:xfrm>
              <a:off x="4708529" y="2466355"/>
              <a:ext cx="161202" cy="150237"/>
            </a:xfrm>
            <a:custGeom>
              <a:avLst/>
              <a:gdLst>
                <a:gd name="T0" fmla="*/ 0 w 120"/>
                <a:gd name="T1" fmla="*/ 2147483647 h 112"/>
                <a:gd name="T2" fmla="*/ 0 w 120"/>
                <a:gd name="T3" fmla="*/ 2147483647 h 112"/>
                <a:gd name="T4" fmla="*/ 0 w 120"/>
                <a:gd name="T5" fmla="*/ 2147483647 h 112"/>
                <a:gd name="T6" fmla="*/ 2147483647 w 120"/>
                <a:gd name="T7" fmla="*/ 2147483647 h 112"/>
                <a:gd name="T8" fmla="*/ 2147483647 w 120"/>
                <a:gd name="T9" fmla="*/ 2147483647 h 112"/>
                <a:gd name="T10" fmla="*/ 2147483647 w 120"/>
                <a:gd name="T11" fmla="*/ 2147483647 h 112"/>
                <a:gd name="T12" fmla="*/ 2147483647 w 120"/>
                <a:gd name="T13" fmla="*/ 2147483647 h 112"/>
                <a:gd name="T14" fmla="*/ 2147483647 w 120"/>
                <a:gd name="T15" fmla="*/ 2147483647 h 112"/>
                <a:gd name="T16" fmla="*/ 2147483647 w 120"/>
                <a:gd name="T17" fmla="*/ 2147483647 h 112"/>
                <a:gd name="T18" fmla="*/ 2147483647 w 120"/>
                <a:gd name="T19" fmla="*/ 2147483647 h 112"/>
                <a:gd name="T20" fmla="*/ 2147483647 w 120"/>
                <a:gd name="T21" fmla="*/ 2147483647 h 112"/>
                <a:gd name="T22" fmla="*/ 2147483647 w 120"/>
                <a:gd name="T23" fmla="*/ 2147483647 h 112"/>
                <a:gd name="T24" fmla="*/ 2147483647 w 120"/>
                <a:gd name="T25" fmla="*/ 2147483647 h 112"/>
                <a:gd name="T26" fmla="*/ 2147483647 w 120"/>
                <a:gd name="T27" fmla="*/ 2147483647 h 112"/>
                <a:gd name="T28" fmla="*/ 2147483647 w 120"/>
                <a:gd name="T29" fmla="*/ 2147483647 h 112"/>
                <a:gd name="T30" fmla="*/ 2147483647 w 120"/>
                <a:gd name="T31" fmla="*/ 2147483647 h 112"/>
                <a:gd name="T32" fmla="*/ 2147483647 w 120"/>
                <a:gd name="T33" fmla="*/ 2147483647 h 112"/>
                <a:gd name="T34" fmla="*/ 2147483647 w 120"/>
                <a:gd name="T35" fmla="*/ 2147483647 h 112"/>
                <a:gd name="T36" fmla="*/ 2147483647 w 120"/>
                <a:gd name="T37" fmla="*/ 2147483647 h 112"/>
                <a:gd name="T38" fmla="*/ 2147483647 w 120"/>
                <a:gd name="T39" fmla="*/ 2147483647 h 112"/>
                <a:gd name="T40" fmla="*/ 2147483647 w 120"/>
                <a:gd name="T41" fmla="*/ 2147483647 h 112"/>
                <a:gd name="T42" fmla="*/ 2147483647 w 120"/>
                <a:gd name="T43" fmla="*/ 2147483647 h 112"/>
                <a:gd name="T44" fmla="*/ 2147483647 w 120"/>
                <a:gd name="T45" fmla="*/ 0 h 112"/>
                <a:gd name="T46" fmla="*/ 2147483647 w 120"/>
                <a:gd name="T47" fmla="*/ 0 h 112"/>
                <a:gd name="T48" fmla="*/ 2147483647 w 120"/>
                <a:gd name="T49" fmla="*/ 0 h 112"/>
                <a:gd name="T50" fmla="*/ 2147483647 w 120"/>
                <a:gd name="T51" fmla="*/ 2147483647 h 112"/>
                <a:gd name="T52" fmla="*/ 0 w 120"/>
                <a:gd name="T53" fmla="*/ 2147483647 h 112"/>
                <a:gd name="T54" fmla="*/ 0 w 120"/>
                <a:gd name="T55" fmla="*/ 2147483647 h 112"/>
                <a:gd name="T56" fmla="*/ 0 w 120"/>
                <a:gd name="T57" fmla="*/ 2147483647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0"/>
                <a:gd name="T88" fmla="*/ 0 h 112"/>
                <a:gd name="T89" fmla="*/ 120 w 120"/>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0" h="112">
                  <a:moveTo>
                    <a:pt x="0" y="32"/>
                  </a:moveTo>
                  <a:lnTo>
                    <a:pt x="0" y="40"/>
                  </a:lnTo>
                  <a:lnTo>
                    <a:pt x="0" y="48"/>
                  </a:lnTo>
                  <a:lnTo>
                    <a:pt x="8" y="64"/>
                  </a:lnTo>
                  <a:lnTo>
                    <a:pt x="8" y="80"/>
                  </a:lnTo>
                  <a:lnTo>
                    <a:pt x="24" y="88"/>
                  </a:lnTo>
                  <a:lnTo>
                    <a:pt x="40" y="96"/>
                  </a:lnTo>
                  <a:lnTo>
                    <a:pt x="56" y="104"/>
                  </a:lnTo>
                  <a:lnTo>
                    <a:pt x="72" y="112"/>
                  </a:lnTo>
                  <a:lnTo>
                    <a:pt x="88" y="112"/>
                  </a:lnTo>
                  <a:lnTo>
                    <a:pt x="96" y="112"/>
                  </a:lnTo>
                  <a:lnTo>
                    <a:pt x="104" y="112"/>
                  </a:lnTo>
                  <a:lnTo>
                    <a:pt x="112" y="88"/>
                  </a:lnTo>
                  <a:lnTo>
                    <a:pt x="120" y="80"/>
                  </a:lnTo>
                  <a:lnTo>
                    <a:pt x="120" y="64"/>
                  </a:lnTo>
                  <a:lnTo>
                    <a:pt x="120" y="56"/>
                  </a:lnTo>
                  <a:lnTo>
                    <a:pt x="112" y="48"/>
                  </a:lnTo>
                  <a:lnTo>
                    <a:pt x="120" y="40"/>
                  </a:lnTo>
                  <a:lnTo>
                    <a:pt x="120" y="24"/>
                  </a:lnTo>
                  <a:lnTo>
                    <a:pt x="112" y="8"/>
                  </a:lnTo>
                  <a:lnTo>
                    <a:pt x="104" y="8"/>
                  </a:lnTo>
                  <a:lnTo>
                    <a:pt x="80" y="8"/>
                  </a:lnTo>
                  <a:lnTo>
                    <a:pt x="72" y="0"/>
                  </a:lnTo>
                  <a:lnTo>
                    <a:pt x="56" y="0"/>
                  </a:lnTo>
                  <a:lnTo>
                    <a:pt x="48" y="0"/>
                  </a:lnTo>
                  <a:lnTo>
                    <a:pt x="16" y="8"/>
                  </a:lnTo>
                  <a:lnTo>
                    <a:pt x="0" y="16"/>
                  </a:lnTo>
                  <a:lnTo>
                    <a:pt x="0" y="24"/>
                  </a:lnTo>
                  <a:lnTo>
                    <a:pt x="0" y="3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02" name="Freeform 723"/>
            <p:cNvSpPr/>
            <p:nvPr/>
          </p:nvSpPr>
          <p:spPr bwMode="auto">
            <a:xfrm>
              <a:off x="4569258" y="2659360"/>
              <a:ext cx="75667" cy="43865"/>
            </a:xfrm>
            <a:custGeom>
              <a:avLst/>
              <a:gdLst>
                <a:gd name="T0" fmla="*/ 2147483647 w 56"/>
                <a:gd name="T1" fmla="*/ 2147483647 h 32"/>
                <a:gd name="T2" fmla="*/ 2147483647 w 56"/>
                <a:gd name="T3" fmla="*/ 0 h 32"/>
                <a:gd name="T4" fmla="*/ 2147483647 w 56"/>
                <a:gd name="T5" fmla="*/ 0 h 32"/>
                <a:gd name="T6" fmla="*/ 2147483647 w 56"/>
                <a:gd name="T7" fmla="*/ 0 h 32"/>
                <a:gd name="T8" fmla="*/ 2147483647 w 56"/>
                <a:gd name="T9" fmla="*/ 0 h 32"/>
                <a:gd name="T10" fmla="*/ 0 w 56"/>
                <a:gd name="T11" fmla="*/ 2147483647 h 32"/>
                <a:gd name="T12" fmla="*/ 0 w 56"/>
                <a:gd name="T13" fmla="*/ 2147483647 h 32"/>
                <a:gd name="T14" fmla="*/ 2147483647 w 56"/>
                <a:gd name="T15" fmla="*/ 2147483647 h 32"/>
                <a:gd name="T16" fmla="*/ 2147483647 w 56"/>
                <a:gd name="T17" fmla="*/ 2147483647 h 32"/>
                <a:gd name="T18" fmla="*/ 2147483647 w 56"/>
                <a:gd name="T19" fmla="*/ 2147483647 h 32"/>
                <a:gd name="T20" fmla="*/ 2147483647 w 56"/>
                <a:gd name="T21" fmla="*/ 2147483647 h 32"/>
                <a:gd name="T22" fmla="*/ 2147483647 w 56"/>
                <a:gd name="T23" fmla="*/ 2147483647 h 32"/>
                <a:gd name="T24" fmla="*/ 2147483647 w 56"/>
                <a:gd name="T25" fmla="*/ 2147483647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
                <a:gd name="T40" fmla="*/ 0 h 32"/>
                <a:gd name="T41" fmla="*/ 56 w 56"/>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 h="32">
                  <a:moveTo>
                    <a:pt x="48" y="8"/>
                  </a:moveTo>
                  <a:lnTo>
                    <a:pt x="40" y="0"/>
                  </a:lnTo>
                  <a:lnTo>
                    <a:pt x="32" y="0"/>
                  </a:lnTo>
                  <a:lnTo>
                    <a:pt x="24" y="0"/>
                  </a:lnTo>
                  <a:lnTo>
                    <a:pt x="16" y="0"/>
                  </a:lnTo>
                  <a:lnTo>
                    <a:pt x="0" y="16"/>
                  </a:lnTo>
                  <a:lnTo>
                    <a:pt x="0" y="24"/>
                  </a:lnTo>
                  <a:lnTo>
                    <a:pt x="8" y="24"/>
                  </a:lnTo>
                  <a:lnTo>
                    <a:pt x="16" y="32"/>
                  </a:lnTo>
                  <a:lnTo>
                    <a:pt x="32" y="24"/>
                  </a:lnTo>
                  <a:lnTo>
                    <a:pt x="48" y="24"/>
                  </a:lnTo>
                  <a:lnTo>
                    <a:pt x="56" y="16"/>
                  </a:lnTo>
                  <a:lnTo>
                    <a:pt x="48"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03" name="Freeform 724"/>
            <p:cNvSpPr/>
            <p:nvPr/>
          </p:nvSpPr>
          <p:spPr bwMode="auto">
            <a:xfrm>
              <a:off x="4602157" y="2380819"/>
              <a:ext cx="52638" cy="85536"/>
            </a:xfrm>
            <a:custGeom>
              <a:avLst/>
              <a:gdLst>
                <a:gd name="T0" fmla="*/ 2147483647 w 40"/>
                <a:gd name="T1" fmla="*/ 2147483647 h 64"/>
                <a:gd name="T2" fmla="*/ 2147483647 w 40"/>
                <a:gd name="T3" fmla="*/ 2147483647 h 64"/>
                <a:gd name="T4" fmla="*/ 2147483647 w 40"/>
                <a:gd name="T5" fmla="*/ 2147483647 h 64"/>
                <a:gd name="T6" fmla="*/ 2147483647 w 40"/>
                <a:gd name="T7" fmla="*/ 2147483647 h 64"/>
                <a:gd name="T8" fmla="*/ 2147483647 w 40"/>
                <a:gd name="T9" fmla="*/ 2147483647 h 64"/>
                <a:gd name="T10" fmla="*/ 2147483647 w 40"/>
                <a:gd name="T11" fmla="*/ 2147483647 h 64"/>
                <a:gd name="T12" fmla="*/ 2147483647 w 40"/>
                <a:gd name="T13" fmla="*/ 2147483647 h 64"/>
                <a:gd name="T14" fmla="*/ 2147483647 w 40"/>
                <a:gd name="T15" fmla="*/ 0 h 64"/>
                <a:gd name="T16" fmla="*/ 2147483647 w 40"/>
                <a:gd name="T17" fmla="*/ 2147483647 h 64"/>
                <a:gd name="T18" fmla="*/ 2147483647 w 40"/>
                <a:gd name="T19" fmla="*/ 2147483647 h 64"/>
                <a:gd name="T20" fmla="*/ 0 w 40"/>
                <a:gd name="T21" fmla="*/ 2147483647 h 64"/>
                <a:gd name="T22" fmla="*/ 0 w 40"/>
                <a:gd name="T23" fmla="*/ 2147483647 h 64"/>
                <a:gd name="T24" fmla="*/ 2147483647 w 40"/>
                <a:gd name="T25" fmla="*/ 2147483647 h 64"/>
                <a:gd name="T26" fmla="*/ 2147483647 w 40"/>
                <a:gd name="T27" fmla="*/ 2147483647 h 64"/>
                <a:gd name="T28" fmla="*/ 2147483647 w 40"/>
                <a:gd name="T29" fmla="*/ 2147483647 h 64"/>
                <a:gd name="T30" fmla="*/ 2147483647 w 40"/>
                <a:gd name="T31" fmla="*/ 2147483647 h 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
                <a:gd name="T49" fmla="*/ 0 h 64"/>
                <a:gd name="T50" fmla="*/ 40 w 40"/>
                <a:gd name="T51" fmla="*/ 64 h 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 h="64">
                  <a:moveTo>
                    <a:pt x="24" y="64"/>
                  </a:moveTo>
                  <a:lnTo>
                    <a:pt x="24" y="48"/>
                  </a:lnTo>
                  <a:lnTo>
                    <a:pt x="24" y="32"/>
                  </a:lnTo>
                  <a:lnTo>
                    <a:pt x="32" y="32"/>
                  </a:lnTo>
                  <a:lnTo>
                    <a:pt x="40" y="24"/>
                  </a:lnTo>
                  <a:lnTo>
                    <a:pt x="32" y="24"/>
                  </a:lnTo>
                  <a:lnTo>
                    <a:pt x="32" y="16"/>
                  </a:lnTo>
                  <a:lnTo>
                    <a:pt x="32" y="0"/>
                  </a:lnTo>
                  <a:lnTo>
                    <a:pt x="16" y="8"/>
                  </a:lnTo>
                  <a:lnTo>
                    <a:pt x="8" y="8"/>
                  </a:lnTo>
                  <a:lnTo>
                    <a:pt x="0" y="24"/>
                  </a:lnTo>
                  <a:lnTo>
                    <a:pt x="0" y="40"/>
                  </a:lnTo>
                  <a:lnTo>
                    <a:pt x="8" y="48"/>
                  </a:lnTo>
                  <a:lnTo>
                    <a:pt x="16" y="64"/>
                  </a:lnTo>
                  <a:lnTo>
                    <a:pt x="16" y="56"/>
                  </a:lnTo>
                  <a:lnTo>
                    <a:pt x="24" y="6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04" name="Freeform 725"/>
            <p:cNvSpPr/>
            <p:nvPr/>
          </p:nvSpPr>
          <p:spPr bwMode="auto">
            <a:xfrm>
              <a:off x="4514428" y="2551891"/>
              <a:ext cx="54831" cy="53735"/>
            </a:xfrm>
            <a:custGeom>
              <a:avLst/>
              <a:gdLst>
                <a:gd name="T0" fmla="*/ 2147483647 w 41"/>
                <a:gd name="T1" fmla="*/ 2147483647 h 40"/>
                <a:gd name="T2" fmla="*/ 2147483647 w 41"/>
                <a:gd name="T3" fmla="*/ 2147483647 h 40"/>
                <a:gd name="T4" fmla="*/ 2147483647 w 41"/>
                <a:gd name="T5" fmla="*/ 2147483647 h 40"/>
                <a:gd name="T6" fmla="*/ 2147483647 w 41"/>
                <a:gd name="T7" fmla="*/ 2147483647 h 40"/>
                <a:gd name="T8" fmla="*/ 2147483647 w 41"/>
                <a:gd name="T9" fmla="*/ 2147483647 h 40"/>
                <a:gd name="T10" fmla="*/ 2147483647 w 41"/>
                <a:gd name="T11" fmla="*/ 2147483647 h 40"/>
                <a:gd name="T12" fmla="*/ 2147483647 w 41"/>
                <a:gd name="T13" fmla="*/ 2147483647 h 40"/>
                <a:gd name="T14" fmla="*/ 2147483647 w 41"/>
                <a:gd name="T15" fmla="*/ 2147483647 h 40"/>
                <a:gd name="T16" fmla="*/ 2147483647 w 41"/>
                <a:gd name="T17" fmla="*/ 2147483647 h 40"/>
                <a:gd name="T18" fmla="*/ 2147483647 w 41"/>
                <a:gd name="T19" fmla="*/ 2147483647 h 40"/>
                <a:gd name="T20" fmla="*/ 2147483647 w 41"/>
                <a:gd name="T21" fmla="*/ 2147483647 h 40"/>
                <a:gd name="T22" fmla="*/ 2147483647 w 41"/>
                <a:gd name="T23" fmla="*/ 0 h 40"/>
                <a:gd name="T24" fmla="*/ 0 w 41"/>
                <a:gd name="T25" fmla="*/ 2147483647 h 40"/>
                <a:gd name="T26" fmla="*/ 0 w 41"/>
                <a:gd name="T27" fmla="*/ 2147483647 h 40"/>
                <a:gd name="T28" fmla="*/ 2147483647 w 41"/>
                <a:gd name="T29" fmla="*/ 2147483647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
                <a:gd name="T46" fmla="*/ 0 h 40"/>
                <a:gd name="T47" fmla="*/ 41 w 41"/>
                <a:gd name="T48" fmla="*/ 40 h 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 h="40">
                  <a:moveTo>
                    <a:pt x="8" y="24"/>
                  </a:moveTo>
                  <a:lnTo>
                    <a:pt x="16" y="32"/>
                  </a:lnTo>
                  <a:lnTo>
                    <a:pt x="24" y="32"/>
                  </a:lnTo>
                  <a:lnTo>
                    <a:pt x="32" y="40"/>
                  </a:lnTo>
                  <a:lnTo>
                    <a:pt x="41" y="32"/>
                  </a:lnTo>
                  <a:lnTo>
                    <a:pt x="41" y="24"/>
                  </a:lnTo>
                  <a:lnTo>
                    <a:pt x="41" y="16"/>
                  </a:lnTo>
                  <a:lnTo>
                    <a:pt x="32" y="16"/>
                  </a:lnTo>
                  <a:lnTo>
                    <a:pt x="32" y="8"/>
                  </a:lnTo>
                  <a:lnTo>
                    <a:pt x="24" y="8"/>
                  </a:lnTo>
                  <a:lnTo>
                    <a:pt x="16" y="8"/>
                  </a:lnTo>
                  <a:lnTo>
                    <a:pt x="8" y="0"/>
                  </a:lnTo>
                  <a:lnTo>
                    <a:pt x="0" y="8"/>
                  </a:lnTo>
                  <a:lnTo>
                    <a:pt x="0" y="16"/>
                  </a:lnTo>
                  <a:lnTo>
                    <a:pt x="8" y="2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05" name="Freeform 726"/>
            <p:cNvSpPr/>
            <p:nvPr/>
          </p:nvSpPr>
          <p:spPr bwMode="auto">
            <a:xfrm>
              <a:off x="4569258" y="2659360"/>
              <a:ext cx="75667" cy="43865"/>
            </a:xfrm>
            <a:custGeom>
              <a:avLst/>
              <a:gdLst>
                <a:gd name="T0" fmla="*/ 2147483647 w 56"/>
                <a:gd name="T1" fmla="*/ 2147483647 h 32"/>
                <a:gd name="T2" fmla="*/ 2147483647 w 56"/>
                <a:gd name="T3" fmla="*/ 0 h 32"/>
                <a:gd name="T4" fmla="*/ 2147483647 w 56"/>
                <a:gd name="T5" fmla="*/ 0 h 32"/>
                <a:gd name="T6" fmla="*/ 2147483647 w 56"/>
                <a:gd name="T7" fmla="*/ 0 h 32"/>
                <a:gd name="T8" fmla="*/ 2147483647 w 56"/>
                <a:gd name="T9" fmla="*/ 0 h 32"/>
                <a:gd name="T10" fmla="*/ 2147483647 w 56"/>
                <a:gd name="T11" fmla="*/ 0 h 32"/>
                <a:gd name="T12" fmla="*/ 2147483647 w 56"/>
                <a:gd name="T13" fmla="*/ 0 h 32"/>
                <a:gd name="T14" fmla="*/ 0 w 56"/>
                <a:gd name="T15" fmla="*/ 2147483647 h 32"/>
                <a:gd name="T16" fmla="*/ 0 w 56"/>
                <a:gd name="T17" fmla="*/ 2147483647 h 32"/>
                <a:gd name="T18" fmla="*/ 2147483647 w 56"/>
                <a:gd name="T19" fmla="*/ 2147483647 h 32"/>
                <a:gd name="T20" fmla="*/ 2147483647 w 56"/>
                <a:gd name="T21" fmla="*/ 2147483647 h 32"/>
                <a:gd name="T22" fmla="*/ 2147483647 w 56"/>
                <a:gd name="T23" fmla="*/ 2147483647 h 32"/>
                <a:gd name="T24" fmla="*/ 2147483647 w 56"/>
                <a:gd name="T25" fmla="*/ 2147483647 h 32"/>
                <a:gd name="T26" fmla="*/ 2147483647 w 56"/>
                <a:gd name="T27" fmla="*/ 2147483647 h 32"/>
                <a:gd name="T28" fmla="*/ 2147483647 w 56"/>
                <a:gd name="T29" fmla="*/ 2147483647 h 32"/>
                <a:gd name="T30" fmla="*/ 2147483647 w 56"/>
                <a:gd name="T31" fmla="*/ 2147483647 h 32"/>
                <a:gd name="T32" fmla="*/ 2147483647 w 56"/>
                <a:gd name="T33" fmla="*/ 2147483647 h 32"/>
                <a:gd name="T34" fmla="*/ 2147483647 w 56"/>
                <a:gd name="T35" fmla="*/ 2147483647 h 32"/>
                <a:gd name="T36" fmla="*/ 2147483647 w 56"/>
                <a:gd name="T37" fmla="*/ 2147483647 h 32"/>
                <a:gd name="T38" fmla="*/ 2147483647 w 56"/>
                <a:gd name="T39" fmla="*/ 2147483647 h 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6"/>
                <a:gd name="T61" fmla="*/ 0 h 32"/>
                <a:gd name="T62" fmla="*/ 56 w 56"/>
                <a:gd name="T63" fmla="*/ 32 h 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6" h="32">
                  <a:moveTo>
                    <a:pt x="48" y="8"/>
                  </a:moveTo>
                  <a:lnTo>
                    <a:pt x="40" y="0"/>
                  </a:lnTo>
                  <a:lnTo>
                    <a:pt x="32" y="0"/>
                  </a:lnTo>
                  <a:lnTo>
                    <a:pt x="24" y="0"/>
                  </a:lnTo>
                  <a:lnTo>
                    <a:pt x="16" y="0"/>
                  </a:lnTo>
                  <a:lnTo>
                    <a:pt x="0" y="16"/>
                  </a:lnTo>
                  <a:lnTo>
                    <a:pt x="0" y="24"/>
                  </a:lnTo>
                  <a:lnTo>
                    <a:pt x="8" y="24"/>
                  </a:lnTo>
                  <a:lnTo>
                    <a:pt x="16" y="32"/>
                  </a:lnTo>
                  <a:lnTo>
                    <a:pt x="32" y="24"/>
                  </a:lnTo>
                  <a:lnTo>
                    <a:pt x="48" y="24"/>
                  </a:lnTo>
                  <a:lnTo>
                    <a:pt x="56" y="16"/>
                  </a:lnTo>
                  <a:lnTo>
                    <a:pt x="48"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06" name="Freeform 727"/>
            <p:cNvSpPr/>
            <p:nvPr/>
          </p:nvSpPr>
          <p:spPr bwMode="auto">
            <a:xfrm>
              <a:off x="4514428" y="2551891"/>
              <a:ext cx="54831" cy="53735"/>
            </a:xfrm>
            <a:custGeom>
              <a:avLst/>
              <a:gdLst>
                <a:gd name="T0" fmla="*/ 2147483647 w 41"/>
                <a:gd name="T1" fmla="*/ 2147483647 h 40"/>
                <a:gd name="T2" fmla="*/ 2147483647 w 41"/>
                <a:gd name="T3" fmla="*/ 2147483647 h 40"/>
                <a:gd name="T4" fmla="*/ 2147483647 w 41"/>
                <a:gd name="T5" fmla="*/ 2147483647 h 40"/>
                <a:gd name="T6" fmla="*/ 2147483647 w 41"/>
                <a:gd name="T7" fmla="*/ 2147483647 h 40"/>
                <a:gd name="T8" fmla="*/ 2147483647 w 41"/>
                <a:gd name="T9" fmla="*/ 2147483647 h 40"/>
                <a:gd name="T10" fmla="*/ 2147483647 w 41"/>
                <a:gd name="T11" fmla="*/ 2147483647 h 40"/>
                <a:gd name="T12" fmla="*/ 2147483647 w 41"/>
                <a:gd name="T13" fmla="*/ 2147483647 h 40"/>
                <a:gd name="T14" fmla="*/ 2147483647 w 41"/>
                <a:gd name="T15" fmla="*/ 2147483647 h 40"/>
                <a:gd name="T16" fmla="*/ 2147483647 w 41"/>
                <a:gd name="T17" fmla="*/ 2147483647 h 40"/>
                <a:gd name="T18" fmla="*/ 2147483647 w 41"/>
                <a:gd name="T19" fmla="*/ 2147483647 h 40"/>
                <a:gd name="T20" fmla="*/ 2147483647 w 41"/>
                <a:gd name="T21" fmla="*/ 2147483647 h 40"/>
                <a:gd name="T22" fmla="*/ 2147483647 w 41"/>
                <a:gd name="T23" fmla="*/ 2147483647 h 40"/>
                <a:gd name="T24" fmla="*/ 2147483647 w 41"/>
                <a:gd name="T25" fmla="*/ 2147483647 h 40"/>
                <a:gd name="T26" fmla="*/ 2147483647 w 41"/>
                <a:gd name="T27" fmla="*/ 0 h 40"/>
                <a:gd name="T28" fmla="*/ 0 w 41"/>
                <a:gd name="T29" fmla="*/ 2147483647 h 40"/>
                <a:gd name="T30" fmla="*/ 0 w 41"/>
                <a:gd name="T31" fmla="*/ 2147483647 h 40"/>
                <a:gd name="T32" fmla="*/ 0 w 41"/>
                <a:gd name="T33" fmla="*/ 2147483647 h 40"/>
                <a:gd name="T34" fmla="*/ 2147483647 w 41"/>
                <a:gd name="T35" fmla="*/ 214748364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40"/>
                <a:gd name="T56" fmla="*/ 41 w 41"/>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40">
                  <a:moveTo>
                    <a:pt x="8" y="24"/>
                  </a:moveTo>
                  <a:lnTo>
                    <a:pt x="16" y="32"/>
                  </a:lnTo>
                  <a:lnTo>
                    <a:pt x="24" y="32"/>
                  </a:lnTo>
                  <a:lnTo>
                    <a:pt x="32" y="40"/>
                  </a:lnTo>
                  <a:lnTo>
                    <a:pt x="41" y="32"/>
                  </a:lnTo>
                  <a:lnTo>
                    <a:pt x="41" y="24"/>
                  </a:lnTo>
                  <a:lnTo>
                    <a:pt x="41" y="16"/>
                  </a:lnTo>
                  <a:lnTo>
                    <a:pt x="32" y="16"/>
                  </a:lnTo>
                  <a:lnTo>
                    <a:pt x="32" y="8"/>
                  </a:lnTo>
                  <a:lnTo>
                    <a:pt x="24" y="8"/>
                  </a:lnTo>
                  <a:lnTo>
                    <a:pt x="16" y="8"/>
                  </a:lnTo>
                  <a:lnTo>
                    <a:pt x="8" y="0"/>
                  </a:lnTo>
                  <a:lnTo>
                    <a:pt x="0" y="8"/>
                  </a:lnTo>
                  <a:lnTo>
                    <a:pt x="0" y="16"/>
                  </a:lnTo>
                  <a:lnTo>
                    <a:pt x="8" y="2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07" name="Freeform 728"/>
            <p:cNvSpPr/>
            <p:nvPr/>
          </p:nvSpPr>
          <p:spPr bwMode="auto">
            <a:xfrm>
              <a:off x="4471660" y="3163803"/>
              <a:ext cx="269768" cy="203971"/>
            </a:xfrm>
            <a:custGeom>
              <a:avLst/>
              <a:gdLst>
                <a:gd name="T0" fmla="*/ 2147483647 w 201"/>
                <a:gd name="T1" fmla="*/ 2147483647 h 152"/>
                <a:gd name="T2" fmla="*/ 2147483647 w 201"/>
                <a:gd name="T3" fmla="*/ 2147483647 h 152"/>
                <a:gd name="T4" fmla="*/ 2147483647 w 201"/>
                <a:gd name="T5" fmla="*/ 2147483647 h 152"/>
                <a:gd name="T6" fmla="*/ 2147483647 w 201"/>
                <a:gd name="T7" fmla="*/ 2147483647 h 152"/>
                <a:gd name="T8" fmla="*/ 2147483647 w 201"/>
                <a:gd name="T9" fmla="*/ 2147483647 h 152"/>
                <a:gd name="T10" fmla="*/ 2147483647 w 201"/>
                <a:gd name="T11" fmla="*/ 2147483647 h 152"/>
                <a:gd name="T12" fmla="*/ 2147483647 w 201"/>
                <a:gd name="T13" fmla="*/ 2147483647 h 152"/>
                <a:gd name="T14" fmla="*/ 2147483647 w 201"/>
                <a:gd name="T15" fmla="*/ 2147483647 h 152"/>
                <a:gd name="T16" fmla="*/ 2147483647 w 201"/>
                <a:gd name="T17" fmla="*/ 2147483647 h 152"/>
                <a:gd name="T18" fmla="*/ 2147483647 w 201"/>
                <a:gd name="T19" fmla="*/ 2147483647 h 152"/>
                <a:gd name="T20" fmla="*/ 2147483647 w 201"/>
                <a:gd name="T21" fmla="*/ 2147483647 h 152"/>
                <a:gd name="T22" fmla="*/ 2147483647 w 201"/>
                <a:gd name="T23" fmla="*/ 2147483647 h 152"/>
                <a:gd name="T24" fmla="*/ 2147483647 w 201"/>
                <a:gd name="T25" fmla="*/ 2147483647 h 152"/>
                <a:gd name="T26" fmla="*/ 2147483647 w 201"/>
                <a:gd name="T27" fmla="*/ 0 h 152"/>
                <a:gd name="T28" fmla="*/ 2147483647 w 201"/>
                <a:gd name="T29" fmla="*/ 2147483647 h 152"/>
                <a:gd name="T30" fmla="*/ 2147483647 w 201"/>
                <a:gd name="T31" fmla="*/ 2147483647 h 152"/>
                <a:gd name="T32" fmla="*/ 2147483647 w 201"/>
                <a:gd name="T33" fmla="*/ 2147483647 h 152"/>
                <a:gd name="T34" fmla="*/ 2147483647 w 201"/>
                <a:gd name="T35" fmla="*/ 2147483647 h 152"/>
                <a:gd name="T36" fmla="*/ 2147483647 w 201"/>
                <a:gd name="T37" fmla="*/ 2147483647 h 152"/>
                <a:gd name="T38" fmla="*/ 0 w 201"/>
                <a:gd name="T39" fmla="*/ 2147483647 h 152"/>
                <a:gd name="T40" fmla="*/ 2147483647 w 201"/>
                <a:gd name="T41" fmla="*/ 2147483647 h 152"/>
                <a:gd name="T42" fmla="*/ 2147483647 w 201"/>
                <a:gd name="T43" fmla="*/ 2147483647 h 152"/>
                <a:gd name="T44" fmla="*/ 2147483647 w 201"/>
                <a:gd name="T45" fmla="*/ 2147483647 h 152"/>
                <a:gd name="T46" fmla="*/ 2147483647 w 201"/>
                <a:gd name="T47" fmla="*/ 2147483647 h 1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1"/>
                <a:gd name="T73" fmla="*/ 0 h 152"/>
                <a:gd name="T74" fmla="*/ 201 w 201"/>
                <a:gd name="T75" fmla="*/ 152 h 15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1" h="152">
                  <a:moveTo>
                    <a:pt x="40" y="152"/>
                  </a:moveTo>
                  <a:lnTo>
                    <a:pt x="48" y="136"/>
                  </a:lnTo>
                  <a:lnTo>
                    <a:pt x="64" y="136"/>
                  </a:lnTo>
                  <a:lnTo>
                    <a:pt x="89" y="144"/>
                  </a:lnTo>
                  <a:lnTo>
                    <a:pt x="105" y="136"/>
                  </a:lnTo>
                  <a:lnTo>
                    <a:pt x="129" y="136"/>
                  </a:lnTo>
                  <a:lnTo>
                    <a:pt x="153" y="136"/>
                  </a:lnTo>
                  <a:lnTo>
                    <a:pt x="169" y="120"/>
                  </a:lnTo>
                  <a:lnTo>
                    <a:pt x="193" y="96"/>
                  </a:lnTo>
                  <a:lnTo>
                    <a:pt x="201" y="48"/>
                  </a:lnTo>
                  <a:lnTo>
                    <a:pt x="193" y="40"/>
                  </a:lnTo>
                  <a:lnTo>
                    <a:pt x="185" y="16"/>
                  </a:lnTo>
                  <a:lnTo>
                    <a:pt x="177" y="8"/>
                  </a:lnTo>
                  <a:lnTo>
                    <a:pt x="145" y="0"/>
                  </a:lnTo>
                  <a:lnTo>
                    <a:pt x="73" y="48"/>
                  </a:lnTo>
                  <a:lnTo>
                    <a:pt x="48" y="64"/>
                  </a:lnTo>
                  <a:lnTo>
                    <a:pt x="48" y="96"/>
                  </a:lnTo>
                  <a:lnTo>
                    <a:pt x="40" y="112"/>
                  </a:lnTo>
                  <a:lnTo>
                    <a:pt x="16" y="112"/>
                  </a:lnTo>
                  <a:lnTo>
                    <a:pt x="0" y="112"/>
                  </a:lnTo>
                  <a:lnTo>
                    <a:pt x="8" y="128"/>
                  </a:lnTo>
                  <a:lnTo>
                    <a:pt x="24" y="144"/>
                  </a:lnTo>
                  <a:lnTo>
                    <a:pt x="32" y="144"/>
                  </a:lnTo>
                  <a:lnTo>
                    <a:pt x="40" y="15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08" name="Freeform 729"/>
            <p:cNvSpPr/>
            <p:nvPr/>
          </p:nvSpPr>
          <p:spPr bwMode="auto">
            <a:xfrm>
              <a:off x="4256723" y="3142968"/>
              <a:ext cx="279637" cy="257704"/>
            </a:xfrm>
            <a:custGeom>
              <a:avLst/>
              <a:gdLst>
                <a:gd name="T0" fmla="*/ 2147483647 w 208"/>
                <a:gd name="T1" fmla="*/ 2147483647 h 192"/>
                <a:gd name="T2" fmla="*/ 2147483647 w 208"/>
                <a:gd name="T3" fmla="*/ 2147483647 h 192"/>
                <a:gd name="T4" fmla="*/ 2147483647 w 208"/>
                <a:gd name="T5" fmla="*/ 2147483647 h 192"/>
                <a:gd name="T6" fmla="*/ 2147483647 w 208"/>
                <a:gd name="T7" fmla="*/ 2147483647 h 192"/>
                <a:gd name="T8" fmla="*/ 2147483647 w 208"/>
                <a:gd name="T9" fmla="*/ 2147483647 h 192"/>
                <a:gd name="T10" fmla="*/ 2147483647 w 208"/>
                <a:gd name="T11" fmla="*/ 2147483647 h 192"/>
                <a:gd name="T12" fmla="*/ 2147483647 w 208"/>
                <a:gd name="T13" fmla="*/ 2147483647 h 192"/>
                <a:gd name="T14" fmla="*/ 2147483647 w 208"/>
                <a:gd name="T15" fmla="*/ 2147483647 h 192"/>
                <a:gd name="T16" fmla="*/ 2147483647 w 208"/>
                <a:gd name="T17" fmla="*/ 2147483647 h 192"/>
                <a:gd name="T18" fmla="*/ 2147483647 w 208"/>
                <a:gd name="T19" fmla="*/ 2147483647 h 192"/>
                <a:gd name="T20" fmla="*/ 2147483647 w 208"/>
                <a:gd name="T21" fmla="*/ 2147483647 h 192"/>
                <a:gd name="T22" fmla="*/ 2147483647 w 208"/>
                <a:gd name="T23" fmla="*/ 0 h 192"/>
                <a:gd name="T24" fmla="*/ 2147483647 w 208"/>
                <a:gd name="T25" fmla="*/ 0 h 192"/>
                <a:gd name="T26" fmla="*/ 2147483647 w 208"/>
                <a:gd name="T27" fmla="*/ 2147483647 h 192"/>
                <a:gd name="T28" fmla="*/ 2147483647 w 208"/>
                <a:gd name="T29" fmla="*/ 2147483647 h 192"/>
                <a:gd name="T30" fmla="*/ 2147483647 w 208"/>
                <a:gd name="T31" fmla="*/ 2147483647 h 192"/>
                <a:gd name="T32" fmla="*/ 2147483647 w 208"/>
                <a:gd name="T33" fmla="*/ 2147483647 h 192"/>
                <a:gd name="T34" fmla="*/ 2147483647 w 208"/>
                <a:gd name="T35" fmla="*/ 2147483647 h 192"/>
                <a:gd name="T36" fmla="*/ 0 w 208"/>
                <a:gd name="T37" fmla="*/ 2147483647 h 192"/>
                <a:gd name="T38" fmla="*/ 2147483647 w 208"/>
                <a:gd name="T39" fmla="*/ 2147483647 h 192"/>
                <a:gd name="T40" fmla="*/ 2147483647 w 208"/>
                <a:gd name="T41" fmla="*/ 2147483647 h 192"/>
                <a:gd name="T42" fmla="*/ 2147483647 w 208"/>
                <a:gd name="T43" fmla="*/ 2147483647 h 192"/>
                <a:gd name="T44" fmla="*/ 2147483647 w 208"/>
                <a:gd name="T45" fmla="*/ 2147483647 h 192"/>
                <a:gd name="T46" fmla="*/ 2147483647 w 208"/>
                <a:gd name="T47" fmla="*/ 2147483647 h 192"/>
                <a:gd name="T48" fmla="*/ 2147483647 w 208"/>
                <a:gd name="T49" fmla="*/ 2147483647 h 192"/>
                <a:gd name="T50" fmla="*/ 2147483647 w 208"/>
                <a:gd name="T51" fmla="*/ 2147483647 h 192"/>
                <a:gd name="T52" fmla="*/ 2147483647 w 208"/>
                <a:gd name="T53" fmla="*/ 2147483647 h 192"/>
                <a:gd name="T54" fmla="*/ 2147483647 w 208"/>
                <a:gd name="T55" fmla="*/ 2147483647 h 192"/>
                <a:gd name="T56" fmla="*/ 2147483647 w 208"/>
                <a:gd name="T57" fmla="*/ 2147483647 h 192"/>
                <a:gd name="T58" fmla="*/ 2147483647 w 208"/>
                <a:gd name="T59" fmla="*/ 2147483647 h 192"/>
                <a:gd name="T60" fmla="*/ 2147483647 w 208"/>
                <a:gd name="T61" fmla="*/ 2147483647 h 192"/>
                <a:gd name="T62" fmla="*/ 2147483647 w 208"/>
                <a:gd name="T63" fmla="*/ 2147483647 h 192"/>
                <a:gd name="T64" fmla="*/ 2147483647 w 208"/>
                <a:gd name="T65" fmla="*/ 2147483647 h 1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8"/>
                <a:gd name="T100" fmla="*/ 0 h 192"/>
                <a:gd name="T101" fmla="*/ 208 w 208"/>
                <a:gd name="T102" fmla="*/ 192 h 1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8" h="192">
                  <a:moveTo>
                    <a:pt x="96" y="176"/>
                  </a:moveTo>
                  <a:lnTo>
                    <a:pt x="112" y="160"/>
                  </a:lnTo>
                  <a:lnTo>
                    <a:pt x="128" y="144"/>
                  </a:lnTo>
                  <a:lnTo>
                    <a:pt x="152" y="128"/>
                  </a:lnTo>
                  <a:lnTo>
                    <a:pt x="160" y="128"/>
                  </a:lnTo>
                  <a:lnTo>
                    <a:pt x="176" y="128"/>
                  </a:lnTo>
                  <a:lnTo>
                    <a:pt x="200" y="128"/>
                  </a:lnTo>
                  <a:lnTo>
                    <a:pt x="208" y="112"/>
                  </a:lnTo>
                  <a:lnTo>
                    <a:pt x="208" y="80"/>
                  </a:lnTo>
                  <a:lnTo>
                    <a:pt x="200" y="80"/>
                  </a:lnTo>
                  <a:lnTo>
                    <a:pt x="192" y="72"/>
                  </a:lnTo>
                  <a:lnTo>
                    <a:pt x="88" y="0"/>
                  </a:lnTo>
                  <a:lnTo>
                    <a:pt x="72" y="0"/>
                  </a:lnTo>
                  <a:lnTo>
                    <a:pt x="88" y="112"/>
                  </a:lnTo>
                  <a:lnTo>
                    <a:pt x="96" y="120"/>
                  </a:lnTo>
                  <a:lnTo>
                    <a:pt x="80" y="128"/>
                  </a:lnTo>
                  <a:lnTo>
                    <a:pt x="24" y="128"/>
                  </a:lnTo>
                  <a:lnTo>
                    <a:pt x="16" y="120"/>
                  </a:lnTo>
                  <a:lnTo>
                    <a:pt x="0" y="136"/>
                  </a:lnTo>
                  <a:lnTo>
                    <a:pt x="8" y="152"/>
                  </a:lnTo>
                  <a:lnTo>
                    <a:pt x="16" y="168"/>
                  </a:lnTo>
                  <a:lnTo>
                    <a:pt x="8" y="168"/>
                  </a:lnTo>
                  <a:lnTo>
                    <a:pt x="24" y="168"/>
                  </a:lnTo>
                  <a:lnTo>
                    <a:pt x="40" y="168"/>
                  </a:lnTo>
                  <a:lnTo>
                    <a:pt x="48" y="176"/>
                  </a:lnTo>
                  <a:lnTo>
                    <a:pt x="56" y="192"/>
                  </a:lnTo>
                  <a:lnTo>
                    <a:pt x="64" y="192"/>
                  </a:lnTo>
                  <a:lnTo>
                    <a:pt x="72" y="192"/>
                  </a:lnTo>
                  <a:lnTo>
                    <a:pt x="80" y="192"/>
                  </a:lnTo>
                  <a:lnTo>
                    <a:pt x="88" y="192"/>
                  </a:lnTo>
                  <a:lnTo>
                    <a:pt x="96" y="192"/>
                  </a:lnTo>
                  <a:lnTo>
                    <a:pt x="96" y="184"/>
                  </a:lnTo>
                  <a:lnTo>
                    <a:pt x="96" y="17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09" name="Freeform 730"/>
            <p:cNvSpPr/>
            <p:nvPr/>
          </p:nvSpPr>
          <p:spPr bwMode="auto">
            <a:xfrm>
              <a:off x="5170204" y="3378740"/>
              <a:ext cx="161203" cy="225903"/>
            </a:xfrm>
            <a:custGeom>
              <a:avLst/>
              <a:gdLst>
                <a:gd name="T0" fmla="*/ 2147483647 w 120"/>
                <a:gd name="T1" fmla="*/ 2147483647 h 168"/>
                <a:gd name="T2" fmla="*/ 2147483647 w 120"/>
                <a:gd name="T3" fmla="*/ 2147483647 h 168"/>
                <a:gd name="T4" fmla="*/ 2147483647 w 120"/>
                <a:gd name="T5" fmla="*/ 2147483647 h 168"/>
                <a:gd name="T6" fmla="*/ 2147483647 w 120"/>
                <a:gd name="T7" fmla="*/ 2147483647 h 168"/>
                <a:gd name="T8" fmla="*/ 2147483647 w 120"/>
                <a:gd name="T9" fmla="*/ 2147483647 h 168"/>
                <a:gd name="T10" fmla="*/ 2147483647 w 120"/>
                <a:gd name="T11" fmla="*/ 2147483647 h 168"/>
                <a:gd name="T12" fmla="*/ 2147483647 w 120"/>
                <a:gd name="T13" fmla="*/ 2147483647 h 168"/>
                <a:gd name="T14" fmla="*/ 2147483647 w 120"/>
                <a:gd name="T15" fmla="*/ 2147483647 h 168"/>
                <a:gd name="T16" fmla="*/ 2147483647 w 120"/>
                <a:gd name="T17" fmla="*/ 2147483647 h 168"/>
                <a:gd name="T18" fmla="*/ 2147483647 w 120"/>
                <a:gd name="T19" fmla="*/ 2147483647 h 168"/>
                <a:gd name="T20" fmla="*/ 2147483647 w 120"/>
                <a:gd name="T21" fmla="*/ 2147483647 h 168"/>
                <a:gd name="T22" fmla="*/ 2147483647 w 120"/>
                <a:gd name="T23" fmla="*/ 2147483647 h 168"/>
                <a:gd name="T24" fmla="*/ 0 w 120"/>
                <a:gd name="T25" fmla="*/ 2147483647 h 168"/>
                <a:gd name="T26" fmla="*/ 0 w 120"/>
                <a:gd name="T27" fmla="*/ 2147483647 h 168"/>
                <a:gd name="T28" fmla="*/ 2147483647 w 120"/>
                <a:gd name="T29" fmla="*/ 2147483647 h 168"/>
                <a:gd name="T30" fmla="*/ 2147483647 w 120"/>
                <a:gd name="T31" fmla="*/ 2147483647 h 168"/>
                <a:gd name="T32" fmla="*/ 2147483647 w 120"/>
                <a:gd name="T33" fmla="*/ 2147483647 h 168"/>
                <a:gd name="T34" fmla="*/ 2147483647 w 120"/>
                <a:gd name="T35" fmla="*/ 2147483647 h 168"/>
                <a:gd name="T36" fmla="*/ 2147483647 w 120"/>
                <a:gd name="T37" fmla="*/ 2147483647 h 168"/>
                <a:gd name="T38" fmla="*/ 2147483647 w 120"/>
                <a:gd name="T39" fmla="*/ 0 h 168"/>
                <a:gd name="T40" fmla="*/ 2147483647 w 120"/>
                <a:gd name="T41" fmla="*/ 2147483647 h 1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0"/>
                <a:gd name="T64" fmla="*/ 0 h 168"/>
                <a:gd name="T65" fmla="*/ 120 w 120"/>
                <a:gd name="T66" fmla="*/ 168 h 1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0" h="168">
                  <a:moveTo>
                    <a:pt x="48" y="16"/>
                  </a:moveTo>
                  <a:lnTo>
                    <a:pt x="32" y="8"/>
                  </a:lnTo>
                  <a:lnTo>
                    <a:pt x="16" y="16"/>
                  </a:lnTo>
                  <a:lnTo>
                    <a:pt x="24" y="24"/>
                  </a:lnTo>
                  <a:lnTo>
                    <a:pt x="56" y="40"/>
                  </a:lnTo>
                  <a:lnTo>
                    <a:pt x="80" y="48"/>
                  </a:lnTo>
                  <a:lnTo>
                    <a:pt x="48" y="80"/>
                  </a:lnTo>
                  <a:lnTo>
                    <a:pt x="24" y="88"/>
                  </a:lnTo>
                  <a:lnTo>
                    <a:pt x="8" y="96"/>
                  </a:lnTo>
                  <a:lnTo>
                    <a:pt x="16" y="104"/>
                  </a:lnTo>
                  <a:lnTo>
                    <a:pt x="8" y="96"/>
                  </a:lnTo>
                  <a:lnTo>
                    <a:pt x="8" y="104"/>
                  </a:lnTo>
                  <a:lnTo>
                    <a:pt x="0" y="112"/>
                  </a:lnTo>
                  <a:lnTo>
                    <a:pt x="0" y="152"/>
                  </a:lnTo>
                  <a:lnTo>
                    <a:pt x="8" y="168"/>
                  </a:lnTo>
                  <a:lnTo>
                    <a:pt x="24" y="136"/>
                  </a:lnTo>
                  <a:lnTo>
                    <a:pt x="56" y="120"/>
                  </a:lnTo>
                  <a:lnTo>
                    <a:pt x="88" y="88"/>
                  </a:lnTo>
                  <a:lnTo>
                    <a:pt x="112" y="32"/>
                  </a:lnTo>
                  <a:lnTo>
                    <a:pt x="120" y="0"/>
                  </a:lnTo>
                  <a:lnTo>
                    <a:pt x="48"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10" name="Freeform 731"/>
            <p:cNvSpPr/>
            <p:nvPr/>
          </p:nvSpPr>
          <p:spPr bwMode="auto">
            <a:xfrm>
              <a:off x="4471660" y="3163803"/>
              <a:ext cx="269768" cy="203971"/>
            </a:xfrm>
            <a:custGeom>
              <a:avLst/>
              <a:gdLst>
                <a:gd name="T0" fmla="*/ 2147483647 w 201"/>
                <a:gd name="T1" fmla="*/ 2147483647 h 152"/>
                <a:gd name="T2" fmla="*/ 2147483647 w 201"/>
                <a:gd name="T3" fmla="*/ 2147483647 h 152"/>
                <a:gd name="T4" fmla="*/ 2147483647 w 201"/>
                <a:gd name="T5" fmla="*/ 2147483647 h 152"/>
                <a:gd name="T6" fmla="*/ 2147483647 w 201"/>
                <a:gd name="T7" fmla="*/ 2147483647 h 152"/>
                <a:gd name="T8" fmla="*/ 2147483647 w 201"/>
                <a:gd name="T9" fmla="*/ 2147483647 h 152"/>
                <a:gd name="T10" fmla="*/ 2147483647 w 201"/>
                <a:gd name="T11" fmla="*/ 2147483647 h 152"/>
                <a:gd name="T12" fmla="*/ 2147483647 w 201"/>
                <a:gd name="T13" fmla="*/ 2147483647 h 152"/>
                <a:gd name="T14" fmla="*/ 2147483647 w 201"/>
                <a:gd name="T15" fmla="*/ 2147483647 h 152"/>
                <a:gd name="T16" fmla="*/ 2147483647 w 201"/>
                <a:gd name="T17" fmla="*/ 2147483647 h 152"/>
                <a:gd name="T18" fmla="*/ 2147483647 w 201"/>
                <a:gd name="T19" fmla="*/ 2147483647 h 152"/>
                <a:gd name="T20" fmla="*/ 2147483647 w 201"/>
                <a:gd name="T21" fmla="*/ 2147483647 h 152"/>
                <a:gd name="T22" fmla="*/ 2147483647 w 201"/>
                <a:gd name="T23" fmla="*/ 2147483647 h 152"/>
                <a:gd name="T24" fmla="*/ 2147483647 w 201"/>
                <a:gd name="T25" fmla="*/ 2147483647 h 152"/>
                <a:gd name="T26" fmla="*/ 2147483647 w 201"/>
                <a:gd name="T27" fmla="*/ 2147483647 h 152"/>
                <a:gd name="T28" fmla="*/ 2147483647 w 201"/>
                <a:gd name="T29" fmla="*/ 2147483647 h 152"/>
                <a:gd name="T30" fmla="*/ 2147483647 w 201"/>
                <a:gd name="T31" fmla="*/ 0 h 152"/>
                <a:gd name="T32" fmla="*/ 2147483647 w 201"/>
                <a:gd name="T33" fmla="*/ 2147483647 h 152"/>
                <a:gd name="T34" fmla="*/ 2147483647 w 201"/>
                <a:gd name="T35" fmla="*/ 2147483647 h 152"/>
                <a:gd name="T36" fmla="*/ 2147483647 w 201"/>
                <a:gd name="T37" fmla="*/ 2147483647 h 152"/>
                <a:gd name="T38" fmla="*/ 2147483647 w 201"/>
                <a:gd name="T39" fmla="*/ 2147483647 h 152"/>
                <a:gd name="T40" fmla="*/ 2147483647 w 201"/>
                <a:gd name="T41" fmla="*/ 2147483647 h 152"/>
                <a:gd name="T42" fmla="*/ 2147483647 w 201"/>
                <a:gd name="T43" fmla="*/ 2147483647 h 152"/>
                <a:gd name="T44" fmla="*/ 0 w 201"/>
                <a:gd name="T45" fmla="*/ 2147483647 h 152"/>
                <a:gd name="T46" fmla="*/ 2147483647 w 201"/>
                <a:gd name="T47" fmla="*/ 2147483647 h 152"/>
                <a:gd name="T48" fmla="*/ 2147483647 w 201"/>
                <a:gd name="T49" fmla="*/ 2147483647 h 152"/>
                <a:gd name="T50" fmla="*/ 2147483647 w 201"/>
                <a:gd name="T51" fmla="*/ 2147483647 h 152"/>
                <a:gd name="T52" fmla="*/ 2147483647 w 201"/>
                <a:gd name="T53" fmla="*/ 2147483647 h 152"/>
                <a:gd name="T54" fmla="*/ 2147483647 w 201"/>
                <a:gd name="T55" fmla="*/ 2147483647 h 152"/>
                <a:gd name="T56" fmla="*/ 2147483647 w 201"/>
                <a:gd name="T57" fmla="*/ 2147483647 h 152"/>
                <a:gd name="T58" fmla="*/ 2147483647 w 201"/>
                <a:gd name="T59" fmla="*/ 2147483647 h 152"/>
                <a:gd name="T60" fmla="*/ 2147483647 w 201"/>
                <a:gd name="T61" fmla="*/ 2147483647 h 152"/>
                <a:gd name="T62" fmla="*/ 2147483647 w 201"/>
                <a:gd name="T63" fmla="*/ 2147483647 h 152"/>
                <a:gd name="T64" fmla="*/ 2147483647 w 201"/>
                <a:gd name="T65" fmla="*/ 2147483647 h 152"/>
                <a:gd name="T66" fmla="*/ 2147483647 w 201"/>
                <a:gd name="T67" fmla="*/ 2147483647 h 152"/>
                <a:gd name="T68" fmla="*/ 2147483647 w 201"/>
                <a:gd name="T69" fmla="*/ 2147483647 h 152"/>
                <a:gd name="T70" fmla="*/ 2147483647 w 201"/>
                <a:gd name="T71" fmla="*/ 2147483647 h 152"/>
                <a:gd name="T72" fmla="*/ 2147483647 w 201"/>
                <a:gd name="T73" fmla="*/ 2147483647 h 152"/>
                <a:gd name="T74" fmla="*/ 2147483647 w 201"/>
                <a:gd name="T75" fmla="*/ 2147483647 h 152"/>
                <a:gd name="T76" fmla="*/ 2147483647 w 201"/>
                <a:gd name="T77" fmla="*/ 2147483647 h 152"/>
                <a:gd name="T78" fmla="*/ 2147483647 w 201"/>
                <a:gd name="T79" fmla="*/ 2147483647 h 152"/>
                <a:gd name="T80" fmla="*/ 2147483647 w 201"/>
                <a:gd name="T81" fmla="*/ 2147483647 h 152"/>
                <a:gd name="T82" fmla="*/ 2147483647 w 201"/>
                <a:gd name="T83" fmla="*/ 2147483647 h 152"/>
                <a:gd name="T84" fmla="*/ 2147483647 w 201"/>
                <a:gd name="T85" fmla="*/ 0 h 152"/>
                <a:gd name="T86" fmla="*/ 2147483647 w 201"/>
                <a:gd name="T87" fmla="*/ 2147483647 h 152"/>
                <a:gd name="T88" fmla="*/ 2147483647 w 201"/>
                <a:gd name="T89" fmla="*/ 2147483647 h 152"/>
                <a:gd name="T90" fmla="*/ 2147483647 w 201"/>
                <a:gd name="T91" fmla="*/ 2147483647 h 152"/>
                <a:gd name="T92" fmla="*/ 2147483647 w 201"/>
                <a:gd name="T93" fmla="*/ 2147483647 h 152"/>
                <a:gd name="T94" fmla="*/ 2147483647 w 201"/>
                <a:gd name="T95" fmla="*/ 2147483647 h 152"/>
                <a:gd name="T96" fmla="*/ 2147483647 w 201"/>
                <a:gd name="T97" fmla="*/ 2147483647 h 152"/>
                <a:gd name="T98" fmla="*/ 0 w 201"/>
                <a:gd name="T99" fmla="*/ 2147483647 h 152"/>
                <a:gd name="T100" fmla="*/ 2147483647 w 201"/>
                <a:gd name="T101" fmla="*/ 2147483647 h 152"/>
                <a:gd name="T102" fmla="*/ 2147483647 w 201"/>
                <a:gd name="T103" fmla="*/ 2147483647 h 152"/>
                <a:gd name="T104" fmla="*/ 2147483647 w 201"/>
                <a:gd name="T105" fmla="*/ 2147483647 h 152"/>
                <a:gd name="T106" fmla="*/ 2147483647 w 201"/>
                <a:gd name="T107" fmla="*/ 2147483647 h 152"/>
                <a:gd name="T108" fmla="*/ 2147483647 w 201"/>
                <a:gd name="T109" fmla="*/ 2147483647 h 1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1"/>
                <a:gd name="T166" fmla="*/ 0 h 152"/>
                <a:gd name="T167" fmla="*/ 201 w 201"/>
                <a:gd name="T168" fmla="*/ 152 h 1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1" h="152">
                  <a:moveTo>
                    <a:pt x="40" y="152"/>
                  </a:moveTo>
                  <a:lnTo>
                    <a:pt x="48" y="136"/>
                  </a:lnTo>
                  <a:lnTo>
                    <a:pt x="64" y="136"/>
                  </a:lnTo>
                  <a:lnTo>
                    <a:pt x="89" y="144"/>
                  </a:lnTo>
                  <a:lnTo>
                    <a:pt x="105" y="136"/>
                  </a:lnTo>
                  <a:lnTo>
                    <a:pt x="129" y="136"/>
                  </a:lnTo>
                  <a:lnTo>
                    <a:pt x="153" y="136"/>
                  </a:lnTo>
                  <a:lnTo>
                    <a:pt x="169" y="120"/>
                  </a:lnTo>
                  <a:lnTo>
                    <a:pt x="193" y="96"/>
                  </a:lnTo>
                  <a:lnTo>
                    <a:pt x="201" y="48"/>
                  </a:lnTo>
                  <a:lnTo>
                    <a:pt x="193" y="40"/>
                  </a:lnTo>
                  <a:lnTo>
                    <a:pt x="185" y="16"/>
                  </a:lnTo>
                  <a:lnTo>
                    <a:pt x="177" y="8"/>
                  </a:lnTo>
                  <a:lnTo>
                    <a:pt x="145" y="0"/>
                  </a:lnTo>
                  <a:lnTo>
                    <a:pt x="73" y="48"/>
                  </a:lnTo>
                  <a:lnTo>
                    <a:pt x="48" y="64"/>
                  </a:lnTo>
                  <a:lnTo>
                    <a:pt x="48" y="96"/>
                  </a:lnTo>
                  <a:lnTo>
                    <a:pt x="40" y="112"/>
                  </a:lnTo>
                  <a:lnTo>
                    <a:pt x="16" y="112"/>
                  </a:lnTo>
                  <a:lnTo>
                    <a:pt x="0" y="112"/>
                  </a:lnTo>
                  <a:lnTo>
                    <a:pt x="8" y="128"/>
                  </a:lnTo>
                  <a:lnTo>
                    <a:pt x="24" y="144"/>
                  </a:lnTo>
                  <a:lnTo>
                    <a:pt x="32" y="144"/>
                  </a:lnTo>
                  <a:lnTo>
                    <a:pt x="40" y="152"/>
                  </a:lnTo>
                  <a:lnTo>
                    <a:pt x="48" y="136"/>
                  </a:lnTo>
                  <a:lnTo>
                    <a:pt x="64" y="136"/>
                  </a:lnTo>
                  <a:lnTo>
                    <a:pt x="89" y="144"/>
                  </a:lnTo>
                  <a:lnTo>
                    <a:pt x="105" y="136"/>
                  </a:lnTo>
                  <a:lnTo>
                    <a:pt x="129" y="136"/>
                  </a:lnTo>
                  <a:lnTo>
                    <a:pt x="153" y="136"/>
                  </a:lnTo>
                  <a:lnTo>
                    <a:pt x="169" y="120"/>
                  </a:lnTo>
                  <a:lnTo>
                    <a:pt x="193" y="96"/>
                  </a:lnTo>
                  <a:lnTo>
                    <a:pt x="201" y="48"/>
                  </a:lnTo>
                  <a:lnTo>
                    <a:pt x="193" y="40"/>
                  </a:lnTo>
                  <a:lnTo>
                    <a:pt x="185" y="16"/>
                  </a:lnTo>
                  <a:lnTo>
                    <a:pt x="177" y="8"/>
                  </a:lnTo>
                  <a:lnTo>
                    <a:pt x="145" y="0"/>
                  </a:lnTo>
                  <a:lnTo>
                    <a:pt x="73" y="48"/>
                  </a:lnTo>
                  <a:lnTo>
                    <a:pt x="48" y="64"/>
                  </a:lnTo>
                  <a:lnTo>
                    <a:pt x="48" y="96"/>
                  </a:lnTo>
                  <a:lnTo>
                    <a:pt x="40" y="112"/>
                  </a:lnTo>
                  <a:lnTo>
                    <a:pt x="16" y="112"/>
                  </a:lnTo>
                  <a:lnTo>
                    <a:pt x="0" y="112"/>
                  </a:lnTo>
                  <a:lnTo>
                    <a:pt x="8" y="128"/>
                  </a:lnTo>
                  <a:lnTo>
                    <a:pt x="24" y="144"/>
                  </a:lnTo>
                  <a:lnTo>
                    <a:pt x="32" y="144"/>
                  </a:lnTo>
                  <a:lnTo>
                    <a:pt x="40" y="15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11" name="Freeform 732"/>
            <p:cNvSpPr/>
            <p:nvPr/>
          </p:nvSpPr>
          <p:spPr bwMode="auto">
            <a:xfrm>
              <a:off x="5170204" y="3378740"/>
              <a:ext cx="161203" cy="225903"/>
            </a:xfrm>
            <a:custGeom>
              <a:avLst/>
              <a:gdLst>
                <a:gd name="T0" fmla="*/ 2147483647 w 120"/>
                <a:gd name="T1" fmla="*/ 2147483647 h 168"/>
                <a:gd name="T2" fmla="*/ 2147483647 w 120"/>
                <a:gd name="T3" fmla="*/ 2147483647 h 168"/>
                <a:gd name="T4" fmla="*/ 2147483647 w 120"/>
                <a:gd name="T5" fmla="*/ 2147483647 h 168"/>
                <a:gd name="T6" fmla="*/ 2147483647 w 120"/>
                <a:gd name="T7" fmla="*/ 2147483647 h 168"/>
                <a:gd name="T8" fmla="*/ 2147483647 w 120"/>
                <a:gd name="T9" fmla="*/ 2147483647 h 168"/>
                <a:gd name="T10" fmla="*/ 2147483647 w 120"/>
                <a:gd name="T11" fmla="*/ 2147483647 h 168"/>
                <a:gd name="T12" fmla="*/ 2147483647 w 120"/>
                <a:gd name="T13" fmla="*/ 2147483647 h 168"/>
                <a:gd name="T14" fmla="*/ 2147483647 w 120"/>
                <a:gd name="T15" fmla="*/ 2147483647 h 168"/>
                <a:gd name="T16" fmla="*/ 2147483647 w 120"/>
                <a:gd name="T17" fmla="*/ 2147483647 h 168"/>
                <a:gd name="T18" fmla="*/ 2147483647 w 120"/>
                <a:gd name="T19" fmla="*/ 2147483647 h 168"/>
                <a:gd name="T20" fmla="*/ 2147483647 w 120"/>
                <a:gd name="T21" fmla="*/ 2147483647 h 168"/>
                <a:gd name="T22" fmla="*/ 2147483647 w 120"/>
                <a:gd name="T23" fmla="*/ 2147483647 h 168"/>
                <a:gd name="T24" fmla="*/ 2147483647 w 120"/>
                <a:gd name="T25" fmla="*/ 2147483647 h 168"/>
                <a:gd name="T26" fmla="*/ 0 w 120"/>
                <a:gd name="T27" fmla="*/ 2147483647 h 168"/>
                <a:gd name="T28" fmla="*/ 0 w 120"/>
                <a:gd name="T29" fmla="*/ 2147483647 h 168"/>
                <a:gd name="T30" fmla="*/ 2147483647 w 120"/>
                <a:gd name="T31" fmla="*/ 2147483647 h 168"/>
                <a:gd name="T32" fmla="*/ 2147483647 w 120"/>
                <a:gd name="T33" fmla="*/ 2147483647 h 168"/>
                <a:gd name="T34" fmla="*/ 2147483647 w 120"/>
                <a:gd name="T35" fmla="*/ 2147483647 h 168"/>
                <a:gd name="T36" fmla="*/ 2147483647 w 120"/>
                <a:gd name="T37" fmla="*/ 2147483647 h 168"/>
                <a:gd name="T38" fmla="*/ 2147483647 w 120"/>
                <a:gd name="T39" fmla="*/ 2147483647 h 168"/>
                <a:gd name="T40" fmla="*/ 2147483647 w 120"/>
                <a:gd name="T41" fmla="*/ 0 h 168"/>
                <a:gd name="T42" fmla="*/ 2147483647 w 120"/>
                <a:gd name="T43" fmla="*/ 2147483647 h 1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0"/>
                <a:gd name="T67" fmla="*/ 0 h 168"/>
                <a:gd name="T68" fmla="*/ 120 w 120"/>
                <a:gd name="T69" fmla="*/ 168 h 1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0" h="168">
                  <a:moveTo>
                    <a:pt x="48" y="16"/>
                  </a:moveTo>
                  <a:lnTo>
                    <a:pt x="32" y="8"/>
                  </a:lnTo>
                  <a:lnTo>
                    <a:pt x="16" y="16"/>
                  </a:lnTo>
                  <a:lnTo>
                    <a:pt x="24" y="24"/>
                  </a:lnTo>
                  <a:lnTo>
                    <a:pt x="56" y="40"/>
                  </a:lnTo>
                  <a:lnTo>
                    <a:pt x="80" y="48"/>
                  </a:lnTo>
                  <a:lnTo>
                    <a:pt x="48" y="80"/>
                  </a:lnTo>
                  <a:lnTo>
                    <a:pt x="24" y="88"/>
                  </a:lnTo>
                  <a:lnTo>
                    <a:pt x="8" y="96"/>
                  </a:lnTo>
                  <a:lnTo>
                    <a:pt x="16" y="104"/>
                  </a:lnTo>
                  <a:lnTo>
                    <a:pt x="8" y="96"/>
                  </a:lnTo>
                  <a:lnTo>
                    <a:pt x="8" y="104"/>
                  </a:lnTo>
                  <a:lnTo>
                    <a:pt x="0" y="112"/>
                  </a:lnTo>
                  <a:lnTo>
                    <a:pt x="0" y="152"/>
                  </a:lnTo>
                  <a:lnTo>
                    <a:pt x="8" y="168"/>
                  </a:lnTo>
                  <a:lnTo>
                    <a:pt x="24" y="136"/>
                  </a:lnTo>
                  <a:lnTo>
                    <a:pt x="56" y="120"/>
                  </a:lnTo>
                  <a:lnTo>
                    <a:pt x="88" y="88"/>
                  </a:lnTo>
                  <a:lnTo>
                    <a:pt x="112" y="32"/>
                  </a:lnTo>
                  <a:lnTo>
                    <a:pt x="120" y="0"/>
                  </a:lnTo>
                  <a:lnTo>
                    <a:pt x="48"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12" name="Freeform 733"/>
            <p:cNvSpPr/>
            <p:nvPr/>
          </p:nvSpPr>
          <p:spPr bwMode="auto">
            <a:xfrm>
              <a:off x="4708529" y="3367774"/>
              <a:ext cx="21932" cy="86633"/>
            </a:xfrm>
            <a:custGeom>
              <a:avLst/>
              <a:gdLst>
                <a:gd name="T0" fmla="*/ 2147483647 w 16"/>
                <a:gd name="T1" fmla="*/ 0 h 64"/>
                <a:gd name="T2" fmla="*/ 2147483647 w 16"/>
                <a:gd name="T3" fmla="*/ 2147483647 h 64"/>
                <a:gd name="T4" fmla="*/ 0 w 16"/>
                <a:gd name="T5" fmla="*/ 2147483647 h 64"/>
                <a:gd name="T6" fmla="*/ 0 w 16"/>
                <a:gd name="T7" fmla="*/ 2147483647 h 64"/>
                <a:gd name="T8" fmla="*/ 2147483647 w 16"/>
                <a:gd name="T9" fmla="*/ 2147483647 h 64"/>
                <a:gd name="T10" fmla="*/ 2147483647 w 16"/>
                <a:gd name="T11" fmla="*/ 2147483647 h 64"/>
                <a:gd name="T12" fmla="*/ 2147483647 w 16"/>
                <a:gd name="T13" fmla="*/ 0 h 64"/>
                <a:gd name="T14" fmla="*/ 0 60000 65536"/>
                <a:gd name="T15" fmla="*/ 0 60000 65536"/>
                <a:gd name="T16" fmla="*/ 0 60000 65536"/>
                <a:gd name="T17" fmla="*/ 0 60000 65536"/>
                <a:gd name="T18" fmla="*/ 0 60000 65536"/>
                <a:gd name="T19" fmla="*/ 0 60000 65536"/>
                <a:gd name="T20" fmla="*/ 0 60000 65536"/>
                <a:gd name="T21" fmla="*/ 0 w 16"/>
                <a:gd name="T22" fmla="*/ 0 h 64"/>
                <a:gd name="T23" fmla="*/ 16 w 16"/>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4">
                  <a:moveTo>
                    <a:pt x="8" y="0"/>
                  </a:moveTo>
                  <a:lnTo>
                    <a:pt x="16" y="24"/>
                  </a:lnTo>
                  <a:lnTo>
                    <a:pt x="0" y="32"/>
                  </a:lnTo>
                  <a:lnTo>
                    <a:pt x="0" y="40"/>
                  </a:lnTo>
                  <a:lnTo>
                    <a:pt x="8" y="64"/>
                  </a:lnTo>
                  <a:lnTo>
                    <a:pt x="16" y="64"/>
                  </a:lnTo>
                  <a:lnTo>
                    <a:pt x="8"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13" name="Freeform 734"/>
            <p:cNvSpPr/>
            <p:nvPr/>
          </p:nvSpPr>
          <p:spPr bwMode="auto">
            <a:xfrm>
              <a:off x="4708529" y="3367774"/>
              <a:ext cx="21932" cy="86633"/>
            </a:xfrm>
            <a:custGeom>
              <a:avLst/>
              <a:gdLst>
                <a:gd name="T0" fmla="*/ 2147483647 w 16"/>
                <a:gd name="T1" fmla="*/ 0 h 64"/>
                <a:gd name="T2" fmla="*/ 2147483647 w 16"/>
                <a:gd name="T3" fmla="*/ 0 h 64"/>
                <a:gd name="T4" fmla="*/ 2147483647 w 16"/>
                <a:gd name="T5" fmla="*/ 2147483647 h 64"/>
                <a:gd name="T6" fmla="*/ 0 w 16"/>
                <a:gd name="T7" fmla="*/ 2147483647 h 64"/>
                <a:gd name="T8" fmla="*/ 0 w 16"/>
                <a:gd name="T9" fmla="*/ 2147483647 h 64"/>
                <a:gd name="T10" fmla="*/ 2147483647 w 16"/>
                <a:gd name="T11" fmla="*/ 2147483647 h 64"/>
                <a:gd name="T12" fmla="*/ 2147483647 w 16"/>
                <a:gd name="T13" fmla="*/ 2147483647 h 64"/>
                <a:gd name="T14" fmla="*/ 0 60000 65536"/>
                <a:gd name="T15" fmla="*/ 0 60000 65536"/>
                <a:gd name="T16" fmla="*/ 0 60000 65536"/>
                <a:gd name="T17" fmla="*/ 0 60000 65536"/>
                <a:gd name="T18" fmla="*/ 0 60000 65536"/>
                <a:gd name="T19" fmla="*/ 0 60000 65536"/>
                <a:gd name="T20" fmla="*/ 0 60000 65536"/>
                <a:gd name="T21" fmla="*/ 0 w 16"/>
                <a:gd name="T22" fmla="*/ 0 h 64"/>
                <a:gd name="T23" fmla="*/ 16 w 16"/>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4">
                  <a:moveTo>
                    <a:pt x="8" y="0"/>
                  </a:moveTo>
                  <a:lnTo>
                    <a:pt x="8" y="0"/>
                  </a:lnTo>
                  <a:lnTo>
                    <a:pt x="16" y="24"/>
                  </a:lnTo>
                  <a:lnTo>
                    <a:pt x="0" y="32"/>
                  </a:lnTo>
                  <a:lnTo>
                    <a:pt x="0" y="40"/>
                  </a:lnTo>
                  <a:lnTo>
                    <a:pt x="8" y="64"/>
                  </a:lnTo>
                  <a:lnTo>
                    <a:pt x="16" y="64"/>
                  </a:lnTo>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14" name="Freeform 735"/>
            <p:cNvSpPr/>
            <p:nvPr/>
          </p:nvSpPr>
          <p:spPr bwMode="auto">
            <a:xfrm>
              <a:off x="4708529" y="3367774"/>
              <a:ext cx="21932" cy="86633"/>
            </a:xfrm>
            <a:custGeom>
              <a:avLst/>
              <a:gdLst>
                <a:gd name="T0" fmla="*/ 2147483647 w 16"/>
                <a:gd name="T1" fmla="*/ 0 h 64"/>
                <a:gd name="T2" fmla="*/ 2147483647 w 16"/>
                <a:gd name="T3" fmla="*/ 0 h 64"/>
                <a:gd name="T4" fmla="*/ 2147483647 w 16"/>
                <a:gd name="T5" fmla="*/ 2147483647 h 64"/>
                <a:gd name="T6" fmla="*/ 0 w 16"/>
                <a:gd name="T7" fmla="*/ 2147483647 h 64"/>
                <a:gd name="T8" fmla="*/ 0 w 16"/>
                <a:gd name="T9" fmla="*/ 2147483647 h 64"/>
                <a:gd name="T10" fmla="*/ 2147483647 w 16"/>
                <a:gd name="T11" fmla="*/ 2147483647 h 64"/>
                <a:gd name="T12" fmla="*/ 2147483647 w 16"/>
                <a:gd name="T13" fmla="*/ 2147483647 h 64"/>
                <a:gd name="T14" fmla="*/ 0 60000 65536"/>
                <a:gd name="T15" fmla="*/ 0 60000 65536"/>
                <a:gd name="T16" fmla="*/ 0 60000 65536"/>
                <a:gd name="T17" fmla="*/ 0 60000 65536"/>
                <a:gd name="T18" fmla="*/ 0 60000 65536"/>
                <a:gd name="T19" fmla="*/ 0 60000 65536"/>
                <a:gd name="T20" fmla="*/ 0 60000 65536"/>
                <a:gd name="T21" fmla="*/ 0 w 16"/>
                <a:gd name="T22" fmla="*/ 0 h 64"/>
                <a:gd name="T23" fmla="*/ 16 w 16"/>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4">
                  <a:moveTo>
                    <a:pt x="8" y="0"/>
                  </a:moveTo>
                  <a:lnTo>
                    <a:pt x="8" y="0"/>
                  </a:lnTo>
                  <a:lnTo>
                    <a:pt x="16" y="24"/>
                  </a:lnTo>
                  <a:lnTo>
                    <a:pt x="0" y="32"/>
                  </a:lnTo>
                  <a:lnTo>
                    <a:pt x="0" y="40"/>
                  </a:lnTo>
                  <a:lnTo>
                    <a:pt x="8" y="64"/>
                  </a:lnTo>
                  <a:lnTo>
                    <a:pt x="16" y="64"/>
                  </a:lnTo>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15" name="Freeform 736"/>
            <p:cNvSpPr/>
            <p:nvPr/>
          </p:nvSpPr>
          <p:spPr bwMode="auto">
            <a:xfrm>
              <a:off x="4698659" y="3174769"/>
              <a:ext cx="171072" cy="279637"/>
            </a:xfrm>
            <a:custGeom>
              <a:avLst/>
              <a:gdLst>
                <a:gd name="T0" fmla="*/ 2147483647 w 128"/>
                <a:gd name="T1" fmla="*/ 2147483647 h 208"/>
                <a:gd name="T2" fmla="*/ 2147483647 w 128"/>
                <a:gd name="T3" fmla="*/ 2147483647 h 208"/>
                <a:gd name="T4" fmla="*/ 2147483647 w 128"/>
                <a:gd name="T5" fmla="*/ 2147483647 h 208"/>
                <a:gd name="T6" fmla="*/ 2147483647 w 128"/>
                <a:gd name="T7" fmla="*/ 2147483647 h 208"/>
                <a:gd name="T8" fmla="*/ 2147483647 w 128"/>
                <a:gd name="T9" fmla="*/ 2147483647 h 208"/>
                <a:gd name="T10" fmla="*/ 2147483647 w 128"/>
                <a:gd name="T11" fmla="*/ 2147483647 h 208"/>
                <a:gd name="T12" fmla="*/ 2147483647 w 128"/>
                <a:gd name="T13" fmla="*/ 2147483647 h 208"/>
                <a:gd name="T14" fmla="*/ 2147483647 w 128"/>
                <a:gd name="T15" fmla="*/ 2147483647 h 208"/>
                <a:gd name="T16" fmla="*/ 2147483647 w 128"/>
                <a:gd name="T17" fmla="*/ 2147483647 h 208"/>
                <a:gd name="T18" fmla="*/ 2147483647 w 128"/>
                <a:gd name="T19" fmla="*/ 2147483647 h 208"/>
                <a:gd name="T20" fmla="*/ 2147483647 w 128"/>
                <a:gd name="T21" fmla="*/ 2147483647 h 208"/>
                <a:gd name="T22" fmla="*/ 2147483647 w 128"/>
                <a:gd name="T23" fmla="*/ 0 h 208"/>
                <a:gd name="T24" fmla="*/ 2147483647 w 128"/>
                <a:gd name="T25" fmla="*/ 2147483647 h 208"/>
                <a:gd name="T26" fmla="*/ 2147483647 w 128"/>
                <a:gd name="T27" fmla="*/ 2147483647 h 208"/>
                <a:gd name="T28" fmla="*/ 2147483647 w 128"/>
                <a:gd name="T29" fmla="*/ 2147483647 h 208"/>
                <a:gd name="T30" fmla="*/ 2147483647 w 128"/>
                <a:gd name="T31" fmla="*/ 2147483647 h 208"/>
                <a:gd name="T32" fmla="*/ 0 w 128"/>
                <a:gd name="T33" fmla="*/ 2147483647 h 208"/>
                <a:gd name="T34" fmla="*/ 2147483647 w 128"/>
                <a:gd name="T35" fmla="*/ 2147483647 h 208"/>
                <a:gd name="T36" fmla="*/ 0 w 128"/>
                <a:gd name="T37" fmla="*/ 2147483647 h 208"/>
                <a:gd name="T38" fmla="*/ 2147483647 w 128"/>
                <a:gd name="T39" fmla="*/ 2147483647 h 208"/>
                <a:gd name="T40" fmla="*/ 2147483647 w 128"/>
                <a:gd name="T41" fmla="*/ 2147483647 h 208"/>
                <a:gd name="T42" fmla="*/ 2147483647 w 128"/>
                <a:gd name="T43" fmla="*/ 2147483647 h 208"/>
                <a:gd name="T44" fmla="*/ 2147483647 w 128"/>
                <a:gd name="T45" fmla="*/ 2147483647 h 20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8"/>
                <a:gd name="T70" fmla="*/ 0 h 208"/>
                <a:gd name="T71" fmla="*/ 128 w 128"/>
                <a:gd name="T72" fmla="*/ 208 h 20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8" h="208">
                  <a:moveTo>
                    <a:pt x="24" y="208"/>
                  </a:moveTo>
                  <a:lnTo>
                    <a:pt x="40" y="200"/>
                  </a:lnTo>
                  <a:lnTo>
                    <a:pt x="64" y="192"/>
                  </a:lnTo>
                  <a:lnTo>
                    <a:pt x="64" y="184"/>
                  </a:lnTo>
                  <a:lnTo>
                    <a:pt x="88" y="184"/>
                  </a:lnTo>
                  <a:lnTo>
                    <a:pt x="120" y="160"/>
                  </a:lnTo>
                  <a:lnTo>
                    <a:pt x="104" y="136"/>
                  </a:lnTo>
                  <a:lnTo>
                    <a:pt x="112" y="128"/>
                  </a:lnTo>
                  <a:lnTo>
                    <a:pt x="112" y="104"/>
                  </a:lnTo>
                  <a:lnTo>
                    <a:pt x="128" y="96"/>
                  </a:lnTo>
                  <a:lnTo>
                    <a:pt x="128" y="48"/>
                  </a:lnTo>
                  <a:lnTo>
                    <a:pt x="32" y="0"/>
                  </a:lnTo>
                  <a:lnTo>
                    <a:pt x="16" y="8"/>
                  </a:lnTo>
                  <a:lnTo>
                    <a:pt x="24" y="32"/>
                  </a:lnTo>
                  <a:lnTo>
                    <a:pt x="32" y="40"/>
                  </a:lnTo>
                  <a:lnTo>
                    <a:pt x="24" y="88"/>
                  </a:lnTo>
                  <a:lnTo>
                    <a:pt x="0" y="112"/>
                  </a:lnTo>
                  <a:lnTo>
                    <a:pt x="8" y="112"/>
                  </a:lnTo>
                  <a:lnTo>
                    <a:pt x="0" y="112"/>
                  </a:lnTo>
                  <a:lnTo>
                    <a:pt x="8" y="128"/>
                  </a:lnTo>
                  <a:lnTo>
                    <a:pt x="16" y="128"/>
                  </a:lnTo>
                  <a:lnTo>
                    <a:pt x="16" y="144"/>
                  </a:lnTo>
                  <a:lnTo>
                    <a:pt x="24" y="20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16" name="Freeform 737"/>
            <p:cNvSpPr/>
            <p:nvPr/>
          </p:nvSpPr>
          <p:spPr bwMode="auto">
            <a:xfrm>
              <a:off x="4698659" y="3174769"/>
              <a:ext cx="171072" cy="279637"/>
            </a:xfrm>
            <a:custGeom>
              <a:avLst/>
              <a:gdLst>
                <a:gd name="T0" fmla="*/ 2147483647 w 128"/>
                <a:gd name="T1" fmla="*/ 2147483647 h 208"/>
                <a:gd name="T2" fmla="*/ 2147483647 w 128"/>
                <a:gd name="T3" fmla="*/ 2147483647 h 208"/>
                <a:gd name="T4" fmla="*/ 2147483647 w 128"/>
                <a:gd name="T5" fmla="*/ 2147483647 h 208"/>
                <a:gd name="T6" fmla="*/ 2147483647 w 128"/>
                <a:gd name="T7" fmla="*/ 2147483647 h 208"/>
                <a:gd name="T8" fmla="*/ 2147483647 w 128"/>
                <a:gd name="T9" fmla="*/ 2147483647 h 208"/>
                <a:gd name="T10" fmla="*/ 2147483647 w 128"/>
                <a:gd name="T11" fmla="*/ 2147483647 h 208"/>
                <a:gd name="T12" fmla="*/ 2147483647 w 128"/>
                <a:gd name="T13" fmla="*/ 2147483647 h 208"/>
                <a:gd name="T14" fmla="*/ 2147483647 w 128"/>
                <a:gd name="T15" fmla="*/ 2147483647 h 208"/>
                <a:gd name="T16" fmla="*/ 2147483647 w 128"/>
                <a:gd name="T17" fmla="*/ 2147483647 h 208"/>
                <a:gd name="T18" fmla="*/ 2147483647 w 128"/>
                <a:gd name="T19" fmla="*/ 2147483647 h 208"/>
                <a:gd name="T20" fmla="*/ 2147483647 w 128"/>
                <a:gd name="T21" fmla="*/ 2147483647 h 208"/>
                <a:gd name="T22" fmla="*/ 2147483647 w 128"/>
                <a:gd name="T23" fmla="*/ 2147483647 h 208"/>
                <a:gd name="T24" fmla="*/ 2147483647 w 128"/>
                <a:gd name="T25" fmla="*/ 0 h 208"/>
                <a:gd name="T26" fmla="*/ 2147483647 w 128"/>
                <a:gd name="T27" fmla="*/ 2147483647 h 208"/>
                <a:gd name="T28" fmla="*/ 2147483647 w 128"/>
                <a:gd name="T29" fmla="*/ 2147483647 h 208"/>
                <a:gd name="T30" fmla="*/ 2147483647 w 128"/>
                <a:gd name="T31" fmla="*/ 2147483647 h 208"/>
                <a:gd name="T32" fmla="*/ 2147483647 w 128"/>
                <a:gd name="T33" fmla="*/ 2147483647 h 208"/>
                <a:gd name="T34" fmla="*/ 2147483647 w 128"/>
                <a:gd name="T35" fmla="*/ 2147483647 h 208"/>
                <a:gd name="T36" fmla="*/ 0 w 128"/>
                <a:gd name="T37" fmla="*/ 2147483647 h 208"/>
                <a:gd name="T38" fmla="*/ 2147483647 w 128"/>
                <a:gd name="T39" fmla="*/ 2147483647 h 208"/>
                <a:gd name="T40" fmla="*/ 0 w 128"/>
                <a:gd name="T41" fmla="*/ 2147483647 h 208"/>
                <a:gd name="T42" fmla="*/ 0 w 128"/>
                <a:gd name="T43" fmla="*/ 2147483647 h 208"/>
                <a:gd name="T44" fmla="*/ 2147483647 w 128"/>
                <a:gd name="T45" fmla="*/ 2147483647 h 208"/>
                <a:gd name="T46" fmla="*/ 2147483647 w 128"/>
                <a:gd name="T47" fmla="*/ 2147483647 h 208"/>
                <a:gd name="T48" fmla="*/ 2147483647 w 128"/>
                <a:gd name="T49" fmla="*/ 2147483647 h 2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208"/>
                <a:gd name="T77" fmla="*/ 128 w 128"/>
                <a:gd name="T78" fmla="*/ 208 h 2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208">
                  <a:moveTo>
                    <a:pt x="24" y="208"/>
                  </a:moveTo>
                  <a:lnTo>
                    <a:pt x="40" y="200"/>
                  </a:lnTo>
                  <a:lnTo>
                    <a:pt x="64" y="192"/>
                  </a:lnTo>
                  <a:lnTo>
                    <a:pt x="64" y="184"/>
                  </a:lnTo>
                  <a:lnTo>
                    <a:pt x="88" y="184"/>
                  </a:lnTo>
                  <a:lnTo>
                    <a:pt x="120" y="160"/>
                  </a:lnTo>
                  <a:lnTo>
                    <a:pt x="104" y="136"/>
                  </a:lnTo>
                  <a:lnTo>
                    <a:pt x="112" y="128"/>
                  </a:lnTo>
                  <a:lnTo>
                    <a:pt x="112" y="104"/>
                  </a:lnTo>
                  <a:lnTo>
                    <a:pt x="128" y="96"/>
                  </a:lnTo>
                  <a:lnTo>
                    <a:pt x="128" y="48"/>
                  </a:lnTo>
                  <a:lnTo>
                    <a:pt x="32" y="0"/>
                  </a:lnTo>
                  <a:lnTo>
                    <a:pt x="16" y="8"/>
                  </a:lnTo>
                  <a:lnTo>
                    <a:pt x="24" y="32"/>
                  </a:lnTo>
                  <a:lnTo>
                    <a:pt x="32" y="40"/>
                  </a:lnTo>
                  <a:lnTo>
                    <a:pt x="24" y="88"/>
                  </a:lnTo>
                  <a:lnTo>
                    <a:pt x="0" y="112"/>
                  </a:lnTo>
                  <a:lnTo>
                    <a:pt x="8" y="112"/>
                  </a:lnTo>
                  <a:lnTo>
                    <a:pt x="0" y="112"/>
                  </a:lnTo>
                  <a:lnTo>
                    <a:pt x="8" y="128"/>
                  </a:lnTo>
                  <a:lnTo>
                    <a:pt x="16" y="128"/>
                  </a:lnTo>
                  <a:lnTo>
                    <a:pt x="16" y="144"/>
                  </a:lnTo>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17" name="Freeform 738"/>
            <p:cNvSpPr/>
            <p:nvPr/>
          </p:nvSpPr>
          <p:spPr bwMode="auto">
            <a:xfrm>
              <a:off x="4698659" y="3174769"/>
              <a:ext cx="171072" cy="279637"/>
            </a:xfrm>
            <a:custGeom>
              <a:avLst/>
              <a:gdLst>
                <a:gd name="T0" fmla="*/ 2147483647 w 128"/>
                <a:gd name="T1" fmla="*/ 2147483647 h 208"/>
                <a:gd name="T2" fmla="*/ 2147483647 w 128"/>
                <a:gd name="T3" fmla="*/ 2147483647 h 208"/>
                <a:gd name="T4" fmla="*/ 2147483647 w 128"/>
                <a:gd name="T5" fmla="*/ 2147483647 h 208"/>
                <a:gd name="T6" fmla="*/ 2147483647 w 128"/>
                <a:gd name="T7" fmla="*/ 2147483647 h 208"/>
                <a:gd name="T8" fmla="*/ 2147483647 w 128"/>
                <a:gd name="T9" fmla="*/ 2147483647 h 208"/>
                <a:gd name="T10" fmla="*/ 2147483647 w 128"/>
                <a:gd name="T11" fmla="*/ 2147483647 h 208"/>
                <a:gd name="T12" fmla="*/ 2147483647 w 128"/>
                <a:gd name="T13" fmla="*/ 2147483647 h 208"/>
                <a:gd name="T14" fmla="*/ 2147483647 w 128"/>
                <a:gd name="T15" fmla="*/ 2147483647 h 208"/>
                <a:gd name="T16" fmla="*/ 2147483647 w 128"/>
                <a:gd name="T17" fmla="*/ 2147483647 h 208"/>
                <a:gd name="T18" fmla="*/ 2147483647 w 128"/>
                <a:gd name="T19" fmla="*/ 2147483647 h 208"/>
                <a:gd name="T20" fmla="*/ 2147483647 w 128"/>
                <a:gd name="T21" fmla="*/ 2147483647 h 208"/>
                <a:gd name="T22" fmla="*/ 2147483647 w 128"/>
                <a:gd name="T23" fmla="*/ 2147483647 h 208"/>
                <a:gd name="T24" fmla="*/ 2147483647 w 128"/>
                <a:gd name="T25" fmla="*/ 0 h 208"/>
                <a:gd name="T26" fmla="*/ 2147483647 w 128"/>
                <a:gd name="T27" fmla="*/ 2147483647 h 208"/>
                <a:gd name="T28" fmla="*/ 2147483647 w 128"/>
                <a:gd name="T29" fmla="*/ 2147483647 h 208"/>
                <a:gd name="T30" fmla="*/ 2147483647 w 128"/>
                <a:gd name="T31" fmla="*/ 2147483647 h 208"/>
                <a:gd name="T32" fmla="*/ 2147483647 w 128"/>
                <a:gd name="T33" fmla="*/ 2147483647 h 208"/>
                <a:gd name="T34" fmla="*/ 2147483647 w 128"/>
                <a:gd name="T35" fmla="*/ 2147483647 h 208"/>
                <a:gd name="T36" fmla="*/ 0 w 128"/>
                <a:gd name="T37" fmla="*/ 2147483647 h 208"/>
                <a:gd name="T38" fmla="*/ 2147483647 w 128"/>
                <a:gd name="T39" fmla="*/ 2147483647 h 208"/>
                <a:gd name="T40" fmla="*/ 0 w 128"/>
                <a:gd name="T41" fmla="*/ 2147483647 h 208"/>
                <a:gd name="T42" fmla="*/ 0 w 128"/>
                <a:gd name="T43" fmla="*/ 2147483647 h 208"/>
                <a:gd name="T44" fmla="*/ 2147483647 w 128"/>
                <a:gd name="T45" fmla="*/ 2147483647 h 208"/>
                <a:gd name="T46" fmla="*/ 2147483647 w 128"/>
                <a:gd name="T47" fmla="*/ 2147483647 h 208"/>
                <a:gd name="T48" fmla="*/ 2147483647 w 128"/>
                <a:gd name="T49" fmla="*/ 2147483647 h 2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208"/>
                <a:gd name="T77" fmla="*/ 128 w 128"/>
                <a:gd name="T78" fmla="*/ 208 h 2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208">
                  <a:moveTo>
                    <a:pt x="24" y="208"/>
                  </a:moveTo>
                  <a:lnTo>
                    <a:pt x="40" y="200"/>
                  </a:lnTo>
                  <a:lnTo>
                    <a:pt x="64" y="192"/>
                  </a:lnTo>
                  <a:lnTo>
                    <a:pt x="64" y="184"/>
                  </a:lnTo>
                  <a:lnTo>
                    <a:pt x="88" y="184"/>
                  </a:lnTo>
                  <a:lnTo>
                    <a:pt x="120" y="160"/>
                  </a:lnTo>
                  <a:lnTo>
                    <a:pt x="104" y="136"/>
                  </a:lnTo>
                  <a:lnTo>
                    <a:pt x="112" y="128"/>
                  </a:lnTo>
                  <a:lnTo>
                    <a:pt x="112" y="104"/>
                  </a:lnTo>
                  <a:lnTo>
                    <a:pt x="128" y="96"/>
                  </a:lnTo>
                  <a:lnTo>
                    <a:pt x="128" y="48"/>
                  </a:lnTo>
                  <a:lnTo>
                    <a:pt x="32" y="0"/>
                  </a:lnTo>
                  <a:lnTo>
                    <a:pt x="16" y="8"/>
                  </a:lnTo>
                  <a:lnTo>
                    <a:pt x="24" y="32"/>
                  </a:lnTo>
                  <a:lnTo>
                    <a:pt x="32" y="40"/>
                  </a:lnTo>
                  <a:lnTo>
                    <a:pt x="24" y="88"/>
                  </a:lnTo>
                  <a:lnTo>
                    <a:pt x="0" y="112"/>
                  </a:lnTo>
                  <a:lnTo>
                    <a:pt x="8" y="112"/>
                  </a:lnTo>
                  <a:lnTo>
                    <a:pt x="0" y="112"/>
                  </a:lnTo>
                  <a:lnTo>
                    <a:pt x="8" y="128"/>
                  </a:lnTo>
                  <a:lnTo>
                    <a:pt x="16" y="128"/>
                  </a:lnTo>
                  <a:lnTo>
                    <a:pt x="16" y="144"/>
                  </a:lnTo>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18" name="Freeform 739"/>
            <p:cNvSpPr/>
            <p:nvPr/>
          </p:nvSpPr>
          <p:spPr bwMode="auto">
            <a:xfrm>
              <a:off x="4752394" y="3958850"/>
              <a:ext cx="267574" cy="246738"/>
            </a:xfrm>
            <a:custGeom>
              <a:avLst/>
              <a:gdLst>
                <a:gd name="T0" fmla="*/ 2147483647 w 200"/>
                <a:gd name="T1" fmla="*/ 2147483647 h 184"/>
                <a:gd name="T2" fmla="*/ 2147483647 w 200"/>
                <a:gd name="T3" fmla="*/ 2147483647 h 184"/>
                <a:gd name="T4" fmla="*/ 2147483647 w 200"/>
                <a:gd name="T5" fmla="*/ 0 h 184"/>
                <a:gd name="T6" fmla="*/ 2147483647 w 200"/>
                <a:gd name="T7" fmla="*/ 2147483647 h 184"/>
                <a:gd name="T8" fmla="*/ 2147483647 w 200"/>
                <a:gd name="T9" fmla="*/ 2147483647 h 184"/>
                <a:gd name="T10" fmla="*/ 2147483647 w 200"/>
                <a:gd name="T11" fmla="*/ 2147483647 h 184"/>
                <a:gd name="T12" fmla="*/ 2147483647 w 200"/>
                <a:gd name="T13" fmla="*/ 2147483647 h 184"/>
                <a:gd name="T14" fmla="*/ 2147483647 w 200"/>
                <a:gd name="T15" fmla="*/ 2147483647 h 184"/>
                <a:gd name="T16" fmla="*/ 2147483647 w 200"/>
                <a:gd name="T17" fmla="*/ 2147483647 h 184"/>
                <a:gd name="T18" fmla="*/ 2147483647 w 200"/>
                <a:gd name="T19" fmla="*/ 2147483647 h 184"/>
                <a:gd name="T20" fmla="*/ 2147483647 w 200"/>
                <a:gd name="T21" fmla="*/ 2147483647 h 184"/>
                <a:gd name="T22" fmla="*/ 2147483647 w 200"/>
                <a:gd name="T23" fmla="*/ 2147483647 h 184"/>
                <a:gd name="T24" fmla="*/ 2147483647 w 200"/>
                <a:gd name="T25" fmla="*/ 2147483647 h 184"/>
                <a:gd name="T26" fmla="*/ 2147483647 w 200"/>
                <a:gd name="T27" fmla="*/ 2147483647 h 184"/>
                <a:gd name="T28" fmla="*/ 0 w 200"/>
                <a:gd name="T29" fmla="*/ 2147483647 h 184"/>
                <a:gd name="T30" fmla="*/ 0 w 200"/>
                <a:gd name="T31" fmla="*/ 2147483647 h 184"/>
                <a:gd name="T32" fmla="*/ 2147483647 w 200"/>
                <a:gd name="T33" fmla="*/ 2147483647 h 184"/>
                <a:gd name="T34" fmla="*/ 2147483647 w 200"/>
                <a:gd name="T35" fmla="*/ 2147483647 h 184"/>
                <a:gd name="T36" fmla="*/ 2147483647 w 200"/>
                <a:gd name="T37" fmla="*/ 2147483647 h 184"/>
                <a:gd name="T38" fmla="*/ 2147483647 w 200"/>
                <a:gd name="T39" fmla="*/ 2147483647 h 184"/>
                <a:gd name="T40" fmla="*/ 2147483647 w 200"/>
                <a:gd name="T41" fmla="*/ 2147483647 h 184"/>
                <a:gd name="T42" fmla="*/ 2147483647 w 200"/>
                <a:gd name="T43" fmla="*/ 2147483647 h 184"/>
                <a:gd name="T44" fmla="*/ 2147483647 w 200"/>
                <a:gd name="T45" fmla="*/ 2147483647 h 184"/>
                <a:gd name="T46" fmla="*/ 2147483647 w 200"/>
                <a:gd name="T47" fmla="*/ 2147483647 h 184"/>
                <a:gd name="T48" fmla="*/ 2147483647 w 200"/>
                <a:gd name="T49" fmla="*/ 2147483647 h 184"/>
                <a:gd name="T50" fmla="*/ 2147483647 w 200"/>
                <a:gd name="T51" fmla="*/ 2147483647 h 184"/>
                <a:gd name="T52" fmla="*/ 2147483647 w 200"/>
                <a:gd name="T53" fmla="*/ 2147483647 h 1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
                <a:gd name="T82" fmla="*/ 0 h 184"/>
                <a:gd name="T83" fmla="*/ 200 w 200"/>
                <a:gd name="T84" fmla="*/ 184 h 18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 h="184">
                  <a:moveTo>
                    <a:pt x="192" y="8"/>
                  </a:moveTo>
                  <a:lnTo>
                    <a:pt x="184" y="8"/>
                  </a:lnTo>
                  <a:lnTo>
                    <a:pt x="160" y="0"/>
                  </a:lnTo>
                  <a:lnTo>
                    <a:pt x="136" y="24"/>
                  </a:lnTo>
                  <a:lnTo>
                    <a:pt x="104" y="48"/>
                  </a:lnTo>
                  <a:lnTo>
                    <a:pt x="88" y="48"/>
                  </a:lnTo>
                  <a:lnTo>
                    <a:pt x="64" y="64"/>
                  </a:lnTo>
                  <a:lnTo>
                    <a:pt x="56" y="64"/>
                  </a:lnTo>
                  <a:lnTo>
                    <a:pt x="48" y="56"/>
                  </a:lnTo>
                  <a:lnTo>
                    <a:pt x="40" y="40"/>
                  </a:lnTo>
                  <a:lnTo>
                    <a:pt x="40" y="48"/>
                  </a:lnTo>
                  <a:lnTo>
                    <a:pt x="40" y="40"/>
                  </a:lnTo>
                  <a:lnTo>
                    <a:pt x="32" y="96"/>
                  </a:lnTo>
                  <a:lnTo>
                    <a:pt x="24" y="96"/>
                  </a:lnTo>
                  <a:lnTo>
                    <a:pt x="0" y="88"/>
                  </a:lnTo>
                  <a:lnTo>
                    <a:pt x="0" y="96"/>
                  </a:lnTo>
                  <a:lnTo>
                    <a:pt x="8" y="112"/>
                  </a:lnTo>
                  <a:lnTo>
                    <a:pt x="16" y="144"/>
                  </a:lnTo>
                  <a:lnTo>
                    <a:pt x="16" y="160"/>
                  </a:lnTo>
                  <a:lnTo>
                    <a:pt x="32" y="184"/>
                  </a:lnTo>
                  <a:lnTo>
                    <a:pt x="64" y="176"/>
                  </a:lnTo>
                  <a:lnTo>
                    <a:pt x="96" y="168"/>
                  </a:lnTo>
                  <a:lnTo>
                    <a:pt x="128" y="168"/>
                  </a:lnTo>
                  <a:lnTo>
                    <a:pt x="184" y="104"/>
                  </a:lnTo>
                  <a:lnTo>
                    <a:pt x="200" y="64"/>
                  </a:lnTo>
                  <a:lnTo>
                    <a:pt x="192" y="64"/>
                  </a:lnTo>
                  <a:lnTo>
                    <a:pt x="192"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19" name="Freeform 740"/>
            <p:cNvSpPr/>
            <p:nvPr/>
          </p:nvSpPr>
          <p:spPr bwMode="auto">
            <a:xfrm>
              <a:off x="4806128" y="3883183"/>
              <a:ext cx="160106" cy="161203"/>
            </a:xfrm>
            <a:custGeom>
              <a:avLst/>
              <a:gdLst>
                <a:gd name="T0" fmla="*/ 2147483647 w 120"/>
                <a:gd name="T1" fmla="*/ 2147483647 h 120"/>
                <a:gd name="T2" fmla="*/ 2147483647 w 120"/>
                <a:gd name="T3" fmla="*/ 2147483647 h 120"/>
                <a:gd name="T4" fmla="*/ 2147483647 w 120"/>
                <a:gd name="T5" fmla="*/ 2147483647 h 120"/>
                <a:gd name="T6" fmla="*/ 2147483647 w 120"/>
                <a:gd name="T7" fmla="*/ 0 h 120"/>
                <a:gd name="T8" fmla="*/ 2147483647 w 120"/>
                <a:gd name="T9" fmla="*/ 0 h 120"/>
                <a:gd name="T10" fmla="*/ 2147483647 w 120"/>
                <a:gd name="T11" fmla="*/ 2147483647 h 120"/>
                <a:gd name="T12" fmla="*/ 2147483647 w 120"/>
                <a:gd name="T13" fmla="*/ 0 h 120"/>
                <a:gd name="T14" fmla="*/ 2147483647 w 120"/>
                <a:gd name="T15" fmla="*/ 0 h 120"/>
                <a:gd name="T16" fmla="*/ 2147483647 w 120"/>
                <a:gd name="T17" fmla="*/ 0 h 120"/>
                <a:gd name="T18" fmla="*/ 2147483647 w 120"/>
                <a:gd name="T19" fmla="*/ 2147483647 h 120"/>
                <a:gd name="T20" fmla="*/ 2147483647 w 120"/>
                <a:gd name="T21" fmla="*/ 2147483647 h 120"/>
                <a:gd name="T22" fmla="*/ 0 w 120"/>
                <a:gd name="T23" fmla="*/ 2147483647 h 120"/>
                <a:gd name="T24" fmla="*/ 0 w 120"/>
                <a:gd name="T25" fmla="*/ 2147483647 h 120"/>
                <a:gd name="T26" fmla="*/ 2147483647 w 120"/>
                <a:gd name="T27" fmla="*/ 2147483647 h 120"/>
                <a:gd name="T28" fmla="*/ 2147483647 w 120"/>
                <a:gd name="T29" fmla="*/ 2147483647 h 120"/>
                <a:gd name="T30" fmla="*/ 2147483647 w 120"/>
                <a:gd name="T31" fmla="*/ 2147483647 h 120"/>
                <a:gd name="T32" fmla="*/ 2147483647 w 120"/>
                <a:gd name="T33" fmla="*/ 2147483647 h 120"/>
                <a:gd name="T34" fmla="*/ 2147483647 w 120"/>
                <a:gd name="T35" fmla="*/ 2147483647 h 120"/>
                <a:gd name="T36" fmla="*/ 2147483647 w 120"/>
                <a:gd name="T37" fmla="*/ 2147483647 h 120"/>
                <a:gd name="T38" fmla="*/ 2147483647 w 120"/>
                <a:gd name="T39" fmla="*/ 2147483647 h 120"/>
                <a:gd name="T40" fmla="*/ 2147483647 w 120"/>
                <a:gd name="T41" fmla="*/ 2147483647 h 120"/>
                <a:gd name="T42" fmla="*/ 2147483647 w 120"/>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0"/>
                <a:gd name="T67" fmla="*/ 0 h 120"/>
                <a:gd name="T68" fmla="*/ 120 w 120"/>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0" h="120">
                  <a:moveTo>
                    <a:pt x="96" y="32"/>
                  </a:moveTo>
                  <a:lnTo>
                    <a:pt x="88" y="32"/>
                  </a:lnTo>
                  <a:lnTo>
                    <a:pt x="80" y="16"/>
                  </a:lnTo>
                  <a:lnTo>
                    <a:pt x="72" y="0"/>
                  </a:lnTo>
                  <a:lnTo>
                    <a:pt x="64" y="0"/>
                  </a:lnTo>
                  <a:lnTo>
                    <a:pt x="56" y="8"/>
                  </a:lnTo>
                  <a:lnTo>
                    <a:pt x="64" y="0"/>
                  </a:lnTo>
                  <a:lnTo>
                    <a:pt x="56" y="0"/>
                  </a:lnTo>
                  <a:lnTo>
                    <a:pt x="48" y="0"/>
                  </a:lnTo>
                  <a:lnTo>
                    <a:pt x="16" y="8"/>
                  </a:lnTo>
                  <a:lnTo>
                    <a:pt x="8" y="56"/>
                  </a:lnTo>
                  <a:lnTo>
                    <a:pt x="0" y="56"/>
                  </a:lnTo>
                  <a:lnTo>
                    <a:pt x="0" y="96"/>
                  </a:lnTo>
                  <a:lnTo>
                    <a:pt x="8" y="112"/>
                  </a:lnTo>
                  <a:lnTo>
                    <a:pt x="16" y="120"/>
                  </a:lnTo>
                  <a:lnTo>
                    <a:pt x="24" y="120"/>
                  </a:lnTo>
                  <a:lnTo>
                    <a:pt x="48" y="104"/>
                  </a:lnTo>
                  <a:lnTo>
                    <a:pt x="64" y="104"/>
                  </a:lnTo>
                  <a:lnTo>
                    <a:pt x="96" y="80"/>
                  </a:lnTo>
                  <a:lnTo>
                    <a:pt x="120" y="56"/>
                  </a:lnTo>
                  <a:lnTo>
                    <a:pt x="104" y="48"/>
                  </a:lnTo>
                  <a:lnTo>
                    <a:pt x="96" y="3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20" name="Freeform 741"/>
            <p:cNvSpPr/>
            <p:nvPr/>
          </p:nvSpPr>
          <p:spPr bwMode="auto">
            <a:xfrm>
              <a:off x="4977200" y="3754880"/>
              <a:ext cx="183135" cy="289507"/>
            </a:xfrm>
            <a:custGeom>
              <a:avLst/>
              <a:gdLst>
                <a:gd name="T0" fmla="*/ 2147483647 w 136"/>
                <a:gd name="T1" fmla="*/ 2147483647 h 216"/>
                <a:gd name="T2" fmla="*/ 2147483647 w 136"/>
                <a:gd name="T3" fmla="*/ 2147483647 h 216"/>
                <a:gd name="T4" fmla="*/ 2147483647 w 136"/>
                <a:gd name="T5" fmla="*/ 2147483647 h 216"/>
                <a:gd name="T6" fmla="*/ 2147483647 w 136"/>
                <a:gd name="T7" fmla="*/ 2147483647 h 216"/>
                <a:gd name="T8" fmla="*/ 2147483647 w 136"/>
                <a:gd name="T9" fmla="*/ 2147483647 h 216"/>
                <a:gd name="T10" fmla="*/ 2147483647 w 136"/>
                <a:gd name="T11" fmla="*/ 2147483647 h 216"/>
                <a:gd name="T12" fmla="*/ 2147483647 w 136"/>
                <a:gd name="T13" fmla="*/ 2147483647 h 216"/>
                <a:gd name="T14" fmla="*/ 2147483647 w 136"/>
                <a:gd name="T15" fmla="*/ 2147483647 h 216"/>
                <a:gd name="T16" fmla="*/ 2147483647 w 136"/>
                <a:gd name="T17" fmla="*/ 2147483647 h 216"/>
                <a:gd name="T18" fmla="*/ 0 w 136"/>
                <a:gd name="T19" fmla="*/ 2147483647 h 216"/>
                <a:gd name="T20" fmla="*/ 2147483647 w 136"/>
                <a:gd name="T21" fmla="*/ 2147483647 h 216"/>
                <a:gd name="T22" fmla="*/ 0 w 136"/>
                <a:gd name="T23" fmla="*/ 2147483647 h 216"/>
                <a:gd name="T24" fmla="*/ 2147483647 w 136"/>
                <a:gd name="T25" fmla="*/ 2147483647 h 216"/>
                <a:gd name="T26" fmla="*/ 2147483647 w 136"/>
                <a:gd name="T27" fmla="*/ 2147483647 h 216"/>
                <a:gd name="T28" fmla="*/ 2147483647 w 136"/>
                <a:gd name="T29" fmla="*/ 2147483647 h 216"/>
                <a:gd name="T30" fmla="*/ 2147483647 w 136"/>
                <a:gd name="T31" fmla="*/ 2147483647 h 216"/>
                <a:gd name="T32" fmla="*/ 2147483647 w 136"/>
                <a:gd name="T33" fmla="*/ 2147483647 h 216"/>
                <a:gd name="T34" fmla="*/ 2147483647 w 136"/>
                <a:gd name="T35" fmla="*/ 2147483647 h 216"/>
                <a:gd name="T36" fmla="*/ 2147483647 w 136"/>
                <a:gd name="T37" fmla="*/ 2147483647 h 216"/>
                <a:gd name="T38" fmla="*/ 2147483647 w 136"/>
                <a:gd name="T39" fmla="*/ 2147483647 h 216"/>
                <a:gd name="T40" fmla="*/ 2147483647 w 136"/>
                <a:gd name="T41" fmla="*/ 2147483647 h 216"/>
                <a:gd name="T42" fmla="*/ 2147483647 w 136"/>
                <a:gd name="T43" fmla="*/ 2147483647 h 216"/>
                <a:gd name="T44" fmla="*/ 2147483647 w 136"/>
                <a:gd name="T45" fmla="*/ 2147483647 h 216"/>
                <a:gd name="T46" fmla="*/ 2147483647 w 136"/>
                <a:gd name="T47" fmla="*/ 2147483647 h 216"/>
                <a:gd name="T48" fmla="*/ 2147483647 w 136"/>
                <a:gd name="T49" fmla="*/ 2147483647 h 216"/>
                <a:gd name="T50" fmla="*/ 2147483647 w 136"/>
                <a:gd name="T51" fmla="*/ 2147483647 h 216"/>
                <a:gd name="T52" fmla="*/ 2147483647 w 136"/>
                <a:gd name="T53" fmla="*/ 2147483647 h 216"/>
                <a:gd name="T54" fmla="*/ 2147483647 w 136"/>
                <a:gd name="T55" fmla="*/ 2147483647 h 216"/>
                <a:gd name="T56" fmla="*/ 2147483647 w 136"/>
                <a:gd name="T57" fmla="*/ 2147483647 h 216"/>
                <a:gd name="T58" fmla="*/ 2147483647 w 136"/>
                <a:gd name="T59" fmla="*/ 0 h 216"/>
                <a:gd name="T60" fmla="*/ 2147483647 w 136"/>
                <a:gd name="T61" fmla="*/ 2147483647 h 216"/>
                <a:gd name="T62" fmla="*/ 2147483647 w 136"/>
                <a:gd name="T63" fmla="*/ 2147483647 h 2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216"/>
                <a:gd name="T98" fmla="*/ 136 w 136"/>
                <a:gd name="T99" fmla="*/ 216 h 2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216">
                  <a:moveTo>
                    <a:pt x="88" y="8"/>
                  </a:moveTo>
                  <a:lnTo>
                    <a:pt x="64" y="16"/>
                  </a:lnTo>
                  <a:lnTo>
                    <a:pt x="64" y="32"/>
                  </a:lnTo>
                  <a:lnTo>
                    <a:pt x="72" y="56"/>
                  </a:lnTo>
                  <a:lnTo>
                    <a:pt x="72" y="64"/>
                  </a:lnTo>
                  <a:lnTo>
                    <a:pt x="64" y="72"/>
                  </a:lnTo>
                  <a:lnTo>
                    <a:pt x="56" y="64"/>
                  </a:lnTo>
                  <a:lnTo>
                    <a:pt x="48" y="56"/>
                  </a:lnTo>
                  <a:lnTo>
                    <a:pt x="32" y="48"/>
                  </a:lnTo>
                  <a:lnTo>
                    <a:pt x="0" y="64"/>
                  </a:lnTo>
                  <a:lnTo>
                    <a:pt x="8" y="64"/>
                  </a:lnTo>
                  <a:lnTo>
                    <a:pt x="0" y="64"/>
                  </a:lnTo>
                  <a:lnTo>
                    <a:pt x="32" y="80"/>
                  </a:lnTo>
                  <a:lnTo>
                    <a:pt x="32" y="96"/>
                  </a:lnTo>
                  <a:lnTo>
                    <a:pt x="32" y="112"/>
                  </a:lnTo>
                  <a:lnTo>
                    <a:pt x="24" y="144"/>
                  </a:lnTo>
                  <a:lnTo>
                    <a:pt x="16" y="160"/>
                  </a:lnTo>
                  <a:lnTo>
                    <a:pt x="24" y="160"/>
                  </a:lnTo>
                  <a:lnTo>
                    <a:pt x="24" y="216"/>
                  </a:lnTo>
                  <a:lnTo>
                    <a:pt x="32" y="216"/>
                  </a:lnTo>
                  <a:lnTo>
                    <a:pt x="32" y="208"/>
                  </a:lnTo>
                  <a:lnTo>
                    <a:pt x="64" y="184"/>
                  </a:lnTo>
                  <a:lnTo>
                    <a:pt x="72" y="160"/>
                  </a:lnTo>
                  <a:lnTo>
                    <a:pt x="64" y="128"/>
                  </a:lnTo>
                  <a:lnTo>
                    <a:pt x="80" y="104"/>
                  </a:lnTo>
                  <a:lnTo>
                    <a:pt x="120" y="80"/>
                  </a:lnTo>
                  <a:lnTo>
                    <a:pt x="128" y="64"/>
                  </a:lnTo>
                  <a:lnTo>
                    <a:pt x="136" y="48"/>
                  </a:lnTo>
                  <a:lnTo>
                    <a:pt x="128" y="16"/>
                  </a:lnTo>
                  <a:lnTo>
                    <a:pt x="128" y="0"/>
                  </a:lnTo>
                  <a:lnTo>
                    <a:pt x="120" y="8"/>
                  </a:lnTo>
                  <a:lnTo>
                    <a:pt x="88"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21" name="Freeform 742"/>
            <p:cNvSpPr/>
            <p:nvPr/>
          </p:nvSpPr>
          <p:spPr bwMode="auto">
            <a:xfrm>
              <a:off x="4977200" y="3593677"/>
              <a:ext cx="172169" cy="182038"/>
            </a:xfrm>
            <a:custGeom>
              <a:avLst/>
              <a:gdLst>
                <a:gd name="T0" fmla="*/ 2147483647 w 128"/>
                <a:gd name="T1" fmla="*/ 2147483647 h 136"/>
                <a:gd name="T2" fmla="*/ 2147483647 w 128"/>
                <a:gd name="T3" fmla="*/ 0 h 136"/>
                <a:gd name="T4" fmla="*/ 2147483647 w 128"/>
                <a:gd name="T5" fmla="*/ 0 h 136"/>
                <a:gd name="T6" fmla="*/ 2147483647 w 128"/>
                <a:gd name="T7" fmla="*/ 2147483647 h 136"/>
                <a:gd name="T8" fmla="*/ 2147483647 w 128"/>
                <a:gd name="T9" fmla="*/ 2147483647 h 136"/>
                <a:gd name="T10" fmla="*/ 2147483647 w 128"/>
                <a:gd name="T11" fmla="*/ 2147483647 h 136"/>
                <a:gd name="T12" fmla="*/ 2147483647 w 128"/>
                <a:gd name="T13" fmla="*/ 0 h 136"/>
                <a:gd name="T14" fmla="*/ 0 w 128"/>
                <a:gd name="T15" fmla="*/ 0 h 136"/>
                <a:gd name="T16" fmla="*/ 2147483647 w 128"/>
                <a:gd name="T17" fmla="*/ 2147483647 h 136"/>
                <a:gd name="T18" fmla="*/ 0 w 128"/>
                <a:gd name="T19" fmla="*/ 2147483647 h 136"/>
                <a:gd name="T20" fmla="*/ 2147483647 w 128"/>
                <a:gd name="T21" fmla="*/ 2147483647 h 136"/>
                <a:gd name="T22" fmla="*/ 2147483647 w 128"/>
                <a:gd name="T23" fmla="*/ 2147483647 h 136"/>
                <a:gd name="T24" fmla="*/ 2147483647 w 128"/>
                <a:gd name="T25" fmla="*/ 2147483647 h 136"/>
                <a:gd name="T26" fmla="*/ 2147483647 w 128"/>
                <a:gd name="T27" fmla="*/ 2147483647 h 136"/>
                <a:gd name="T28" fmla="*/ 2147483647 w 128"/>
                <a:gd name="T29" fmla="*/ 2147483647 h 136"/>
                <a:gd name="T30" fmla="*/ 2147483647 w 128"/>
                <a:gd name="T31" fmla="*/ 2147483647 h 136"/>
                <a:gd name="T32" fmla="*/ 2147483647 w 128"/>
                <a:gd name="T33" fmla="*/ 2147483647 h 136"/>
                <a:gd name="T34" fmla="*/ 2147483647 w 128"/>
                <a:gd name="T35" fmla="*/ 2147483647 h 136"/>
                <a:gd name="T36" fmla="*/ 2147483647 w 128"/>
                <a:gd name="T37" fmla="*/ 2147483647 h 136"/>
                <a:gd name="T38" fmla="*/ 2147483647 w 128"/>
                <a:gd name="T39" fmla="*/ 2147483647 h 136"/>
                <a:gd name="T40" fmla="*/ 2147483647 w 128"/>
                <a:gd name="T41" fmla="*/ 2147483647 h 136"/>
                <a:gd name="T42" fmla="*/ 2147483647 w 128"/>
                <a:gd name="T43" fmla="*/ 2147483647 h 136"/>
                <a:gd name="T44" fmla="*/ 2147483647 w 128"/>
                <a:gd name="T45" fmla="*/ 2147483647 h 136"/>
                <a:gd name="T46" fmla="*/ 2147483647 w 128"/>
                <a:gd name="T47" fmla="*/ 2147483647 h 136"/>
                <a:gd name="T48" fmla="*/ 2147483647 w 128"/>
                <a:gd name="T49" fmla="*/ 2147483647 h 1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136"/>
                <a:gd name="T77" fmla="*/ 128 w 128"/>
                <a:gd name="T78" fmla="*/ 136 h 1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136">
                  <a:moveTo>
                    <a:pt x="96" y="24"/>
                  </a:moveTo>
                  <a:lnTo>
                    <a:pt x="56" y="0"/>
                  </a:lnTo>
                  <a:lnTo>
                    <a:pt x="48" y="0"/>
                  </a:lnTo>
                  <a:lnTo>
                    <a:pt x="48" y="8"/>
                  </a:lnTo>
                  <a:lnTo>
                    <a:pt x="48" y="16"/>
                  </a:lnTo>
                  <a:lnTo>
                    <a:pt x="32" y="16"/>
                  </a:lnTo>
                  <a:lnTo>
                    <a:pt x="24" y="0"/>
                  </a:lnTo>
                  <a:lnTo>
                    <a:pt x="0" y="0"/>
                  </a:lnTo>
                  <a:lnTo>
                    <a:pt x="8" y="32"/>
                  </a:lnTo>
                  <a:lnTo>
                    <a:pt x="0" y="40"/>
                  </a:lnTo>
                  <a:lnTo>
                    <a:pt x="8" y="72"/>
                  </a:lnTo>
                  <a:lnTo>
                    <a:pt x="16" y="96"/>
                  </a:lnTo>
                  <a:lnTo>
                    <a:pt x="32" y="104"/>
                  </a:lnTo>
                  <a:lnTo>
                    <a:pt x="56" y="104"/>
                  </a:lnTo>
                  <a:lnTo>
                    <a:pt x="56" y="112"/>
                  </a:lnTo>
                  <a:lnTo>
                    <a:pt x="64" y="136"/>
                  </a:lnTo>
                  <a:lnTo>
                    <a:pt x="88" y="128"/>
                  </a:lnTo>
                  <a:lnTo>
                    <a:pt x="120" y="128"/>
                  </a:lnTo>
                  <a:lnTo>
                    <a:pt x="128" y="120"/>
                  </a:lnTo>
                  <a:lnTo>
                    <a:pt x="120" y="112"/>
                  </a:lnTo>
                  <a:lnTo>
                    <a:pt x="120" y="72"/>
                  </a:lnTo>
                  <a:lnTo>
                    <a:pt x="112" y="56"/>
                  </a:lnTo>
                  <a:lnTo>
                    <a:pt x="120" y="48"/>
                  </a:lnTo>
                  <a:lnTo>
                    <a:pt x="96" y="32"/>
                  </a:lnTo>
                  <a:lnTo>
                    <a:pt x="96" y="2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22" name="Freeform 743"/>
            <p:cNvSpPr/>
            <p:nvPr/>
          </p:nvSpPr>
          <p:spPr bwMode="auto">
            <a:xfrm>
              <a:off x="4676727" y="3679213"/>
              <a:ext cx="203971" cy="203971"/>
            </a:xfrm>
            <a:custGeom>
              <a:avLst/>
              <a:gdLst>
                <a:gd name="T0" fmla="*/ 2147483647 w 152"/>
                <a:gd name="T1" fmla="*/ 2147483647 h 152"/>
                <a:gd name="T2" fmla="*/ 2147483647 w 152"/>
                <a:gd name="T3" fmla="*/ 2147483647 h 152"/>
                <a:gd name="T4" fmla="*/ 2147483647 w 152"/>
                <a:gd name="T5" fmla="*/ 2147483647 h 152"/>
                <a:gd name="T6" fmla="*/ 2147483647 w 152"/>
                <a:gd name="T7" fmla="*/ 2147483647 h 152"/>
                <a:gd name="T8" fmla="*/ 2147483647 w 152"/>
                <a:gd name="T9" fmla="*/ 2147483647 h 152"/>
                <a:gd name="T10" fmla="*/ 2147483647 w 152"/>
                <a:gd name="T11" fmla="*/ 2147483647 h 152"/>
                <a:gd name="T12" fmla="*/ 2147483647 w 152"/>
                <a:gd name="T13" fmla="*/ 2147483647 h 152"/>
                <a:gd name="T14" fmla="*/ 2147483647 w 152"/>
                <a:gd name="T15" fmla="*/ 2147483647 h 152"/>
                <a:gd name="T16" fmla="*/ 2147483647 w 152"/>
                <a:gd name="T17" fmla="*/ 2147483647 h 152"/>
                <a:gd name="T18" fmla="*/ 2147483647 w 152"/>
                <a:gd name="T19" fmla="*/ 2147483647 h 152"/>
                <a:gd name="T20" fmla="*/ 2147483647 w 152"/>
                <a:gd name="T21" fmla="*/ 2147483647 h 152"/>
                <a:gd name="T22" fmla="*/ 2147483647 w 152"/>
                <a:gd name="T23" fmla="*/ 2147483647 h 152"/>
                <a:gd name="T24" fmla="*/ 2147483647 w 152"/>
                <a:gd name="T25" fmla="*/ 2147483647 h 152"/>
                <a:gd name="T26" fmla="*/ 2147483647 w 152"/>
                <a:gd name="T27" fmla="*/ 2147483647 h 152"/>
                <a:gd name="T28" fmla="*/ 2147483647 w 152"/>
                <a:gd name="T29" fmla="*/ 2147483647 h 152"/>
                <a:gd name="T30" fmla="*/ 2147483647 w 152"/>
                <a:gd name="T31" fmla="*/ 2147483647 h 152"/>
                <a:gd name="T32" fmla="*/ 2147483647 w 152"/>
                <a:gd name="T33" fmla="*/ 0 h 152"/>
                <a:gd name="T34" fmla="*/ 2147483647 w 152"/>
                <a:gd name="T35" fmla="*/ 0 h 152"/>
                <a:gd name="T36" fmla="*/ 0 w 152"/>
                <a:gd name="T37" fmla="*/ 2147483647 h 152"/>
                <a:gd name="T38" fmla="*/ 2147483647 w 152"/>
                <a:gd name="T39" fmla="*/ 2147483647 h 152"/>
                <a:gd name="T40" fmla="*/ 2147483647 w 152"/>
                <a:gd name="T41" fmla="*/ 2147483647 h 152"/>
                <a:gd name="T42" fmla="*/ 0 w 152"/>
                <a:gd name="T43" fmla="*/ 2147483647 h 152"/>
                <a:gd name="T44" fmla="*/ 0 w 152"/>
                <a:gd name="T45" fmla="*/ 2147483647 h 152"/>
                <a:gd name="T46" fmla="*/ 2147483647 w 152"/>
                <a:gd name="T47" fmla="*/ 2147483647 h 152"/>
                <a:gd name="T48" fmla="*/ 2147483647 w 152"/>
                <a:gd name="T49" fmla="*/ 2147483647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2"/>
                <a:gd name="T76" fmla="*/ 0 h 152"/>
                <a:gd name="T77" fmla="*/ 152 w 152"/>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2" h="152">
                  <a:moveTo>
                    <a:pt x="16" y="144"/>
                  </a:moveTo>
                  <a:lnTo>
                    <a:pt x="72" y="144"/>
                  </a:lnTo>
                  <a:lnTo>
                    <a:pt x="80" y="152"/>
                  </a:lnTo>
                  <a:lnTo>
                    <a:pt x="112" y="152"/>
                  </a:lnTo>
                  <a:lnTo>
                    <a:pt x="136" y="144"/>
                  </a:lnTo>
                  <a:lnTo>
                    <a:pt x="128" y="128"/>
                  </a:lnTo>
                  <a:lnTo>
                    <a:pt x="128" y="88"/>
                  </a:lnTo>
                  <a:lnTo>
                    <a:pt x="152" y="80"/>
                  </a:lnTo>
                  <a:lnTo>
                    <a:pt x="152" y="64"/>
                  </a:lnTo>
                  <a:lnTo>
                    <a:pt x="144" y="64"/>
                  </a:lnTo>
                  <a:lnTo>
                    <a:pt x="152" y="64"/>
                  </a:lnTo>
                  <a:lnTo>
                    <a:pt x="128" y="64"/>
                  </a:lnTo>
                  <a:lnTo>
                    <a:pt x="120" y="16"/>
                  </a:lnTo>
                  <a:lnTo>
                    <a:pt x="96" y="16"/>
                  </a:lnTo>
                  <a:lnTo>
                    <a:pt x="80" y="24"/>
                  </a:lnTo>
                  <a:lnTo>
                    <a:pt x="72" y="24"/>
                  </a:lnTo>
                  <a:lnTo>
                    <a:pt x="48" y="0"/>
                  </a:lnTo>
                  <a:lnTo>
                    <a:pt x="16" y="0"/>
                  </a:lnTo>
                  <a:lnTo>
                    <a:pt x="0" y="8"/>
                  </a:lnTo>
                  <a:lnTo>
                    <a:pt x="8" y="56"/>
                  </a:lnTo>
                  <a:lnTo>
                    <a:pt x="16" y="80"/>
                  </a:lnTo>
                  <a:lnTo>
                    <a:pt x="0" y="112"/>
                  </a:lnTo>
                  <a:lnTo>
                    <a:pt x="0" y="144"/>
                  </a:lnTo>
                  <a:lnTo>
                    <a:pt x="8" y="136"/>
                  </a:lnTo>
                  <a:lnTo>
                    <a:pt x="16" y="14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23" name="Freeform 744"/>
            <p:cNvSpPr/>
            <p:nvPr/>
          </p:nvSpPr>
          <p:spPr bwMode="auto">
            <a:xfrm>
              <a:off x="4676727" y="3486208"/>
              <a:ext cx="311439" cy="311439"/>
            </a:xfrm>
            <a:custGeom>
              <a:avLst/>
              <a:gdLst>
                <a:gd name="T0" fmla="*/ 2147483647 w 232"/>
                <a:gd name="T1" fmla="*/ 2147483647 h 232"/>
                <a:gd name="T2" fmla="*/ 2147483647 w 232"/>
                <a:gd name="T3" fmla="*/ 2147483647 h 232"/>
                <a:gd name="T4" fmla="*/ 2147483647 w 232"/>
                <a:gd name="T5" fmla="*/ 2147483647 h 232"/>
                <a:gd name="T6" fmla="*/ 2147483647 w 232"/>
                <a:gd name="T7" fmla="*/ 2147483647 h 232"/>
                <a:gd name="T8" fmla="*/ 2147483647 w 232"/>
                <a:gd name="T9" fmla="*/ 2147483647 h 232"/>
                <a:gd name="T10" fmla="*/ 2147483647 w 232"/>
                <a:gd name="T11" fmla="*/ 2147483647 h 232"/>
                <a:gd name="T12" fmla="*/ 0 w 232"/>
                <a:gd name="T13" fmla="*/ 2147483647 h 232"/>
                <a:gd name="T14" fmla="*/ 0 w 232"/>
                <a:gd name="T15" fmla="*/ 2147483647 h 232"/>
                <a:gd name="T16" fmla="*/ 2147483647 w 232"/>
                <a:gd name="T17" fmla="*/ 2147483647 h 232"/>
                <a:gd name="T18" fmla="*/ 2147483647 w 232"/>
                <a:gd name="T19" fmla="*/ 2147483647 h 232"/>
                <a:gd name="T20" fmla="*/ 2147483647 w 232"/>
                <a:gd name="T21" fmla="*/ 2147483647 h 232"/>
                <a:gd name="T22" fmla="*/ 2147483647 w 232"/>
                <a:gd name="T23" fmla="*/ 2147483647 h 232"/>
                <a:gd name="T24" fmla="*/ 2147483647 w 232"/>
                <a:gd name="T25" fmla="*/ 2147483647 h 232"/>
                <a:gd name="T26" fmla="*/ 2147483647 w 232"/>
                <a:gd name="T27" fmla="*/ 2147483647 h 232"/>
                <a:gd name="T28" fmla="*/ 2147483647 w 232"/>
                <a:gd name="T29" fmla="*/ 2147483647 h 232"/>
                <a:gd name="T30" fmla="*/ 2147483647 w 232"/>
                <a:gd name="T31" fmla="*/ 2147483647 h 232"/>
                <a:gd name="T32" fmla="*/ 2147483647 w 232"/>
                <a:gd name="T33" fmla="*/ 2147483647 h 232"/>
                <a:gd name="T34" fmla="*/ 2147483647 w 232"/>
                <a:gd name="T35" fmla="*/ 2147483647 h 232"/>
                <a:gd name="T36" fmla="*/ 2147483647 w 232"/>
                <a:gd name="T37" fmla="*/ 2147483647 h 232"/>
                <a:gd name="T38" fmla="*/ 2147483647 w 232"/>
                <a:gd name="T39" fmla="*/ 2147483647 h 232"/>
                <a:gd name="T40" fmla="*/ 2147483647 w 232"/>
                <a:gd name="T41" fmla="*/ 2147483647 h 232"/>
                <a:gd name="T42" fmla="*/ 2147483647 w 232"/>
                <a:gd name="T43" fmla="*/ 2147483647 h 232"/>
                <a:gd name="T44" fmla="*/ 2147483647 w 232"/>
                <a:gd name="T45" fmla="*/ 2147483647 h 232"/>
                <a:gd name="T46" fmla="*/ 2147483647 w 232"/>
                <a:gd name="T47" fmla="*/ 2147483647 h 232"/>
                <a:gd name="T48" fmla="*/ 2147483647 w 232"/>
                <a:gd name="T49" fmla="*/ 2147483647 h 232"/>
                <a:gd name="T50" fmla="*/ 2147483647 w 232"/>
                <a:gd name="T51" fmla="*/ 2147483647 h 232"/>
                <a:gd name="T52" fmla="*/ 2147483647 w 232"/>
                <a:gd name="T53" fmla="*/ 2147483647 h 232"/>
                <a:gd name="T54" fmla="*/ 2147483647 w 232"/>
                <a:gd name="T55" fmla="*/ 2147483647 h 232"/>
                <a:gd name="T56" fmla="*/ 2147483647 w 232"/>
                <a:gd name="T57" fmla="*/ 2147483647 h 232"/>
                <a:gd name="T58" fmla="*/ 2147483647 w 232"/>
                <a:gd name="T59" fmla="*/ 2147483647 h 232"/>
                <a:gd name="T60" fmla="*/ 2147483647 w 232"/>
                <a:gd name="T61" fmla="*/ 2147483647 h 232"/>
                <a:gd name="T62" fmla="*/ 2147483647 w 232"/>
                <a:gd name="T63" fmla="*/ 2147483647 h 232"/>
                <a:gd name="T64" fmla="*/ 2147483647 w 232"/>
                <a:gd name="T65" fmla="*/ 0 h 232"/>
                <a:gd name="T66" fmla="*/ 2147483647 w 232"/>
                <a:gd name="T67" fmla="*/ 0 h 232"/>
                <a:gd name="T68" fmla="*/ 2147483647 w 232"/>
                <a:gd name="T69" fmla="*/ 2147483647 h 232"/>
                <a:gd name="T70" fmla="*/ 2147483647 w 232"/>
                <a:gd name="T71" fmla="*/ 0 h 232"/>
                <a:gd name="T72" fmla="*/ 2147483647 w 232"/>
                <a:gd name="T73" fmla="*/ 2147483647 h 232"/>
                <a:gd name="T74" fmla="*/ 2147483647 w 232"/>
                <a:gd name="T75" fmla="*/ 2147483647 h 23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2"/>
                <a:gd name="T115" fmla="*/ 0 h 232"/>
                <a:gd name="T116" fmla="*/ 232 w 232"/>
                <a:gd name="T117" fmla="*/ 232 h 23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2" h="232">
                  <a:moveTo>
                    <a:pt x="80" y="24"/>
                  </a:moveTo>
                  <a:lnTo>
                    <a:pt x="72" y="72"/>
                  </a:lnTo>
                  <a:lnTo>
                    <a:pt x="56" y="80"/>
                  </a:lnTo>
                  <a:lnTo>
                    <a:pt x="40" y="112"/>
                  </a:lnTo>
                  <a:lnTo>
                    <a:pt x="24" y="128"/>
                  </a:lnTo>
                  <a:lnTo>
                    <a:pt x="8" y="128"/>
                  </a:lnTo>
                  <a:lnTo>
                    <a:pt x="0" y="136"/>
                  </a:lnTo>
                  <a:lnTo>
                    <a:pt x="0" y="152"/>
                  </a:lnTo>
                  <a:lnTo>
                    <a:pt x="16" y="144"/>
                  </a:lnTo>
                  <a:lnTo>
                    <a:pt x="48" y="144"/>
                  </a:lnTo>
                  <a:lnTo>
                    <a:pt x="72" y="168"/>
                  </a:lnTo>
                  <a:lnTo>
                    <a:pt x="80" y="168"/>
                  </a:lnTo>
                  <a:lnTo>
                    <a:pt x="96" y="160"/>
                  </a:lnTo>
                  <a:lnTo>
                    <a:pt x="120" y="160"/>
                  </a:lnTo>
                  <a:lnTo>
                    <a:pt x="128" y="208"/>
                  </a:lnTo>
                  <a:lnTo>
                    <a:pt x="152" y="208"/>
                  </a:lnTo>
                  <a:lnTo>
                    <a:pt x="168" y="208"/>
                  </a:lnTo>
                  <a:lnTo>
                    <a:pt x="192" y="224"/>
                  </a:lnTo>
                  <a:lnTo>
                    <a:pt x="216" y="232"/>
                  </a:lnTo>
                  <a:lnTo>
                    <a:pt x="216" y="224"/>
                  </a:lnTo>
                  <a:lnTo>
                    <a:pt x="208" y="208"/>
                  </a:lnTo>
                  <a:lnTo>
                    <a:pt x="208" y="200"/>
                  </a:lnTo>
                  <a:lnTo>
                    <a:pt x="216" y="176"/>
                  </a:lnTo>
                  <a:lnTo>
                    <a:pt x="224" y="168"/>
                  </a:lnTo>
                  <a:lnTo>
                    <a:pt x="216" y="144"/>
                  </a:lnTo>
                  <a:lnTo>
                    <a:pt x="216" y="120"/>
                  </a:lnTo>
                  <a:lnTo>
                    <a:pt x="208" y="96"/>
                  </a:lnTo>
                  <a:lnTo>
                    <a:pt x="216" y="72"/>
                  </a:lnTo>
                  <a:lnTo>
                    <a:pt x="232" y="40"/>
                  </a:lnTo>
                  <a:lnTo>
                    <a:pt x="232" y="16"/>
                  </a:lnTo>
                  <a:lnTo>
                    <a:pt x="224" y="8"/>
                  </a:lnTo>
                  <a:lnTo>
                    <a:pt x="200" y="8"/>
                  </a:lnTo>
                  <a:lnTo>
                    <a:pt x="192" y="0"/>
                  </a:lnTo>
                  <a:lnTo>
                    <a:pt x="160" y="0"/>
                  </a:lnTo>
                  <a:lnTo>
                    <a:pt x="128" y="8"/>
                  </a:lnTo>
                  <a:lnTo>
                    <a:pt x="104" y="0"/>
                  </a:lnTo>
                  <a:lnTo>
                    <a:pt x="80" y="8"/>
                  </a:lnTo>
                  <a:lnTo>
                    <a:pt x="80" y="2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24" name="Freeform 745"/>
            <p:cNvSpPr/>
            <p:nvPr/>
          </p:nvSpPr>
          <p:spPr bwMode="auto">
            <a:xfrm>
              <a:off x="5030934" y="3271271"/>
              <a:ext cx="246738" cy="236869"/>
            </a:xfrm>
            <a:custGeom>
              <a:avLst/>
              <a:gdLst>
                <a:gd name="T0" fmla="*/ 2147483647 w 184"/>
                <a:gd name="T1" fmla="*/ 2147483647 h 176"/>
                <a:gd name="T2" fmla="*/ 2147483647 w 184"/>
                <a:gd name="T3" fmla="*/ 2147483647 h 176"/>
                <a:gd name="T4" fmla="*/ 2147483647 w 184"/>
                <a:gd name="T5" fmla="*/ 2147483647 h 176"/>
                <a:gd name="T6" fmla="*/ 2147483647 w 184"/>
                <a:gd name="T7" fmla="*/ 2147483647 h 176"/>
                <a:gd name="T8" fmla="*/ 2147483647 w 184"/>
                <a:gd name="T9" fmla="*/ 2147483647 h 176"/>
                <a:gd name="T10" fmla="*/ 2147483647 w 184"/>
                <a:gd name="T11" fmla="*/ 2147483647 h 176"/>
                <a:gd name="T12" fmla="*/ 2147483647 w 184"/>
                <a:gd name="T13" fmla="*/ 2147483647 h 176"/>
                <a:gd name="T14" fmla="*/ 2147483647 w 184"/>
                <a:gd name="T15" fmla="*/ 2147483647 h 176"/>
                <a:gd name="T16" fmla="*/ 2147483647 w 184"/>
                <a:gd name="T17" fmla="*/ 2147483647 h 176"/>
                <a:gd name="T18" fmla="*/ 2147483647 w 184"/>
                <a:gd name="T19" fmla="*/ 2147483647 h 176"/>
                <a:gd name="T20" fmla="*/ 2147483647 w 184"/>
                <a:gd name="T21" fmla="*/ 2147483647 h 176"/>
                <a:gd name="T22" fmla="*/ 2147483647 w 184"/>
                <a:gd name="T23" fmla="*/ 2147483647 h 176"/>
                <a:gd name="T24" fmla="*/ 2147483647 w 184"/>
                <a:gd name="T25" fmla="*/ 2147483647 h 176"/>
                <a:gd name="T26" fmla="*/ 2147483647 w 184"/>
                <a:gd name="T27" fmla="*/ 2147483647 h 176"/>
                <a:gd name="T28" fmla="*/ 2147483647 w 184"/>
                <a:gd name="T29" fmla="*/ 0 h 176"/>
                <a:gd name="T30" fmla="*/ 2147483647 w 184"/>
                <a:gd name="T31" fmla="*/ 0 h 176"/>
                <a:gd name="T32" fmla="*/ 2147483647 w 184"/>
                <a:gd name="T33" fmla="*/ 2147483647 h 176"/>
                <a:gd name="T34" fmla="*/ 2147483647 w 184"/>
                <a:gd name="T35" fmla="*/ 2147483647 h 176"/>
                <a:gd name="T36" fmla="*/ 2147483647 w 184"/>
                <a:gd name="T37" fmla="*/ 2147483647 h 176"/>
                <a:gd name="T38" fmla="*/ 2147483647 w 184"/>
                <a:gd name="T39" fmla="*/ 2147483647 h 176"/>
                <a:gd name="T40" fmla="*/ 2147483647 w 184"/>
                <a:gd name="T41" fmla="*/ 2147483647 h 176"/>
                <a:gd name="T42" fmla="*/ 0 w 184"/>
                <a:gd name="T43" fmla="*/ 2147483647 h 176"/>
                <a:gd name="T44" fmla="*/ 0 w 184"/>
                <a:gd name="T45" fmla="*/ 2147483647 h 176"/>
                <a:gd name="T46" fmla="*/ 2147483647 w 184"/>
                <a:gd name="T47" fmla="*/ 2147483647 h 176"/>
                <a:gd name="T48" fmla="*/ 2147483647 w 184"/>
                <a:gd name="T49" fmla="*/ 2147483647 h 176"/>
                <a:gd name="T50" fmla="*/ 2147483647 w 184"/>
                <a:gd name="T51" fmla="*/ 2147483647 h 176"/>
                <a:gd name="T52" fmla="*/ 2147483647 w 184"/>
                <a:gd name="T53" fmla="*/ 2147483647 h 176"/>
                <a:gd name="T54" fmla="*/ 2147483647 w 184"/>
                <a:gd name="T55" fmla="*/ 2147483647 h 176"/>
                <a:gd name="T56" fmla="*/ 2147483647 w 184"/>
                <a:gd name="T57" fmla="*/ 2147483647 h 1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4"/>
                <a:gd name="T88" fmla="*/ 0 h 176"/>
                <a:gd name="T89" fmla="*/ 184 w 184"/>
                <a:gd name="T90" fmla="*/ 176 h 1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4" h="176">
                  <a:moveTo>
                    <a:pt x="88" y="176"/>
                  </a:moveTo>
                  <a:lnTo>
                    <a:pt x="96" y="176"/>
                  </a:lnTo>
                  <a:lnTo>
                    <a:pt x="104" y="176"/>
                  </a:lnTo>
                  <a:lnTo>
                    <a:pt x="112" y="176"/>
                  </a:lnTo>
                  <a:lnTo>
                    <a:pt x="128" y="168"/>
                  </a:lnTo>
                  <a:lnTo>
                    <a:pt x="152" y="160"/>
                  </a:lnTo>
                  <a:lnTo>
                    <a:pt x="184" y="128"/>
                  </a:lnTo>
                  <a:lnTo>
                    <a:pt x="160" y="120"/>
                  </a:lnTo>
                  <a:lnTo>
                    <a:pt x="128" y="104"/>
                  </a:lnTo>
                  <a:lnTo>
                    <a:pt x="120" y="96"/>
                  </a:lnTo>
                  <a:lnTo>
                    <a:pt x="136" y="88"/>
                  </a:lnTo>
                  <a:lnTo>
                    <a:pt x="128" y="80"/>
                  </a:lnTo>
                  <a:lnTo>
                    <a:pt x="96" y="32"/>
                  </a:lnTo>
                  <a:lnTo>
                    <a:pt x="80" y="24"/>
                  </a:lnTo>
                  <a:lnTo>
                    <a:pt x="64" y="0"/>
                  </a:lnTo>
                  <a:lnTo>
                    <a:pt x="56" y="0"/>
                  </a:lnTo>
                  <a:lnTo>
                    <a:pt x="48" y="8"/>
                  </a:lnTo>
                  <a:lnTo>
                    <a:pt x="40" y="56"/>
                  </a:lnTo>
                  <a:lnTo>
                    <a:pt x="32" y="80"/>
                  </a:lnTo>
                  <a:lnTo>
                    <a:pt x="16" y="96"/>
                  </a:lnTo>
                  <a:lnTo>
                    <a:pt x="8" y="120"/>
                  </a:lnTo>
                  <a:lnTo>
                    <a:pt x="0" y="120"/>
                  </a:lnTo>
                  <a:lnTo>
                    <a:pt x="0" y="128"/>
                  </a:lnTo>
                  <a:lnTo>
                    <a:pt x="16" y="144"/>
                  </a:lnTo>
                  <a:lnTo>
                    <a:pt x="24" y="152"/>
                  </a:lnTo>
                  <a:lnTo>
                    <a:pt x="32" y="160"/>
                  </a:lnTo>
                  <a:lnTo>
                    <a:pt x="32" y="168"/>
                  </a:lnTo>
                  <a:lnTo>
                    <a:pt x="48" y="168"/>
                  </a:lnTo>
                  <a:lnTo>
                    <a:pt x="88" y="17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25" name="Freeform 746"/>
            <p:cNvSpPr/>
            <p:nvPr/>
          </p:nvSpPr>
          <p:spPr bwMode="auto">
            <a:xfrm>
              <a:off x="5041900" y="3497174"/>
              <a:ext cx="139270" cy="161203"/>
            </a:xfrm>
            <a:custGeom>
              <a:avLst/>
              <a:gdLst>
                <a:gd name="T0" fmla="*/ 2147483647 w 104"/>
                <a:gd name="T1" fmla="*/ 2147483647 h 120"/>
                <a:gd name="T2" fmla="*/ 2147483647 w 104"/>
                <a:gd name="T3" fmla="*/ 2147483647 h 120"/>
                <a:gd name="T4" fmla="*/ 2147483647 w 104"/>
                <a:gd name="T5" fmla="*/ 2147483647 h 120"/>
                <a:gd name="T6" fmla="*/ 2147483647 w 104"/>
                <a:gd name="T7" fmla="*/ 2147483647 h 120"/>
                <a:gd name="T8" fmla="*/ 2147483647 w 104"/>
                <a:gd name="T9" fmla="*/ 2147483647 h 120"/>
                <a:gd name="T10" fmla="*/ 2147483647 w 104"/>
                <a:gd name="T11" fmla="*/ 2147483647 h 120"/>
                <a:gd name="T12" fmla="*/ 2147483647 w 104"/>
                <a:gd name="T13" fmla="*/ 0 h 120"/>
                <a:gd name="T14" fmla="*/ 2147483647 w 104"/>
                <a:gd name="T15" fmla="*/ 0 h 120"/>
                <a:gd name="T16" fmla="*/ 2147483647 w 104"/>
                <a:gd name="T17" fmla="*/ 0 h 120"/>
                <a:gd name="T18" fmla="*/ 0 w 104"/>
                <a:gd name="T19" fmla="*/ 2147483647 h 120"/>
                <a:gd name="T20" fmla="*/ 2147483647 w 104"/>
                <a:gd name="T21" fmla="*/ 2147483647 h 120"/>
                <a:gd name="T22" fmla="*/ 2147483647 w 104"/>
                <a:gd name="T23" fmla="*/ 2147483647 h 120"/>
                <a:gd name="T24" fmla="*/ 0 w 104"/>
                <a:gd name="T25" fmla="*/ 2147483647 h 120"/>
                <a:gd name="T26" fmla="*/ 2147483647 w 104"/>
                <a:gd name="T27" fmla="*/ 2147483647 h 120"/>
                <a:gd name="T28" fmla="*/ 2147483647 w 104"/>
                <a:gd name="T29" fmla="*/ 2147483647 h 120"/>
                <a:gd name="T30" fmla="*/ 2147483647 w 104"/>
                <a:gd name="T31" fmla="*/ 2147483647 h 120"/>
                <a:gd name="T32" fmla="*/ 2147483647 w 104"/>
                <a:gd name="T33" fmla="*/ 2147483647 h 120"/>
                <a:gd name="T34" fmla="*/ 2147483647 w 104"/>
                <a:gd name="T35" fmla="*/ 2147483647 h 120"/>
                <a:gd name="T36" fmla="*/ 2147483647 w 104"/>
                <a:gd name="T37" fmla="*/ 2147483647 h 120"/>
                <a:gd name="T38" fmla="*/ 2147483647 w 104"/>
                <a:gd name="T39" fmla="*/ 2147483647 h 120"/>
                <a:gd name="T40" fmla="*/ 2147483647 w 104"/>
                <a:gd name="T41" fmla="*/ 2147483647 h 120"/>
                <a:gd name="T42" fmla="*/ 2147483647 w 104"/>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4"/>
                <a:gd name="T67" fmla="*/ 0 h 120"/>
                <a:gd name="T68" fmla="*/ 104 w 104"/>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4" h="120">
                  <a:moveTo>
                    <a:pt x="96" y="24"/>
                  </a:moveTo>
                  <a:lnTo>
                    <a:pt x="104" y="16"/>
                  </a:lnTo>
                  <a:lnTo>
                    <a:pt x="104" y="8"/>
                  </a:lnTo>
                  <a:lnTo>
                    <a:pt x="96" y="8"/>
                  </a:lnTo>
                  <a:lnTo>
                    <a:pt x="88" y="8"/>
                  </a:lnTo>
                  <a:lnTo>
                    <a:pt x="80" y="8"/>
                  </a:lnTo>
                  <a:lnTo>
                    <a:pt x="40" y="0"/>
                  </a:lnTo>
                  <a:lnTo>
                    <a:pt x="24" y="0"/>
                  </a:lnTo>
                  <a:lnTo>
                    <a:pt x="16" y="0"/>
                  </a:lnTo>
                  <a:lnTo>
                    <a:pt x="0" y="8"/>
                  </a:lnTo>
                  <a:lnTo>
                    <a:pt x="8" y="16"/>
                  </a:lnTo>
                  <a:lnTo>
                    <a:pt x="8" y="32"/>
                  </a:lnTo>
                  <a:lnTo>
                    <a:pt x="0" y="48"/>
                  </a:lnTo>
                  <a:lnTo>
                    <a:pt x="8" y="72"/>
                  </a:lnTo>
                  <a:lnTo>
                    <a:pt x="48" y="96"/>
                  </a:lnTo>
                  <a:lnTo>
                    <a:pt x="48" y="104"/>
                  </a:lnTo>
                  <a:lnTo>
                    <a:pt x="72" y="120"/>
                  </a:lnTo>
                  <a:lnTo>
                    <a:pt x="72" y="112"/>
                  </a:lnTo>
                  <a:lnTo>
                    <a:pt x="88" y="88"/>
                  </a:lnTo>
                  <a:lnTo>
                    <a:pt x="104" y="80"/>
                  </a:lnTo>
                  <a:lnTo>
                    <a:pt x="96" y="64"/>
                  </a:lnTo>
                  <a:lnTo>
                    <a:pt x="96" y="2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26" name="Freeform 747"/>
            <p:cNvSpPr/>
            <p:nvPr/>
          </p:nvSpPr>
          <p:spPr bwMode="auto">
            <a:xfrm>
              <a:off x="4891664" y="3840416"/>
              <a:ext cx="128304" cy="129401"/>
            </a:xfrm>
            <a:custGeom>
              <a:avLst/>
              <a:gdLst>
                <a:gd name="T0" fmla="*/ 2147483647 w 96"/>
                <a:gd name="T1" fmla="*/ 2147483647 h 96"/>
                <a:gd name="T2" fmla="*/ 2147483647 w 96"/>
                <a:gd name="T3" fmla="*/ 2147483647 h 96"/>
                <a:gd name="T4" fmla="*/ 2147483647 w 96"/>
                <a:gd name="T5" fmla="*/ 2147483647 h 96"/>
                <a:gd name="T6" fmla="*/ 0 w 96"/>
                <a:gd name="T7" fmla="*/ 2147483647 h 96"/>
                <a:gd name="T8" fmla="*/ 2147483647 w 96"/>
                <a:gd name="T9" fmla="*/ 2147483647 h 96"/>
                <a:gd name="T10" fmla="*/ 2147483647 w 96"/>
                <a:gd name="T11" fmla="*/ 2147483647 h 96"/>
                <a:gd name="T12" fmla="*/ 2147483647 w 96"/>
                <a:gd name="T13" fmla="*/ 2147483647 h 96"/>
                <a:gd name="T14" fmla="*/ 2147483647 w 96"/>
                <a:gd name="T15" fmla="*/ 2147483647 h 96"/>
                <a:gd name="T16" fmla="*/ 2147483647 w 96"/>
                <a:gd name="T17" fmla="*/ 2147483647 h 96"/>
                <a:gd name="T18" fmla="*/ 2147483647 w 96"/>
                <a:gd name="T19" fmla="*/ 2147483647 h 96"/>
                <a:gd name="T20" fmla="*/ 2147483647 w 96"/>
                <a:gd name="T21" fmla="*/ 2147483647 h 96"/>
                <a:gd name="T22" fmla="*/ 2147483647 w 96"/>
                <a:gd name="T23" fmla="*/ 2147483647 h 96"/>
                <a:gd name="T24" fmla="*/ 2147483647 w 96"/>
                <a:gd name="T25" fmla="*/ 2147483647 h 96"/>
                <a:gd name="T26" fmla="*/ 2147483647 w 96"/>
                <a:gd name="T27" fmla="*/ 2147483647 h 96"/>
                <a:gd name="T28" fmla="*/ 2147483647 w 96"/>
                <a:gd name="T29" fmla="*/ 2147483647 h 96"/>
                <a:gd name="T30" fmla="*/ 2147483647 w 96"/>
                <a:gd name="T31" fmla="*/ 0 h 96"/>
                <a:gd name="T32" fmla="*/ 2147483647 w 96"/>
                <a:gd name="T33" fmla="*/ 2147483647 h 96"/>
                <a:gd name="T34" fmla="*/ 2147483647 w 96"/>
                <a:gd name="T35" fmla="*/ 2147483647 h 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6"/>
                <a:gd name="T55" fmla="*/ 0 h 96"/>
                <a:gd name="T56" fmla="*/ 96 w 96"/>
                <a:gd name="T57" fmla="*/ 96 h 9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6" h="96">
                  <a:moveTo>
                    <a:pt x="40" y="24"/>
                  </a:moveTo>
                  <a:lnTo>
                    <a:pt x="24" y="32"/>
                  </a:lnTo>
                  <a:lnTo>
                    <a:pt x="8" y="32"/>
                  </a:lnTo>
                  <a:lnTo>
                    <a:pt x="0" y="32"/>
                  </a:lnTo>
                  <a:lnTo>
                    <a:pt x="8" y="32"/>
                  </a:lnTo>
                  <a:lnTo>
                    <a:pt x="16" y="48"/>
                  </a:lnTo>
                  <a:lnTo>
                    <a:pt x="24" y="64"/>
                  </a:lnTo>
                  <a:lnTo>
                    <a:pt x="32" y="64"/>
                  </a:lnTo>
                  <a:lnTo>
                    <a:pt x="40" y="80"/>
                  </a:lnTo>
                  <a:lnTo>
                    <a:pt x="56" y="88"/>
                  </a:lnTo>
                  <a:lnTo>
                    <a:pt x="80" y="96"/>
                  </a:lnTo>
                  <a:lnTo>
                    <a:pt x="88" y="80"/>
                  </a:lnTo>
                  <a:lnTo>
                    <a:pt x="96" y="48"/>
                  </a:lnTo>
                  <a:lnTo>
                    <a:pt x="96" y="32"/>
                  </a:lnTo>
                  <a:lnTo>
                    <a:pt x="96" y="16"/>
                  </a:lnTo>
                  <a:lnTo>
                    <a:pt x="64" y="0"/>
                  </a:lnTo>
                  <a:lnTo>
                    <a:pt x="56" y="8"/>
                  </a:lnTo>
                  <a:lnTo>
                    <a:pt x="40" y="2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27" name="Freeform 748"/>
            <p:cNvSpPr/>
            <p:nvPr/>
          </p:nvSpPr>
          <p:spPr bwMode="auto">
            <a:xfrm>
              <a:off x="4848896" y="3508141"/>
              <a:ext cx="224806" cy="375043"/>
            </a:xfrm>
            <a:custGeom>
              <a:avLst/>
              <a:gdLst>
                <a:gd name="T0" fmla="*/ 2147483647 w 168"/>
                <a:gd name="T1" fmla="*/ 2147483647 h 280"/>
                <a:gd name="T2" fmla="*/ 2147483647 w 168"/>
                <a:gd name="T3" fmla="*/ 2147483647 h 280"/>
                <a:gd name="T4" fmla="*/ 2147483647 w 168"/>
                <a:gd name="T5" fmla="*/ 2147483647 h 280"/>
                <a:gd name="T6" fmla="*/ 2147483647 w 168"/>
                <a:gd name="T7" fmla="*/ 2147483647 h 280"/>
                <a:gd name="T8" fmla="*/ 2147483647 w 168"/>
                <a:gd name="T9" fmla="*/ 2147483647 h 280"/>
                <a:gd name="T10" fmla="*/ 2147483647 w 168"/>
                <a:gd name="T11" fmla="*/ 2147483647 h 280"/>
                <a:gd name="T12" fmla="*/ 2147483647 w 168"/>
                <a:gd name="T13" fmla="*/ 2147483647 h 280"/>
                <a:gd name="T14" fmla="*/ 2147483647 w 168"/>
                <a:gd name="T15" fmla="*/ 2147483647 h 280"/>
                <a:gd name="T16" fmla="*/ 2147483647 w 168"/>
                <a:gd name="T17" fmla="*/ 2147483647 h 280"/>
                <a:gd name="T18" fmla="*/ 2147483647 w 168"/>
                <a:gd name="T19" fmla="*/ 2147483647 h 280"/>
                <a:gd name="T20" fmla="*/ 2147483647 w 168"/>
                <a:gd name="T21" fmla="*/ 2147483647 h 280"/>
                <a:gd name="T22" fmla="*/ 2147483647 w 168"/>
                <a:gd name="T23" fmla="*/ 2147483647 h 280"/>
                <a:gd name="T24" fmla="*/ 2147483647 w 168"/>
                <a:gd name="T25" fmla="*/ 2147483647 h 280"/>
                <a:gd name="T26" fmla="*/ 2147483647 w 168"/>
                <a:gd name="T27" fmla="*/ 2147483647 h 280"/>
                <a:gd name="T28" fmla="*/ 2147483647 w 168"/>
                <a:gd name="T29" fmla="*/ 2147483647 h 280"/>
                <a:gd name="T30" fmla="*/ 0 w 168"/>
                <a:gd name="T31" fmla="*/ 2147483647 h 280"/>
                <a:gd name="T32" fmla="*/ 0 w 168"/>
                <a:gd name="T33" fmla="*/ 2147483647 h 280"/>
                <a:gd name="T34" fmla="*/ 2147483647 w 168"/>
                <a:gd name="T35" fmla="*/ 2147483647 h 280"/>
                <a:gd name="T36" fmla="*/ 2147483647 w 168"/>
                <a:gd name="T37" fmla="*/ 2147483647 h 280"/>
                <a:gd name="T38" fmla="*/ 2147483647 w 168"/>
                <a:gd name="T39" fmla="*/ 2147483647 h 280"/>
                <a:gd name="T40" fmla="*/ 2147483647 w 168"/>
                <a:gd name="T41" fmla="*/ 2147483647 h 280"/>
                <a:gd name="T42" fmla="*/ 2147483647 w 168"/>
                <a:gd name="T43" fmla="*/ 2147483647 h 280"/>
                <a:gd name="T44" fmla="*/ 2147483647 w 168"/>
                <a:gd name="T45" fmla="*/ 2147483647 h 280"/>
                <a:gd name="T46" fmla="*/ 2147483647 w 168"/>
                <a:gd name="T47" fmla="*/ 2147483647 h 280"/>
                <a:gd name="T48" fmla="*/ 2147483647 w 168"/>
                <a:gd name="T49" fmla="*/ 2147483647 h 280"/>
                <a:gd name="T50" fmla="*/ 2147483647 w 168"/>
                <a:gd name="T51" fmla="*/ 2147483647 h 280"/>
                <a:gd name="T52" fmla="*/ 2147483647 w 168"/>
                <a:gd name="T53" fmla="*/ 2147483647 h 280"/>
                <a:gd name="T54" fmla="*/ 2147483647 w 168"/>
                <a:gd name="T55" fmla="*/ 2147483647 h 280"/>
                <a:gd name="T56" fmla="*/ 2147483647 w 168"/>
                <a:gd name="T57" fmla="*/ 2147483647 h 280"/>
                <a:gd name="T58" fmla="*/ 2147483647 w 168"/>
                <a:gd name="T59" fmla="*/ 2147483647 h 280"/>
                <a:gd name="T60" fmla="*/ 2147483647 w 168"/>
                <a:gd name="T61" fmla="*/ 2147483647 h 280"/>
                <a:gd name="T62" fmla="*/ 2147483647 w 168"/>
                <a:gd name="T63" fmla="*/ 2147483647 h 280"/>
                <a:gd name="T64" fmla="*/ 2147483647 w 168"/>
                <a:gd name="T65" fmla="*/ 2147483647 h 280"/>
                <a:gd name="T66" fmla="*/ 2147483647 w 168"/>
                <a:gd name="T67" fmla="*/ 2147483647 h 280"/>
                <a:gd name="T68" fmla="*/ 2147483647 w 168"/>
                <a:gd name="T69" fmla="*/ 2147483647 h 280"/>
                <a:gd name="T70" fmla="*/ 2147483647 w 168"/>
                <a:gd name="T71" fmla="*/ 2147483647 h 280"/>
                <a:gd name="T72" fmla="*/ 2147483647 w 168"/>
                <a:gd name="T73" fmla="*/ 2147483647 h 280"/>
                <a:gd name="T74" fmla="*/ 2147483647 w 168"/>
                <a:gd name="T75" fmla="*/ 2147483647 h 280"/>
                <a:gd name="T76" fmla="*/ 2147483647 w 168"/>
                <a:gd name="T77" fmla="*/ 2147483647 h 280"/>
                <a:gd name="T78" fmla="*/ 2147483647 w 168"/>
                <a:gd name="T79" fmla="*/ 2147483647 h 280"/>
                <a:gd name="T80" fmla="*/ 2147483647 w 168"/>
                <a:gd name="T81" fmla="*/ 2147483647 h 280"/>
                <a:gd name="T82" fmla="*/ 2147483647 w 168"/>
                <a:gd name="T83" fmla="*/ 2147483647 h 280"/>
                <a:gd name="T84" fmla="*/ 2147483647 w 168"/>
                <a:gd name="T85" fmla="*/ 2147483647 h 280"/>
                <a:gd name="T86" fmla="*/ 2147483647 w 168"/>
                <a:gd name="T87" fmla="*/ 2147483647 h 280"/>
                <a:gd name="T88" fmla="*/ 2147483647 w 168"/>
                <a:gd name="T89" fmla="*/ 2147483647 h 280"/>
                <a:gd name="T90" fmla="*/ 2147483647 w 168"/>
                <a:gd name="T91" fmla="*/ 2147483647 h 280"/>
                <a:gd name="T92" fmla="*/ 2147483647 w 168"/>
                <a:gd name="T93" fmla="*/ 2147483647 h 280"/>
                <a:gd name="T94" fmla="*/ 2147483647 w 168"/>
                <a:gd name="T95" fmla="*/ 2147483647 h 280"/>
                <a:gd name="T96" fmla="*/ 2147483647 w 168"/>
                <a:gd name="T97" fmla="*/ 2147483647 h 280"/>
                <a:gd name="T98" fmla="*/ 2147483647 w 168"/>
                <a:gd name="T99" fmla="*/ 2147483647 h 280"/>
                <a:gd name="T100" fmla="*/ 2147483647 w 168"/>
                <a:gd name="T101" fmla="*/ 2147483647 h 280"/>
                <a:gd name="T102" fmla="*/ 2147483647 w 168"/>
                <a:gd name="T103" fmla="*/ 2147483647 h 280"/>
                <a:gd name="T104" fmla="*/ 2147483647 w 168"/>
                <a:gd name="T105" fmla="*/ 0 h 280"/>
                <a:gd name="T106" fmla="*/ 2147483647 w 168"/>
                <a:gd name="T107" fmla="*/ 0 h 280"/>
                <a:gd name="T108" fmla="*/ 2147483647 w 168"/>
                <a:gd name="T109" fmla="*/ 2147483647 h 280"/>
                <a:gd name="T110" fmla="*/ 2147483647 w 168"/>
                <a:gd name="T111" fmla="*/ 0 h 280"/>
                <a:gd name="T112" fmla="*/ 2147483647 w 168"/>
                <a:gd name="T113" fmla="*/ 2147483647 h 28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68"/>
                <a:gd name="T172" fmla="*/ 0 h 280"/>
                <a:gd name="T173" fmla="*/ 168 w 168"/>
                <a:gd name="T174" fmla="*/ 280 h 28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68" h="280">
                  <a:moveTo>
                    <a:pt x="104" y="24"/>
                  </a:moveTo>
                  <a:lnTo>
                    <a:pt x="88" y="56"/>
                  </a:lnTo>
                  <a:lnTo>
                    <a:pt x="80" y="80"/>
                  </a:lnTo>
                  <a:lnTo>
                    <a:pt x="88" y="104"/>
                  </a:lnTo>
                  <a:lnTo>
                    <a:pt x="88" y="128"/>
                  </a:lnTo>
                  <a:lnTo>
                    <a:pt x="96" y="152"/>
                  </a:lnTo>
                  <a:lnTo>
                    <a:pt x="88" y="160"/>
                  </a:lnTo>
                  <a:lnTo>
                    <a:pt x="80" y="184"/>
                  </a:lnTo>
                  <a:lnTo>
                    <a:pt x="80" y="192"/>
                  </a:lnTo>
                  <a:lnTo>
                    <a:pt x="88" y="208"/>
                  </a:lnTo>
                  <a:lnTo>
                    <a:pt x="88" y="216"/>
                  </a:lnTo>
                  <a:lnTo>
                    <a:pt x="64" y="208"/>
                  </a:lnTo>
                  <a:lnTo>
                    <a:pt x="40" y="192"/>
                  </a:lnTo>
                  <a:lnTo>
                    <a:pt x="24" y="192"/>
                  </a:lnTo>
                  <a:lnTo>
                    <a:pt x="24" y="208"/>
                  </a:lnTo>
                  <a:lnTo>
                    <a:pt x="0" y="216"/>
                  </a:lnTo>
                  <a:lnTo>
                    <a:pt x="0" y="256"/>
                  </a:lnTo>
                  <a:lnTo>
                    <a:pt x="8" y="272"/>
                  </a:lnTo>
                  <a:lnTo>
                    <a:pt x="24" y="272"/>
                  </a:lnTo>
                  <a:lnTo>
                    <a:pt x="32" y="280"/>
                  </a:lnTo>
                  <a:lnTo>
                    <a:pt x="24" y="280"/>
                  </a:lnTo>
                  <a:lnTo>
                    <a:pt x="32" y="280"/>
                  </a:lnTo>
                  <a:lnTo>
                    <a:pt x="40" y="280"/>
                  </a:lnTo>
                  <a:lnTo>
                    <a:pt x="56" y="280"/>
                  </a:lnTo>
                  <a:lnTo>
                    <a:pt x="72" y="272"/>
                  </a:lnTo>
                  <a:lnTo>
                    <a:pt x="88" y="256"/>
                  </a:lnTo>
                  <a:lnTo>
                    <a:pt x="96" y="248"/>
                  </a:lnTo>
                  <a:lnTo>
                    <a:pt x="128" y="232"/>
                  </a:lnTo>
                  <a:lnTo>
                    <a:pt x="144" y="240"/>
                  </a:lnTo>
                  <a:lnTo>
                    <a:pt x="152" y="248"/>
                  </a:lnTo>
                  <a:lnTo>
                    <a:pt x="160" y="256"/>
                  </a:lnTo>
                  <a:lnTo>
                    <a:pt x="168" y="248"/>
                  </a:lnTo>
                  <a:lnTo>
                    <a:pt x="168" y="240"/>
                  </a:lnTo>
                  <a:lnTo>
                    <a:pt x="160" y="216"/>
                  </a:lnTo>
                  <a:lnTo>
                    <a:pt x="160" y="200"/>
                  </a:lnTo>
                  <a:lnTo>
                    <a:pt x="152" y="176"/>
                  </a:lnTo>
                  <a:lnTo>
                    <a:pt x="152" y="168"/>
                  </a:lnTo>
                  <a:lnTo>
                    <a:pt x="128" y="168"/>
                  </a:lnTo>
                  <a:lnTo>
                    <a:pt x="112" y="160"/>
                  </a:lnTo>
                  <a:lnTo>
                    <a:pt x="104" y="136"/>
                  </a:lnTo>
                  <a:lnTo>
                    <a:pt x="96" y="104"/>
                  </a:lnTo>
                  <a:lnTo>
                    <a:pt x="104" y="96"/>
                  </a:lnTo>
                  <a:lnTo>
                    <a:pt x="96" y="64"/>
                  </a:lnTo>
                  <a:lnTo>
                    <a:pt x="120" y="64"/>
                  </a:lnTo>
                  <a:lnTo>
                    <a:pt x="128" y="80"/>
                  </a:lnTo>
                  <a:lnTo>
                    <a:pt x="144" y="80"/>
                  </a:lnTo>
                  <a:lnTo>
                    <a:pt x="144" y="72"/>
                  </a:lnTo>
                  <a:lnTo>
                    <a:pt x="144" y="64"/>
                  </a:lnTo>
                  <a:lnTo>
                    <a:pt x="152" y="64"/>
                  </a:lnTo>
                  <a:lnTo>
                    <a:pt x="144" y="40"/>
                  </a:lnTo>
                  <a:lnTo>
                    <a:pt x="152" y="24"/>
                  </a:lnTo>
                  <a:lnTo>
                    <a:pt x="152" y="8"/>
                  </a:lnTo>
                  <a:lnTo>
                    <a:pt x="144" y="0"/>
                  </a:lnTo>
                  <a:lnTo>
                    <a:pt x="136" y="0"/>
                  </a:lnTo>
                  <a:lnTo>
                    <a:pt x="112" y="8"/>
                  </a:lnTo>
                  <a:lnTo>
                    <a:pt x="104" y="0"/>
                  </a:lnTo>
                  <a:lnTo>
                    <a:pt x="104" y="2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28" name="Freeform 749"/>
            <p:cNvSpPr/>
            <p:nvPr/>
          </p:nvSpPr>
          <p:spPr bwMode="auto">
            <a:xfrm>
              <a:off x="4386124" y="3315136"/>
              <a:ext cx="128304" cy="96502"/>
            </a:xfrm>
            <a:custGeom>
              <a:avLst/>
              <a:gdLst>
                <a:gd name="T0" fmla="*/ 2147483647 w 96"/>
                <a:gd name="T1" fmla="*/ 2147483647 h 72"/>
                <a:gd name="T2" fmla="*/ 2147483647 w 96"/>
                <a:gd name="T3" fmla="*/ 2147483647 h 72"/>
                <a:gd name="T4" fmla="*/ 2147483647 w 96"/>
                <a:gd name="T5" fmla="*/ 2147483647 h 72"/>
                <a:gd name="T6" fmla="*/ 2147483647 w 96"/>
                <a:gd name="T7" fmla="*/ 2147483647 h 72"/>
                <a:gd name="T8" fmla="*/ 2147483647 w 96"/>
                <a:gd name="T9" fmla="*/ 2147483647 h 72"/>
                <a:gd name="T10" fmla="*/ 2147483647 w 96"/>
                <a:gd name="T11" fmla="*/ 2147483647 h 72"/>
                <a:gd name="T12" fmla="*/ 2147483647 w 96"/>
                <a:gd name="T13" fmla="*/ 0 h 72"/>
                <a:gd name="T14" fmla="*/ 2147483647 w 96"/>
                <a:gd name="T15" fmla="*/ 0 h 72"/>
                <a:gd name="T16" fmla="*/ 2147483647 w 96"/>
                <a:gd name="T17" fmla="*/ 2147483647 h 72"/>
                <a:gd name="T18" fmla="*/ 2147483647 w 96"/>
                <a:gd name="T19" fmla="*/ 2147483647 h 72"/>
                <a:gd name="T20" fmla="*/ 0 w 96"/>
                <a:gd name="T21" fmla="*/ 2147483647 h 72"/>
                <a:gd name="T22" fmla="*/ 0 w 96"/>
                <a:gd name="T23" fmla="*/ 2147483647 h 72"/>
                <a:gd name="T24" fmla="*/ 0 w 96"/>
                <a:gd name="T25" fmla="*/ 2147483647 h 72"/>
                <a:gd name="T26" fmla="*/ 0 w 96"/>
                <a:gd name="T27" fmla="*/ 2147483647 h 72"/>
                <a:gd name="T28" fmla="*/ 2147483647 w 96"/>
                <a:gd name="T29" fmla="*/ 2147483647 h 72"/>
                <a:gd name="T30" fmla="*/ 2147483647 w 96"/>
                <a:gd name="T31" fmla="*/ 2147483647 h 72"/>
                <a:gd name="T32" fmla="*/ 2147483647 w 96"/>
                <a:gd name="T33" fmla="*/ 2147483647 h 72"/>
                <a:gd name="T34" fmla="*/ 2147483647 w 96"/>
                <a:gd name="T35" fmla="*/ 2147483647 h 72"/>
                <a:gd name="T36" fmla="*/ 2147483647 w 96"/>
                <a:gd name="T37" fmla="*/ 2147483647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
                <a:gd name="T58" fmla="*/ 0 h 72"/>
                <a:gd name="T59" fmla="*/ 96 w 96"/>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 h="72">
                  <a:moveTo>
                    <a:pt x="72" y="56"/>
                  </a:moveTo>
                  <a:lnTo>
                    <a:pt x="80" y="56"/>
                  </a:lnTo>
                  <a:lnTo>
                    <a:pt x="88" y="40"/>
                  </a:lnTo>
                  <a:lnTo>
                    <a:pt x="96" y="32"/>
                  </a:lnTo>
                  <a:lnTo>
                    <a:pt x="88" y="32"/>
                  </a:lnTo>
                  <a:lnTo>
                    <a:pt x="72" y="16"/>
                  </a:lnTo>
                  <a:lnTo>
                    <a:pt x="64" y="0"/>
                  </a:lnTo>
                  <a:lnTo>
                    <a:pt x="56" y="0"/>
                  </a:lnTo>
                  <a:lnTo>
                    <a:pt x="32" y="16"/>
                  </a:lnTo>
                  <a:lnTo>
                    <a:pt x="16" y="32"/>
                  </a:lnTo>
                  <a:lnTo>
                    <a:pt x="0" y="48"/>
                  </a:lnTo>
                  <a:lnTo>
                    <a:pt x="0" y="56"/>
                  </a:lnTo>
                  <a:lnTo>
                    <a:pt x="0" y="64"/>
                  </a:lnTo>
                  <a:lnTo>
                    <a:pt x="0" y="72"/>
                  </a:lnTo>
                  <a:lnTo>
                    <a:pt x="24" y="72"/>
                  </a:lnTo>
                  <a:lnTo>
                    <a:pt x="24" y="56"/>
                  </a:lnTo>
                  <a:lnTo>
                    <a:pt x="48" y="56"/>
                  </a:lnTo>
                  <a:lnTo>
                    <a:pt x="64" y="56"/>
                  </a:lnTo>
                  <a:lnTo>
                    <a:pt x="72" y="5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29" name="Freeform 750"/>
            <p:cNvSpPr/>
            <p:nvPr/>
          </p:nvSpPr>
          <p:spPr bwMode="auto">
            <a:xfrm>
              <a:off x="4797355" y="3883183"/>
              <a:ext cx="160106" cy="161203"/>
            </a:xfrm>
            <a:custGeom>
              <a:avLst/>
              <a:gdLst>
                <a:gd name="T0" fmla="*/ 2147483647 w 120"/>
                <a:gd name="T1" fmla="*/ 2147483647 h 120"/>
                <a:gd name="T2" fmla="*/ 2147483647 w 120"/>
                <a:gd name="T3" fmla="*/ 2147483647 h 120"/>
                <a:gd name="T4" fmla="*/ 2147483647 w 120"/>
                <a:gd name="T5" fmla="*/ 2147483647 h 120"/>
                <a:gd name="T6" fmla="*/ 2147483647 w 120"/>
                <a:gd name="T7" fmla="*/ 0 h 120"/>
                <a:gd name="T8" fmla="*/ 2147483647 w 120"/>
                <a:gd name="T9" fmla="*/ 0 h 120"/>
                <a:gd name="T10" fmla="*/ 2147483647 w 120"/>
                <a:gd name="T11" fmla="*/ 2147483647 h 120"/>
                <a:gd name="T12" fmla="*/ 2147483647 w 120"/>
                <a:gd name="T13" fmla="*/ 0 h 120"/>
                <a:gd name="T14" fmla="*/ 2147483647 w 120"/>
                <a:gd name="T15" fmla="*/ 0 h 120"/>
                <a:gd name="T16" fmla="*/ 2147483647 w 120"/>
                <a:gd name="T17" fmla="*/ 0 h 120"/>
                <a:gd name="T18" fmla="*/ 2147483647 w 120"/>
                <a:gd name="T19" fmla="*/ 2147483647 h 120"/>
                <a:gd name="T20" fmla="*/ 2147483647 w 120"/>
                <a:gd name="T21" fmla="*/ 2147483647 h 120"/>
                <a:gd name="T22" fmla="*/ 0 w 120"/>
                <a:gd name="T23" fmla="*/ 2147483647 h 120"/>
                <a:gd name="T24" fmla="*/ 0 w 120"/>
                <a:gd name="T25" fmla="*/ 2147483647 h 120"/>
                <a:gd name="T26" fmla="*/ 2147483647 w 120"/>
                <a:gd name="T27" fmla="*/ 2147483647 h 120"/>
                <a:gd name="T28" fmla="*/ 2147483647 w 120"/>
                <a:gd name="T29" fmla="*/ 2147483647 h 120"/>
                <a:gd name="T30" fmla="*/ 2147483647 w 120"/>
                <a:gd name="T31" fmla="*/ 2147483647 h 120"/>
                <a:gd name="T32" fmla="*/ 2147483647 w 120"/>
                <a:gd name="T33" fmla="*/ 2147483647 h 120"/>
                <a:gd name="T34" fmla="*/ 2147483647 w 120"/>
                <a:gd name="T35" fmla="*/ 2147483647 h 120"/>
                <a:gd name="T36" fmla="*/ 2147483647 w 120"/>
                <a:gd name="T37" fmla="*/ 2147483647 h 120"/>
                <a:gd name="T38" fmla="*/ 2147483647 w 120"/>
                <a:gd name="T39" fmla="*/ 2147483647 h 120"/>
                <a:gd name="T40" fmla="*/ 2147483647 w 120"/>
                <a:gd name="T41" fmla="*/ 2147483647 h 120"/>
                <a:gd name="T42" fmla="*/ 2147483647 w 120"/>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0"/>
                <a:gd name="T67" fmla="*/ 0 h 120"/>
                <a:gd name="T68" fmla="*/ 120 w 120"/>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0" h="120">
                  <a:moveTo>
                    <a:pt x="96" y="32"/>
                  </a:moveTo>
                  <a:lnTo>
                    <a:pt x="88" y="32"/>
                  </a:lnTo>
                  <a:lnTo>
                    <a:pt x="80" y="16"/>
                  </a:lnTo>
                  <a:lnTo>
                    <a:pt x="72" y="0"/>
                  </a:lnTo>
                  <a:lnTo>
                    <a:pt x="64" y="0"/>
                  </a:lnTo>
                  <a:lnTo>
                    <a:pt x="56" y="8"/>
                  </a:lnTo>
                  <a:lnTo>
                    <a:pt x="64" y="0"/>
                  </a:lnTo>
                  <a:lnTo>
                    <a:pt x="56" y="0"/>
                  </a:lnTo>
                  <a:lnTo>
                    <a:pt x="48" y="0"/>
                  </a:lnTo>
                  <a:lnTo>
                    <a:pt x="16" y="8"/>
                  </a:lnTo>
                  <a:lnTo>
                    <a:pt x="8" y="56"/>
                  </a:lnTo>
                  <a:lnTo>
                    <a:pt x="0" y="56"/>
                  </a:lnTo>
                  <a:lnTo>
                    <a:pt x="0" y="96"/>
                  </a:lnTo>
                  <a:lnTo>
                    <a:pt x="8" y="112"/>
                  </a:lnTo>
                  <a:lnTo>
                    <a:pt x="16" y="120"/>
                  </a:lnTo>
                  <a:lnTo>
                    <a:pt x="24" y="120"/>
                  </a:lnTo>
                  <a:lnTo>
                    <a:pt x="48" y="104"/>
                  </a:lnTo>
                  <a:lnTo>
                    <a:pt x="64" y="104"/>
                  </a:lnTo>
                  <a:lnTo>
                    <a:pt x="96" y="80"/>
                  </a:lnTo>
                  <a:lnTo>
                    <a:pt x="120" y="56"/>
                  </a:lnTo>
                  <a:lnTo>
                    <a:pt x="104" y="48"/>
                  </a:lnTo>
                  <a:lnTo>
                    <a:pt x="96" y="3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30" name="Freeform 751"/>
            <p:cNvSpPr/>
            <p:nvPr/>
          </p:nvSpPr>
          <p:spPr bwMode="auto">
            <a:xfrm>
              <a:off x="4386124" y="3315136"/>
              <a:ext cx="128304" cy="96502"/>
            </a:xfrm>
            <a:custGeom>
              <a:avLst/>
              <a:gdLst>
                <a:gd name="T0" fmla="*/ 2147483647 w 96"/>
                <a:gd name="T1" fmla="*/ 2147483647 h 72"/>
                <a:gd name="T2" fmla="*/ 2147483647 w 96"/>
                <a:gd name="T3" fmla="*/ 2147483647 h 72"/>
                <a:gd name="T4" fmla="*/ 2147483647 w 96"/>
                <a:gd name="T5" fmla="*/ 2147483647 h 72"/>
                <a:gd name="T6" fmla="*/ 2147483647 w 96"/>
                <a:gd name="T7" fmla="*/ 2147483647 h 72"/>
                <a:gd name="T8" fmla="*/ 2147483647 w 96"/>
                <a:gd name="T9" fmla="*/ 2147483647 h 72"/>
                <a:gd name="T10" fmla="*/ 2147483647 w 96"/>
                <a:gd name="T11" fmla="*/ 2147483647 h 72"/>
                <a:gd name="T12" fmla="*/ 2147483647 w 96"/>
                <a:gd name="T13" fmla="*/ 0 h 72"/>
                <a:gd name="T14" fmla="*/ 2147483647 w 96"/>
                <a:gd name="T15" fmla="*/ 0 h 72"/>
                <a:gd name="T16" fmla="*/ 2147483647 w 96"/>
                <a:gd name="T17" fmla="*/ 2147483647 h 72"/>
                <a:gd name="T18" fmla="*/ 2147483647 w 96"/>
                <a:gd name="T19" fmla="*/ 2147483647 h 72"/>
                <a:gd name="T20" fmla="*/ 0 w 96"/>
                <a:gd name="T21" fmla="*/ 2147483647 h 72"/>
                <a:gd name="T22" fmla="*/ 0 w 96"/>
                <a:gd name="T23" fmla="*/ 2147483647 h 72"/>
                <a:gd name="T24" fmla="*/ 0 w 96"/>
                <a:gd name="T25" fmla="*/ 2147483647 h 72"/>
                <a:gd name="T26" fmla="*/ 0 w 96"/>
                <a:gd name="T27" fmla="*/ 2147483647 h 72"/>
                <a:gd name="T28" fmla="*/ 2147483647 w 96"/>
                <a:gd name="T29" fmla="*/ 2147483647 h 72"/>
                <a:gd name="T30" fmla="*/ 2147483647 w 96"/>
                <a:gd name="T31" fmla="*/ 2147483647 h 72"/>
                <a:gd name="T32" fmla="*/ 2147483647 w 96"/>
                <a:gd name="T33" fmla="*/ 2147483647 h 72"/>
                <a:gd name="T34" fmla="*/ 2147483647 w 96"/>
                <a:gd name="T35" fmla="*/ 2147483647 h 72"/>
                <a:gd name="T36" fmla="*/ 2147483647 w 96"/>
                <a:gd name="T37" fmla="*/ 2147483647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
                <a:gd name="T58" fmla="*/ 0 h 72"/>
                <a:gd name="T59" fmla="*/ 96 w 96"/>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 h="72">
                  <a:moveTo>
                    <a:pt x="72" y="56"/>
                  </a:moveTo>
                  <a:lnTo>
                    <a:pt x="80" y="56"/>
                  </a:lnTo>
                  <a:lnTo>
                    <a:pt x="88" y="40"/>
                  </a:lnTo>
                  <a:lnTo>
                    <a:pt x="96" y="32"/>
                  </a:lnTo>
                  <a:lnTo>
                    <a:pt x="88" y="32"/>
                  </a:lnTo>
                  <a:lnTo>
                    <a:pt x="72" y="16"/>
                  </a:lnTo>
                  <a:lnTo>
                    <a:pt x="64" y="0"/>
                  </a:lnTo>
                  <a:lnTo>
                    <a:pt x="56" y="0"/>
                  </a:lnTo>
                  <a:lnTo>
                    <a:pt x="32" y="16"/>
                  </a:lnTo>
                  <a:lnTo>
                    <a:pt x="16" y="32"/>
                  </a:lnTo>
                  <a:lnTo>
                    <a:pt x="0" y="48"/>
                  </a:lnTo>
                  <a:lnTo>
                    <a:pt x="0" y="56"/>
                  </a:lnTo>
                  <a:lnTo>
                    <a:pt x="0" y="64"/>
                  </a:lnTo>
                  <a:lnTo>
                    <a:pt x="0" y="72"/>
                  </a:lnTo>
                  <a:lnTo>
                    <a:pt x="24" y="72"/>
                  </a:lnTo>
                  <a:lnTo>
                    <a:pt x="24" y="56"/>
                  </a:lnTo>
                  <a:lnTo>
                    <a:pt x="48" y="56"/>
                  </a:lnTo>
                  <a:lnTo>
                    <a:pt x="64" y="56"/>
                  </a:lnTo>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31" name="Freeform 752"/>
            <p:cNvSpPr/>
            <p:nvPr/>
          </p:nvSpPr>
          <p:spPr bwMode="auto">
            <a:xfrm>
              <a:off x="4386124" y="3315136"/>
              <a:ext cx="128304" cy="96502"/>
            </a:xfrm>
            <a:custGeom>
              <a:avLst/>
              <a:gdLst>
                <a:gd name="T0" fmla="*/ 2147483647 w 96"/>
                <a:gd name="T1" fmla="*/ 2147483647 h 72"/>
                <a:gd name="T2" fmla="*/ 2147483647 w 96"/>
                <a:gd name="T3" fmla="*/ 2147483647 h 72"/>
                <a:gd name="T4" fmla="*/ 2147483647 w 96"/>
                <a:gd name="T5" fmla="*/ 2147483647 h 72"/>
                <a:gd name="T6" fmla="*/ 2147483647 w 96"/>
                <a:gd name="T7" fmla="*/ 2147483647 h 72"/>
                <a:gd name="T8" fmla="*/ 2147483647 w 96"/>
                <a:gd name="T9" fmla="*/ 2147483647 h 72"/>
                <a:gd name="T10" fmla="*/ 2147483647 w 96"/>
                <a:gd name="T11" fmla="*/ 2147483647 h 72"/>
                <a:gd name="T12" fmla="*/ 2147483647 w 96"/>
                <a:gd name="T13" fmla="*/ 0 h 72"/>
                <a:gd name="T14" fmla="*/ 2147483647 w 96"/>
                <a:gd name="T15" fmla="*/ 0 h 72"/>
                <a:gd name="T16" fmla="*/ 2147483647 w 96"/>
                <a:gd name="T17" fmla="*/ 2147483647 h 72"/>
                <a:gd name="T18" fmla="*/ 2147483647 w 96"/>
                <a:gd name="T19" fmla="*/ 2147483647 h 72"/>
                <a:gd name="T20" fmla="*/ 0 w 96"/>
                <a:gd name="T21" fmla="*/ 2147483647 h 72"/>
                <a:gd name="T22" fmla="*/ 0 w 96"/>
                <a:gd name="T23" fmla="*/ 2147483647 h 72"/>
                <a:gd name="T24" fmla="*/ 0 w 96"/>
                <a:gd name="T25" fmla="*/ 2147483647 h 72"/>
                <a:gd name="T26" fmla="*/ 0 w 96"/>
                <a:gd name="T27" fmla="*/ 2147483647 h 72"/>
                <a:gd name="T28" fmla="*/ 2147483647 w 96"/>
                <a:gd name="T29" fmla="*/ 2147483647 h 72"/>
                <a:gd name="T30" fmla="*/ 2147483647 w 96"/>
                <a:gd name="T31" fmla="*/ 2147483647 h 72"/>
                <a:gd name="T32" fmla="*/ 2147483647 w 96"/>
                <a:gd name="T33" fmla="*/ 2147483647 h 72"/>
                <a:gd name="T34" fmla="*/ 2147483647 w 96"/>
                <a:gd name="T35" fmla="*/ 2147483647 h 72"/>
                <a:gd name="T36" fmla="*/ 2147483647 w 96"/>
                <a:gd name="T37" fmla="*/ 2147483647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
                <a:gd name="T58" fmla="*/ 0 h 72"/>
                <a:gd name="T59" fmla="*/ 96 w 96"/>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 h="72">
                  <a:moveTo>
                    <a:pt x="72" y="56"/>
                  </a:moveTo>
                  <a:lnTo>
                    <a:pt x="80" y="56"/>
                  </a:lnTo>
                  <a:lnTo>
                    <a:pt x="88" y="40"/>
                  </a:lnTo>
                  <a:lnTo>
                    <a:pt x="96" y="32"/>
                  </a:lnTo>
                  <a:lnTo>
                    <a:pt x="88" y="32"/>
                  </a:lnTo>
                  <a:lnTo>
                    <a:pt x="72" y="16"/>
                  </a:lnTo>
                  <a:lnTo>
                    <a:pt x="64" y="0"/>
                  </a:lnTo>
                  <a:lnTo>
                    <a:pt x="56" y="0"/>
                  </a:lnTo>
                  <a:lnTo>
                    <a:pt x="32" y="16"/>
                  </a:lnTo>
                  <a:lnTo>
                    <a:pt x="16" y="32"/>
                  </a:lnTo>
                  <a:lnTo>
                    <a:pt x="0" y="48"/>
                  </a:lnTo>
                  <a:lnTo>
                    <a:pt x="0" y="56"/>
                  </a:lnTo>
                  <a:lnTo>
                    <a:pt x="0" y="64"/>
                  </a:lnTo>
                  <a:lnTo>
                    <a:pt x="0" y="72"/>
                  </a:lnTo>
                  <a:lnTo>
                    <a:pt x="24" y="72"/>
                  </a:lnTo>
                  <a:lnTo>
                    <a:pt x="24" y="56"/>
                  </a:lnTo>
                  <a:lnTo>
                    <a:pt x="48" y="56"/>
                  </a:lnTo>
                  <a:lnTo>
                    <a:pt x="64" y="56"/>
                  </a:lnTo>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32" name="Freeform 753"/>
            <p:cNvSpPr/>
            <p:nvPr/>
          </p:nvSpPr>
          <p:spPr bwMode="auto">
            <a:xfrm>
              <a:off x="4471660" y="3389706"/>
              <a:ext cx="10966" cy="1097"/>
            </a:xfrm>
            <a:custGeom>
              <a:avLst/>
              <a:gdLst>
                <a:gd name="T0" fmla="*/ 0 w 8"/>
                <a:gd name="T1" fmla="*/ 0 h 1943"/>
                <a:gd name="T2" fmla="*/ 2147483647 w 8"/>
                <a:gd name="T3" fmla="*/ 0 h 1943"/>
                <a:gd name="T4" fmla="*/ 0 w 8"/>
                <a:gd name="T5" fmla="*/ 0 h 1943"/>
                <a:gd name="T6" fmla="*/ 0 60000 65536"/>
                <a:gd name="T7" fmla="*/ 0 60000 65536"/>
                <a:gd name="T8" fmla="*/ 0 60000 65536"/>
                <a:gd name="T9" fmla="*/ 0 w 8"/>
                <a:gd name="T10" fmla="*/ 0 h 1943"/>
                <a:gd name="T11" fmla="*/ 8 w 8"/>
                <a:gd name="T12" fmla="*/ 1943 h 1943"/>
              </a:gdLst>
              <a:ahLst/>
              <a:cxnLst>
                <a:cxn ang="T6">
                  <a:pos x="T0" y="T1"/>
                </a:cxn>
                <a:cxn ang="T7">
                  <a:pos x="T2" y="T3"/>
                </a:cxn>
                <a:cxn ang="T8">
                  <a:pos x="T4" y="T5"/>
                </a:cxn>
              </a:cxnLst>
              <a:rect l="T9" t="T10" r="T11" b="T12"/>
              <a:pathLst>
                <a:path w="8" h="1943">
                  <a:moveTo>
                    <a:pt x="0" y="0"/>
                  </a:moveTo>
                  <a:lnTo>
                    <a:pt x="8" y="0"/>
                  </a:lnTo>
                  <a:lnTo>
                    <a:pt x="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33" name="Freeform 754"/>
            <p:cNvSpPr/>
            <p:nvPr/>
          </p:nvSpPr>
          <p:spPr bwMode="auto">
            <a:xfrm>
              <a:off x="4471660" y="3389706"/>
              <a:ext cx="10966" cy="1097"/>
            </a:xfrm>
            <a:custGeom>
              <a:avLst/>
              <a:gdLst>
                <a:gd name="T0" fmla="*/ 0 w 8"/>
                <a:gd name="T1" fmla="*/ 0 h 1943"/>
                <a:gd name="T2" fmla="*/ 0 w 8"/>
                <a:gd name="T3" fmla="*/ 0 h 1943"/>
                <a:gd name="T4" fmla="*/ 2147483647 w 8"/>
                <a:gd name="T5" fmla="*/ 0 h 1943"/>
                <a:gd name="T6" fmla="*/ 0 60000 65536"/>
                <a:gd name="T7" fmla="*/ 0 60000 65536"/>
                <a:gd name="T8" fmla="*/ 0 60000 65536"/>
                <a:gd name="T9" fmla="*/ 0 w 8"/>
                <a:gd name="T10" fmla="*/ 0 h 1943"/>
                <a:gd name="T11" fmla="*/ 8 w 8"/>
                <a:gd name="T12" fmla="*/ 1943 h 1943"/>
              </a:gdLst>
              <a:ahLst/>
              <a:cxnLst>
                <a:cxn ang="T6">
                  <a:pos x="T0" y="T1"/>
                </a:cxn>
                <a:cxn ang="T7">
                  <a:pos x="T2" y="T3"/>
                </a:cxn>
                <a:cxn ang="T8">
                  <a:pos x="T4" y="T5"/>
                </a:cxn>
              </a:cxnLst>
              <a:rect l="T9" t="T10" r="T11" b="T12"/>
              <a:pathLst>
                <a:path w="8" h="1943">
                  <a:moveTo>
                    <a:pt x="0" y="0"/>
                  </a:moveTo>
                  <a:lnTo>
                    <a:pt x="0" y="0"/>
                  </a:lnTo>
                  <a:lnTo>
                    <a:pt x="8" y="0"/>
                  </a:lnTo>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34" name="Freeform 755"/>
            <p:cNvSpPr/>
            <p:nvPr/>
          </p:nvSpPr>
          <p:spPr bwMode="auto">
            <a:xfrm>
              <a:off x="4471660" y="3389706"/>
              <a:ext cx="10966" cy="1097"/>
            </a:xfrm>
            <a:custGeom>
              <a:avLst/>
              <a:gdLst>
                <a:gd name="T0" fmla="*/ 0 w 8"/>
                <a:gd name="T1" fmla="*/ 0 h 1943"/>
                <a:gd name="T2" fmla="*/ 0 w 8"/>
                <a:gd name="T3" fmla="*/ 0 h 1943"/>
                <a:gd name="T4" fmla="*/ 2147483647 w 8"/>
                <a:gd name="T5" fmla="*/ 0 h 1943"/>
                <a:gd name="T6" fmla="*/ 0 60000 65536"/>
                <a:gd name="T7" fmla="*/ 0 60000 65536"/>
                <a:gd name="T8" fmla="*/ 0 60000 65536"/>
                <a:gd name="T9" fmla="*/ 0 w 8"/>
                <a:gd name="T10" fmla="*/ 0 h 1943"/>
                <a:gd name="T11" fmla="*/ 8 w 8"/>
                <a:gd name="T12" fmla="*/ 1943 h 1943"/>
              </a:gdLst>
              <a:ahLst/>
              <a:cxnLst>
                <a:cxn ang="T6">
                  <a:pos x="T0" y="T1"/>
                </a:cxn>
                <a:cxn ang="T7">
                  <a:pos x="T2" y="T3"/>
                </a:cxn>
                <a:cxn ang="T8">
                  <a:pos x="T4" y="T5"/>
                </a:cxn>
              </a:cxnLst>
              <a:rect l="T9" t="T10" r="T11" b="T12"/>
              <a:pathLst>
                <a:path w="8" h="1943">
                  <a:moveTo>
                    <a:pt x="0" y="0"/>
                  </a:moveTo>
                  <a:lnTo>
                    <a:pt x="0" y="0"/>
                  </a:lnTo>
                  <a:lnTo>
                    <a:pt x="8" y="0"/>
                  </a:lnTo>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35" name="Freeform 756"/>
            <p:cNvSpPr/>
            <p:nvPr/>
          </p:nvSpPr>
          <p:spPr bwMode="auto">
            <a:xfrm>
              <a:off x="4417925" y="3389706"/>
              <a:ext cx="64701" cy="96502"/>
            </a:xfrm>
            <a:custGeom>
              <a:avLst/>
              <a:gdLst>
                <a:gd name="T0" fmla="*/ 2147483647 w 48"/>
                <a:gd name="T1" fmla="*/ 2147483647 h 72"/>
                <a:gd name="T2" fmla="*/ 2147483647 w 48"/>
                <a:gd name="T3" fmla="*/ 0 h 72"/>
                <a:gd name="T4" fmla="*/ 2147483647 w 48"/>
                <a:gd name="T5" fmla="*/ 0 h 72"/>
                <a:gd name="T6" fmla="*/ 0 w 48"/>
                <a:gd name="T7" fmla="*/ 0 h 72"/>
                <a:gd name="T8" fmla="*/ 0 w 48"/>
                <a:gd name="T9" fmla="*/ 2147483647 h 72"/>
                <a:gd name="T10" fmla="*/ 2147483647 w 48"/>
                <a:gd name="T11" fmla="*/ 2147483647 h 72"/>
                <a:gd name="T12" fmla="*/ 0 w 48"/>
                <a:gd name="T13" fmla="*/ 2147483647 h 72"/>
                <a:gd name="T14" fmla="*/ 0 w 48"/>
                <a:gd name="T15" fmla="*/ 2147483647 h 72"/>
                <a:gd name="T16" fmla="*/ 0 w 48"/>
                <a:gd name="T17" fmla="*/ 2147483647 h 72"/>
                <a:gd name="T18" fmla="*/ 2147483647 w 48"/>
                <a:gd name="T19" fmla="*/ 2147483647 h 72"/>
                <a:gd name="T20" fmla="*/ 2147483647 w 48"/>
                <a:gd name="T21" fmla="*/ 2147483647 h 72"/>
                <a:gd name="T22" fmla="*/ 2147483647 w 48"/>
                <a:gd name="T23" fmla="*/ 2147483647 h 72"/>
                <a:gd name="T24" fmla="*/ 2147483647 w 48"/>
                <a:gd name="T25" fmla="*/ 2147483647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72"/>
                <a:gd name="T41" fmla="*/ 48 w 48"/>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72">
                  <a:moveTo>
                    <a:pt x="40" y="8"/>
                  </a:moveTo>
                  <a:lnTo>
                    <a:pt x="40" y="0"/>
                  </a:lnTo>
                  <a:lnTo>
                    <a:pt x="24" y="0"/>
                  </a:lnTo>
                  <a:lnTo>
                    <a:pt x="0" y="0"/>
                  </a:lnTo>
                  <a:lnTo>
                    <a:pt x="0" y="16"/>
                  </a:lnTo>
                  <a:lnTo>
                    <a:pt x="8" y="32"/>
                  </a:lnTo>
                  <a:lnTo>
                    <a:pt x="0" y="48"/>
                  </a:lnTo>
                  <a:lnTo>
                    <a:pt x="0" y="56"/>
                  </a:lnTo>
                  <a:lnTo>
                    <a:pt x="0" y="72"/>
                  </a:lnTo>
                  <a:lnTo>
                    <a:pt x="24" y="72"/>
                  </a:lnTo>
                  <a:lnTo>
                    <a:pt x="48" y="64"/>
                  </a:lnTo>
                  <a:lnTo>
                    <a:pt x="40" y="24"/>
                  </a:lnTo>
                  <a:lnTo>
                    <a:pt x="40"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36" name="Freeform 757"/>
            <p:cNvSpPr/>
            <p:nvPr/>
          </p:nvSpPr>
          <p:spPr bwMode="auto">
            <a:xfrm>
              <a:off x="4514428" y="3325006"/>
              <a:ext cx="205068" cy="183135"/>
            </a:xfrm>
            <a:custGeom>
              <a:avLst/>
              <a:gdLst>
                <a:gd name="T0" fmla="*/ 2147483647 w 153"/>
                <a:gd name="T1" fmla="*/ 2147483647 h 136"/>
                <a:gd name="T2" fmla="*/ 2147483647 w 153"/>
                <a:gd name="T3" fmla="*/ 2147483647 h 136"/>
                <a:gd name="T4" fmla="*/ 2147483647 w 153"/>
                <a:gd name="T5" fmla="*/ 2147483647 h 136"/>
                <a:gd name="T6" fmla="*/ 2147483647 w 153"/>
                <a:gd name="T7" fmla="*/ 2147483647 h 136"/>
                <a:gd name="T8" fmla="*/ 2147483647 w 153"/>
                <a:gd name="T9" fmla="*/ 2147483647 h 136"/>
                <a:gd name="T10" fmla="*/ 2147483647 w 153"/>
                <a:gd name="T11" fmla="*/ 2147483647 h 136"/>
                <a:gd name="T12" fmla="*/ 2147483647 w 153"/>
                <a:gd name="T13" fmla="*/ 2147483647 h 136"/>
                <a:gd name="T14" fmla="*/ 2147483647 w 153"/>
                <a:gd name="T15" fmla="*/ 2147483647 h 136"/>
                <a:gd name="T16" fmla="*/ 2147483647 w 153"/>
                <a:gd name="T17" fmla="*/ 0 h 136"/>
                <a:gd name="T18" fmla="*/ 2147483647 w 153"/>
                <a:gd name="T19" fmla="*/ 2147483647 h 136"/>
                <a:gd name="T20" fmla="*/ 2147483647 w 153"/>
                <a:gd name="T21" fmla="*/ 2147483647 h 136"/>
                <a:gd name="T22" fmla="*/ 2147483647 w 153"/>
                <a:gd name="T23" fmla="*/ 2147483647 h 136"/>
                <a:gd name="T24" fmla="*/ 2147483647 w 153"/>
                <a:gd name="T25" fmla="*/ 2147483647 h 136"/>
                <a:gd name="T26" fmla="*/ 2147483647 w 153"/>
                <a:gd name="T27" fmla="*/ 2147483647 h 136"/>
                <a:gd name="T28" fmla="*/ 2147483647 w 153"/>
                <a:gd name="T29" fmla="*/ 2147483647 h 136"/>
                <a:gd name="T30" fmla="*/ 2147483647 w 153"/>
                <a:gd name="T31" fmla="*/ 2147483647 h 136"/>
                <a:gd name="T32" fmla="*/ 2147483647 w 153"/>
                <a:gd name="T33" fmla="*/ 2147483647 h 136"/>
                <a:gd name="T34" fmla="*/ 2147483647 w 153"/>
                <a:gd name="T35" fmla="*/ 2147483647 h 136"/>
                <a:gd name="T36" fmla="*/ 0 w 153"/>
                <a:gd name="T37" fmla="*/ 2147483647 h 136"/>
                <a:gd name="T38" fmla="*/ 0 w 153"/>
                <a:gd name="T39" fmla="*/ 2147483647 h 136"/>
                <a:gd name="T40" fmla="*/ 2147483647 w 153"/>
                <a:gd name="T41" fmla="*/ 2147483647 h 136"/>
                <a:gd name="T42" fmla="*/ 2147483647 w 153"/>
                <a:gd name="T43" fmla="*/ 2147483647 h 136"/>
                <a:gd name="T44" fmla="*/ 2147483647 w 153"/>
                <a:gd name="T45" fmla="*/ 2147483647 h 136"/>
                <a:gd name="T46" fmla="*/ 2147483647 w 153"/>
                <a:gd name="T47" fmla="*/ 2147483647 h 136"/>
                <a:gd name="T48" fmla="*/ 2147483647 w 153"/>
                <a:gd name="T49" fmla="*/ 2147483647 h 136"/>
                <a:gd name="T50" fmla="*/ 2147483647 w 153"/>
                <a:gd name="T51" fmla="*/ 2147483647 h 1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3"/>
                <a:gd name="T79" fmla="*/ 0 h 136"/>
                <a:gd name="T80" fmla="*/ 153 w 153"/>
                <a:gd name="T81" fmla="*/ 136 h 1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3" h="136">
                  <a:moveTo>
                    <a:pt x="81" y="96"/>
                  </a:moveTo>
                  <a:lnTo>
                    <a:pt x="105" y="104"/>
                  </a:lnTo>
                  <a:lnTo>
                    <a:pt x="121" y="80"/>
                  </a:lnTo>
                  <a:lnTo>
                    <a:pt x="137" y="48"/>
                  </a:lnTo>
                  <a:lnTo>
                    <a:pt x="137" y="32"/>
                  </a:lnTo>
                  <a:lnTo>
                    <a:pt x="153" y="32"/>
                  </a:lnTo>
                  <a:lnTo>
                    <a:pt x="153" y="16"/>
                  </a:lnTo>
                  <a:lnTo>
                    <a:pt x="145" y="16"/>
                  </a:lnTo>
                  <a:lnTo>
                    <a:pt x="137" y="0"/>
                  </a:lnTo>
                  <a:lnTo>
                    <a:pt x="121" y="16"/>
                  </a:lnTo>
                  <a:lnTo>
                    <a:pt x="97" y="16"/>
                  </a:lnTo>
                  <a:lnTo>
                    <a:pt x="73" y="16"/>
                  </a:lnTo>
                  <a:lnTo>
                    <a:pt x="57" y="24"/>
                  </a:lnTo>
                  <a:lnTo>
                    <a:pt x="32" y="16"/>
                  </a:lnTo>
                  <a:lnTo>
                    <a:pt x="16" y="16"/>
                  </a:lnTo>
                  <a:lnTo>
                    <a:pt x="8" y="32"/>
                  </a:lnTo>
                  <a:lnTo>
                    <a:pt x="8" y="40"/>
                  </a:lnTo>
                  <a:lnTo>
                    <a:pt x="8" y="56"/>
                  </a:lnTo>
                  <a:lnTo>
                    <a:pt x="0" y="88"/>
                  </a:lnTo>
                  <a:lnTo>
                    <a:pt x="0" y="104"/>
                  </a:lnTo>
                  <a:lnTo>
                    <a:pt x="16" y="104"/>
                  </a:lnTo>
                  <a:lnTo>
                    <a:pt x="32" y="128"/>
                  </a:lnTo>
                  <a:lnTo>
                    <a:pt x="49" y="128"/>
                  </a:lnTo>
                  <a:lnTo>
                    <a:pt x="65" y="136"/>
                  </a:lnTo>
                  <a:lnTo>
                    <a:pt x="73" y="112"/>
                  </a:lnTo>
                  <a:lnTo>
                    <a:pt x="81" y="9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37" name="Freeform 758"/>
            <p:cNvSpPr/>
            <p:nvPr/>
          </p:nvSpPr>
          <p:spPr bwMode="auto">
            <a:xfrm>
              <a:off x="4719495" y="3389706"/>
              <a:ext cx="214937" cy="129401"/>
            </a:xfrm>
            <a:custGeom>
              <a:avLst/>
              <a:gdLst>
                <a:gd name="T0" fmla="*/ 2147483647 w 160"/>
                <a:gd name="T1" fmla="*/ 2147483647 h 96"/>
                <a:gd name="T2" fmla="*/ 2147483647 w 160"/>
                <a:gd name="T3" fmla="*/ 2147483647 h 96"/>
                <a:gd name="T4" fmla="*/ 2147483647 w 160"/>
                <a:gd name="T5" fmla="*/ 2147483647 h 96"/>
                <a:gd name="T6" fmla="*/ 2147483647 w 160"/>
                <a:gd name="T7" fmla="*/ 2147483647 h 96"/>
                <a:gd name="T8" fmla="*/ 0 w 160"/>
                <a:gd name="T9" fmla="*/ 2147483647 h 96"/>
                <a:gd name="T10" fmla="*/ 2147483647 w 160"/>
                <a:gd name="T11" fmla="*/ 2147483647 h 96"/>
                <a:gd name="T12" fmla="*/ 2147483647 w 160"/>
                <a:gd name="T13" fmla="*/ 2147483647 h 96"/>
                <a:gd name="T14" fmla="*/ 2147483647 w 160"/>
                <a:gd name="T15" fmla="*/ 2147483647 h 96"/>
                <a:gd name="T16" fmla="*/ 2147483647 w 160"/>
                <a:gd name="T17" fmla="*/ 2147483647 h 96"/>
                <a:gd name="T18" fmla="*/ 2147483647 w 160"/>
                <a:gd name="T19" fmla="*/ 2147483647 h 96"/>
                <a:gd name="T20" fmla="*/ 2147483647 w 160"/>
                <a:gd name="T21" fmla="*/ 2147483647 h 96"/>
                <a:gd name="T22" fmla="*/ 2147483647 w 160"/>
                <a:gd name="T23" fmla="*/ 2147483647 h 96"/>
                <a:gd name="T24" fmla="*/ 2147483647 w 160"/>
                <a:gd name="T25" fmla="*/ 2147483647 h 96"/>
                <a:gd name="T26" fmla="*/ 2147483647 w 160"/>
                <a:gd name="T27" fmla="*/ 2147483647 h 96"/>
                <a:gd name="T28" fmla="*/ 2147483647 w 160"/>
                <a:gd name="T29" fmla="*/ 2147483647 h 96"/>
                <a:gd name="T30" fmla="*/ 2147483647 w 160"/>
                <a:gd name="T31" fmla="*/ 2147483647 h 96"/>
                <a:gd name="T32" fmla="*/ 2147483647 w 160"/>
                <a:gd name="T33" fmla="*/ 2147483647 h 96"/>
                <a:gd name="T34" fmla="*/ 2147483647 w 160"/>
                <a:gd name="T35" fmla="*/ 2147483647 h 96"/>
                <a:gd name="T36" fmla="*/ 2147483647 w 160"/>
                <a:gd name="T37" fmla="*/ 0 h 96"/>
                <a:gd name="T38" fmla="*/ 2147483647 w 160"/>
                <a:gd name="T39" fmla="*/ 2147483647 h 96"/>
                <a:gd name="T40" fmla="*/ 2147483647 w 160"/>
                <a:gd name="T41" fmla="*/ 2147483647 h 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0"/>
                <a:gd name="T64" fmla="*/ 0 h 96"/>
                <a:gd name="T65" fmla="*/ 160 w 160"/>
                <a:gd name="T66" fmla="*/ 96 h 9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0" h="96">
                  <a:moveTo>
                    <a:pt x="48" y="24"/>
                  </a:moveTo>
                  <a:lnTo>
                    <a:pt x="48" y="32"/>
                  </a:lnTo>
                  <a:lnTo>
                    <a:pt x="24" y="40"/>
                  </a:lnTo>
                  <a:lnTo>
                    <a:pt x="8" y="48"/>
                  </a:lnTo>
                  <a:lnTo>
                    <a:pt x="0" y="72"/>
                  </a:lnTo>
                  <a:lnTo>
                    <a:pt x="8" y="88"/>
                  </a:lnTo>
                  <a:lnTo>
                    <a:pt x="8" y="96"/>
                  </a:lnTo>
                  <a:lnTo>
                    <a:pt x="24" y="88"/>
                  </a:lnTo>
                  <a:lnTo>
                    <a:pt x="40" y="88"/>
                  </a:lnTo>
                  <a:lnTo>
                    <a:pt x="48" y="96"/>
                  </a:lnTo>
                  <a:lnTo>
                    <a:pt x="48" y="80"/>
                  </a:lnTo>
                  <a:lnTo>
                    <a:pt x="72" y="72"/>
                  </a:lnTo>
                  <a:lnTo>
                    <a:pt x="96" y="80"/>
                  </a:lnTo>
                  <a:lnTo>
                    <a:pt x="128" y="72"/>
                  </a:lnTo>
                  <a:lnTo>
                    <a:pt x="160" y="72"/>
                  </a:lnTo>
                  <a:lnTo>
                    <a:pt x="136" y="48"/>
                  </a:lnTo>
                  <a:lnTo>
                    <a:pt x="120" y="40"/>
                  </a:lnTo>
                  <a:lnTo>
                    <a:pt x="112" y="16"/>
                  </a:lnTo>
                  <a:lnTo>
                    <a:pt x="104" y="0"/>
                  </a:lnTo>
                  <a:lnTo>
                    <a:pt x="72" y="24"/>
                  </a:lnTo>
                  <a:lnTo>
                    <a:pt x="48" y="2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38" name="Freeform 759"/>
            <p:cNvSpPr/>
            <p:nvPr/>
          </p:nvSpPr>
          <p:spPr bwMode="auto">
            <a:xfrm>
              <a:off x="4514428" y="3325006"/>
              <a:ext cx="205068" cy="183135"/>
            </a:xfrm>
            <a:custGeom>
              <a:avLst/>
              <a:gdLst>
                <a:gd name="T0" fmla="*/ 2147483647 w 153"/>
                <a:gd name="T1" fmla="*/ 2147483647 h 136"/>
                <a:gd name="T2" fmla="*/ 2147483647 w 153"/>
                <a:gd name="T3" fmla="*/ 2147483647 h 136"/>
                <a:gd name="T4" fmla="*/ 2147483647 w 153"/>
                <a:gd name="T5" fmla="*/ 2147483647 h 136"/>
                <a:gd name="T6" fmla="*/ 2147483647 w 153"/>
                <a:gd name="T7" fmla="*/ 2147483647 h 136"/>
                <a:gd name="T8" fmla="*/ 2147483647 w 153"/>
                <a:gd name="T9" fmla="*/ 2147483647 h 136"/>
                <a:gd name="T10" fmla="*/ 2147483647 w 153"/>
                <a:gd name="T11" fmla="*/ 2147483647 h 136"/>
                <a:gd name="T12" fmla="*/ 2147483647 w 153"/>
                <a:gd name="T13" fmla="*/ 2147483647 h 136"/>
                <a:gd name="T14" fmla="*/ 2147483647 w 153"/>
                <a:gd name="T15" fmla="*/ 2147483647 h 136"/>
                <a:gd name="T16" fmla="*/ 2147483647 w 153"/>
                <a:gd name="T17" fmla="*/ 0 h 136"/>
                <a:gd name="T18" fmla="*/ 2147483647 w 153"/>
                <a:gd name="T19" fmla="*/ 0 h 136"/>
                <a:gd name="T20" fmla="*/ 2147483647 w 153"/>
                <a:gd name="T21" fmla="*/ 2147483647 h 136"/>
                <a:gd name="T22" fmla="*/ 2147483647 w 153"/>
                <a:gd name="T23" fmla="*/ 2147483647 h 136"/>
                <a:gd name="T24" fmla="*/ 2147483647 w 153"/>
                <a:gd name="T25" fmla="*/ 2147483647 h 136"/>
                <a:gd name="T26" fmla="*/ 2147483647 w 153"/>
                <a:gd name="T27" fmla="*/ 2147483647 h 136"/>
                <a:gd name="T28" fmla="*/ 2147483647 w 153"/>
                <a:gd name="T29" fmla="*/ 2147483647 h 136"/>
                <a:gd name="T30" fmla="*/ 2147483647 w 153"/>
                <a:gd name="T31" fmla="*/ 2147483647 h 136"/>
                <a:gd name="T32" fmla="*/ 2147483647 w 153"/>
                <a:gd name="T33" fmla="*/ 2147483647 h 136"/>
                <a:gd name="T34" fmla="*/ 2147483647 w 153"/>
                <a:gd name="T35" fmla="*/ 2147483647 h 136"/>
                <a:gd name="T36" fmla="*/ 2147483647 w 153"/>
                <a:gd name="T37" fmla="*/ 2147483647 h 136"/>
                <a:gd name="T38" fmla="*/ 0 w 153"/>
                <a:gd name="T39" fmla="*/ 2147483647 h 136"/>
                <a:gd name="T40" fmla="*/ 0 w 153"/>
                <a:gd name="T41" fmla="*/ 2147483647 h 136"/>
                <a:gd name="T42" fmla="*/ 2147483647 w 153"/>
                <a:gd name="T43" fmla="*/ 2147483647 h 136"/>
                <a:gd name="T44" fmla="*/ 2147483647 w 153"/>
                <a:gd name="T45" fmla="*/ 2147483647 h 136"/>
                <a:gd name="T46" fmla="*/ 2147483647 w 153"/>
                <a:gd name="T47" fmla="*/ 2147483647 h 136"/>
                <a:gd name="T48" fmla="*/ 2147483647 w 153"/>
                <a:gd name="T49" fmla="*/ 2147483647 h 136"/>
                <a:gd name="T50" fmla="*/ 2147483647 w 153"/>
                <a:gd name="T51" fmla="*/ 2147483647 h 136"/>
                <a:gd name="T52" fmla="*/ 2147483647 w 153"/>
                <a:gd name="T53" fmla="*/ 2147483647 h 1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3"/>
                <a:gd name="T82" fmla="*/ 0 h 136"/>
                <a:gd name="T83" fmla="*/ 153 w 153"/>
                <a:gd name="T84" fmla="*/ 136 h 1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3" h="136">
                  <a:moveTo>
                    <a:pt x="81" y="96"/>
                  </a:moveTo>
                  <a:lnTo>
                    <a:pt x="105" y="104"/>
                  </a:lnTo>
                  <a:lnTo>
                    <a:pt x="121" y="80"/>
                  </a:lnTo>
                  <a:lnTo>
                    <a:pt x="137" y="48"/>
                  </a:lnTo>
                  <a:lnTo>
                    <a:pt x="137" y="32"/>
                  </a:lnTo>
                  <a:lnTo>
                    <a:pt x="153" y="32"/>
                  </a:lnTo>
                  <a:lnTo>
                    <a:pt x="153" y="16"/>
                  </a:lnTo>
                  <a:lnTo>
                    <a:pt x="145" y="16"/>
                  </a:lnTo>
                  <a:lnTo>
                    <a:pt x="137" y="0"/>
                  </a:lnTo>
                  <a:lnTo>
                    <a:pt x="121" y="16"/>
                  </a:lnTo>
                  <a:lnTo>
                    <a:pt x="97" y="16"/>
                  </a:lnTo>
                  <a:lnTo>
                    <a:pt x="73" y="16"/>
                  </a:lnTo>
                  <a:lnTo>
                    <a:pt x="57" y="24"/>
                  </a:lnTo>
                  <a:lnTo>
                    <a:pt x="32" y="16"/>
                  </a:lnTo>
                  <a:lnTo>
                    <a:pt x="16" y="16"/>
                  </a:lnTo>
                  <a:lnTo>
                    <a:pt x="8" y="32"/>
                  </a:lnTo>
                  <a:lnTo>
                    <a:pt x="8" y="40"/>
                  </a:lnTo>
                  <a:lnTo>
                    <a:pt x="8" y="56"/>
                  </a:lnTo>
                  <a:lnTo>
                    <a:pt x="0" y="88"/>
                  </a:lnTo>
                  <a:lnTo>
                    <a:pt x="0" y="104"/>
                  </a:lnTo>
                  <a:lnTo>
                    <a:pt x="16" y="104"/>
                  </a:lnTo>
                  <a:lnTo>
                    <a:pt x="32" y="128"/>
                  </a:lnTo>
                  <a:lnTo>
                    <a:pt x="49" y="128"/>
                  </a:lnTo>
                  <a:lnTo>
                    <a:pt x="65" y="136"/>
                  </a:lnTo>
                  <a:lnTo>
                    <a:pt x="73" y="112"/>
                  </a:lnTo>
                  <a:lnTo>
                    <a:pt x="81" y="9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39" name="Freeform 760"/>
            <p:cNvSpPr/>
            <p:nvPr/>
          </p:nvSpPr>
          <p:spPr bwMode="auto">
            <a:xfrm>
              <a:off x="4719495" y="3389706"/>
              <a:ext cx="214937" cy="129401"/>
            </a:xfrm>
            <a:custGeom>
              <a:avLst/>
              <a:gdLst>
                <a:gd name="T0" fmla="*/ 2147483647 w 160"/>
                <a:gd name="T1" fmla="*/ 2147483647 h 96"/>
                <a:gd name="T2" fmla="*/ 2147483647 w 160"/>
                <a:gd name="T3" fmla="*/ 2147483647 h 96"/>
                <a:gd name="T4" fmla="*/ 2147483647 w 160"/>
                <a:gd name="T5" fmla="*/ 2147483647 h 96"/>
                <a:gd name="T6" fmla="*/ 2147483647 w 160"/>
                <a:gd name="T7" fmla="*/ 2147483647 h 96"/>
                <a:gd name="T8" fmla="*/ 0 w 160"/>
                <a:gd name="T9" fmla="*/ 2147483647 h 96"/>
                <a:gd name="T10" fmla="*/ 2147483647 w 160"/>
                <a:gd name="T11" fmla="*/ 2147483647 h 96"/>
                <a:gd name="T12" fmla="*/ 2147483647 w 160"/>
                <a:gd name="T13" fmla="*/ 2147483647 h 96"/>
                <a:gd name="T14" fmla="*/ 2147483647 w 160"/>
                <a:gd name="T15" fmla="*/ 2147483647 h 96"/>
                <a:gd name="T16" fmla="*/ 2147483647 w 160"/>
                <a:gd name="T17" fmla="*/ 2147483647 h 96"/>
                <a:gd name="T18" fmla="*/ 2147483647 w 160"/>
                <a:gd name="T19" fmla="*/ 2147483647 h 96"/>
                <a:gd name="T20" fmla="*/ 2147483647 w 160"/>
                <a:gd name="T21" fmla="*/ 2147483647 h 96"/>
                <a:gd name="T22" fmla="*/ 2147483647 w 160"/>
                <a:gd name="T23" fmla="*/ 2147483647 h 96"/>
                <a:gd name="T24" fmla="*/ 2147483647 w 160"/>
                <a:gd name="T25" fmla="*/ 2147483647 h 96"/>
                <a:gd name="T26" fmla="*/ 2147483647 w 160"/>
                <a:gd name="T27" fmla="*/ 2147483647 h 96"/>
                <a:gd name="T28" fmla="*/ 2147483647 w 160"/>
                <a:gd name="T29" fmla="*/ 2147483647 h 96"/>
                <a:gd name="T30" fmla="*/ 2147483647 w 160"/>
                <a:gd name="T31" fmla="*/ 2147483647 h 96"/>
                <a:gd name="T32" fmla="*/ 2147483647 w 160"/>
                <a:gd name="T33" fmla="*/ 2147483647 h 96"/>
                <a:gd name="T34" fmla="*/ 2147483647 w 160"/>
                <a:gd name="T35" fmla="*/ 2147483647 h 96"/>
                <a:gd name="T36" fmla="*/ 2147483647 w 160"/>
                <a:gd name="T37" fmla="*/ 2147483647 h 96"/>
                <a:gd name="T38" fmla="*/ 2147483647 w 160"/>
                <a:gd name="T39" fmla="*/ 0 h 96"/>
                <a:gd name="T40" fmla="*/ 2147483647 w 160"/>
                <a:gd name="T41" fmla="*/ 2147483647 h 96"/>
                <a:gd name="T42" fmla="*/ 2147483647 w 160"/>
                <a:gd name="T43" fmla="*/ 2147483647 h 9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0"/>
                <a:gd name="T67" fmla="*/ 0 h 96"/>
                <a:gd name="T68" fmla="*/ 160 w 160"/>
                <a:gd name="T69" fmla="*/ 96 h 9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0" h="96">
                  <a:moveTo>
                    <a:pt x="48" y="24"/>
                  </a:moveTo>
                  <a:lnTo>
                    <a:pt x="48" y="32"/>
                  </a:lnTo>
                  <a:lnTo>
                    <a:pt x="24" y="40"/>
                  </a:lnTo>
                  <a:lnTo>
                    <a:pt x="8" y="48"/>
                  </a:lnTo>
                  <a:lnTo>
                    <a:pt x="0" y="72"/>
                  </a:lnTo>
                  <a:lnTo>
                    <a:pt x="8" y="88"/>
                  </a:lnTo>
                  <a:lnTo>
                    <a:pt x="8" y="96"/>
                  </a:lnTo>
                  <a:lnTo>
                    <a:pt x="24" y="88"/>
                  </a:lnTo>
                  <a:lnTo>
                    <a:pt x="40" y="88"/>
                  </a:lnTo>
                  <a:lnTo>
                    <a:pt x="48" y="96"/>
                  </a:lnTo>
                  <a:lnTo>
                    <a:pt x="48" y="80"/>
                  </a:lnTo>
                  <a:lnTo>
                    <a:pt x="72" y="72"/>
                  </a:lnTo>
                  <a:lnTo>
                    <a:pt x="96" y="80"/>
                  </a:lnTo>
                  <a:lnTo>
                    <a:pt x="128" y="72"/>
                  </a:lnTo>
                  <a:lnTo>
                    <a:pt x="160" y="72"/>
                  </a:lnTo>
                  <a:lnTo>
                    <a:pt x="136" y="48"/>
                  </a:lnTo>
                  <a:lnTo>
                    <a:pt x="120" y="40"/>
                  </a:lnTo>
                  <a:lnTo>
                    <a:pt x="112" y="16"/>
                  </a:lnTo>
                  <a:lnTo>
                    <a:pt x="104" y="0"/>
                  </a:lnTo>
                  <a:lnTo>
                    <a:pt x="72" y="24"/>
                  </a:lnTo>
                  <a:lnTo>
                    <a:pt x="48" y="2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40" name="Freeform 761"/>
            <p:cNvSpPr/>
            <p:nvPr/>
          </p:nvSpPr>
          <p:spPr bwMode="auto">
            <a:xfrm>
              <a:off x="4654795" y="3508141"/>
              <a:ext cx="129401" cy="161203"/>
            </a:xfrm>
            <a:custGeom>
              <a:avLst/>
              <a:gdLst>
                <a:gd name="T0" fmla="*/ 2147483647 w 96"/>
                <a:gd name="T1" fmla="*/ 2147483647 h 120"/>
                <a:gd name="T2" fmla="*/ 2147483647 w 96"/>
                <a:gd name="T3" fmla="*/ 2147483647 h 120"/>
                <a:gd name="T4" fmla="*/ 2147483647 w 96"/>
                <a:gd name="T5" fmla="*/ 2147483647 h 120"/>
                <a:gd name="T6" fmla="*/ 2147483647 w 96"/>
                <a:gd name="T7" fmla="*/ 2147483647 h 120"/>
                <a:gd name="T8" fmla="*/ 2147483647 w 96"/>
                <a:gd name="T9" fmla="*/ 2147483647 h 120"/>
                <a:gd name="T10" fmla="*/ 2147483647 w 96"/>
                <a:gd name="T11" fmla="*/ 0 h 120"/>
                <a:gd name="T12" fmla="*/ 2147483647 w 96"/>
                <a:gd name="T13" fmla="*/ 0 h 120"/>
                <a:gd name="T14" fmla="*/ 2147483647 w 96"/>
                <a:gd name="T15" fmla="*/ 2147483647 h 120"/>
                <a:gd name="T16" fmla="*/ 2147483647 w 96"/>
                <a:gd name="T17" fmla="*/ 2147483647 h 120"/>
                <a:gd name="T18" fmla="*/ 2147483647 w 96"/>
                <a:gd name="T19" fmla="*/ 2147483647 h 120"/>
                <a:gd name="T20" fmla="*/ 2147483647 w 96"/>
                <a:gd name="T21" fmla="*/ 2147483647 h 120"/>
                <a:gd name="T22" fmla="*/ 2147483647 w 96"/>
                <a:gd name="T23" fmla="*/ 2147483647 h 120"/>
                <a:gd name="T24" fmla="*/ 2147483647 w 96"/>
                <a:gd name="T25" fmla="*/ 2147483647 h 120"/>
                <a:gd name="T26" fmla="*/ 2147483647 w 96"/>
                <a:gd name="T27" fmla="*/ 2147483647 h 120"/>
                <a:gd name="T28" fmla="*/ 2147483647 w 96"/>
                <a:gd name="T29" fmla="*/ 2147483647 h 120"/>
                <a:gd name="T30" fmla="*/ 2147483647 w 96"/>
                <a:gd name="T31" fmla="*/ 2147483647 h 120"/>
                <a:gd name="T32" fmla="*/ 2147483647 w 96"/>
                <a:gd name="T33" fmla="*/ 2147483647 h 120"/>
                <a:gd name="T34" fmla="*/ 0 w 96"/>
                <a:gd name="T35" fmla="*/ 2147483647 h 120"/>
                <a:gd name="T36" fmla="*/ 2147483647 w 96"/>
                <a:gd name="T37" fmla="*/ 2147483647 h 120"/>
                <a:gd name="T38" fmla="*/ 2147483647 w 96"/>
                <a:gd name="T39" fmla="*/ 2147483647 h 120"/>
                <a:gd name="T40" fmla="*/ 2147483647 w 96"/>
                <a:gd name="T41" fmla="*/ 2147483647 h 120"/>
                <a:gd name="T42" fmla="*/ 2147483647 w 96"/>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6"/>
                <a:gd name="T67" fmla="*/ 0 h 120"/>
                <a:gd name="T68" fmla="*/ 96 w 96"/>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6" h="120">
                  <a:moveTo>
                    <a:pt x="40" y="112"/>
                  </a:moveTo>
                  <a:lnTo>
                    <a:pt x="56" y="96"/>
                  </a:lnTo>
                  <a:lnTo>
                    <a:pt x="72" y="64"/>
                  </a:lnTo>
                  <a:lnTo>
                    <a:pt x="88" y="56"/>
                  </a:lnTo>
                  <a:lnTo>
                    <a:pt x="96" y="8"/>
                  </a:lnTo>
                  <a:lnTo>
                    <a:pt x="88" y="0"/>
                  </a:lnTo>
                  <a:lnTo>
                    <a:pt x="72" y="0"/>
                  </a:lnTo>
                  <a:lnTo>
                    <a:pt x="56" y="8"/>
                  </a:lnTo>
                  <a:lnTo>
                    <a:pt x="48" y="16"/>
                  </a:lnTo>
                  <a:lnTo>
                    <a:pt x="40" y="24"/>
                  </a:lnTo>
                  <a:lnTo>
                    <a:pt x="32" y="24"/>
                  </a:lnTo>
                  <a:lnTo>
                    <a:pt x="32" y="32"/>
                  </a:lnTo>
                  <a:lnTo>
                    <a:pt x="40" y="40"/>
                  </a:lnTo>
                  <a:lnTo>
                    <a:pt x="32" y="56"/>
                  </a:lnTo>
                  <a:lnTo>
                    <a:pt x="32" y="80"/>
                  </a:lnTo>
                  <a:lnTo>
                    <a:pt x="16" y="80"/>
                  </a:lnTo>
                  <a:lnTo>
                    <a:pt x="8" y="88"/>
                  </a:lnTo>
                  <a:lnTo>
                    <a:pt x="0" y="96"/>
                  </a:lnTo>
                  <a:lnTo>
                    <a:pt x="8" y="104"/>
                  </a:lnTo>
                  <a:lnTo>
                    <a:pt x="16" y="120"/>
                  </a:lnTo>
                  <a:lnTo>
                    <a:pt x="24" y="112"/>
                  </a:lnTo>
                  <a:lnTo>
                    <a:pt x="40" y="11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41" name="Freeform 762"/>
            <p:cNvSpPr/>
            <p:nvPr/>
          </p:nvSpPr>
          <p:spPr bwMode="auto">
            <a:xfrm>
              <a:off x="4622993" y="3539943"/>
              <a:ext cx="85536" cy="96502"/>
            </a:xfrm>
            <a:custGeom>
              <a:avLst/>
              <a:gdLst>
                <a:gd name="T0" fmla="*/ 2147483647 w 64"/>
                <a:gd name="T1" fmla="*/ 2147483647 h 72"/>
                <a:gd name="T2" fmla="*/ 2147483647 w 64"/>
                <a:gd name="T3" fmla="*/ 2147483647 h 72"/>
                <a:gd name="T4" fmla="*/ 2147483647 w 64"/>
                <a:gd name="T5" fmla="*/ 2147483647 h 72"/>
                <a:gd name="T6" fmla="*/ 2147483647 w 64"/>
                <a:gd name="T7" fmla="*/ 2147483647 h 72"/>
                <a:gd name="T8" fmla="*/ 2147483647 w 64"/>
                <a:gd name="T9" fmla="*/ 2147483647 h 72"/>
                <a:gd name="T10" fmla="*/ 2147483647 w 64"/>
                <a:gd name="T11" fmla="*/ 0 h 72"/>
                <a:gd name="T12" fmla="*/ 2147483647 w 64"/>
                <a:gd name="T13" fmla="*/ 0 h 72"/>
                <a:gd name="T14" fmla="*/ 0 w 64"/>
                <a:gd name="T15" fmla="*/ 0 h 72"/>
                <a:gd name="T16" fmla="*/ 0 w 64"/>
                <a:gd name="T17" fmla="*/ 2147483647 h 72"/>
                <a:gd name="T18" fmla="*/ 0 w 64"/>
                <a:gd name="T19" fmla="*/ 2147483647 h 72"/>
                <a:gd name="T20" fmla="*/ 2147483647 w 64"/>
                <a:gd name="T21" fmla="*/ 2147483647 h 72"/>
                <a:gd name="T22" fmla="*/ 2147483647 w 64"/>
                <a:gd name="T23" fmla="*/ 2147483647 h 72"/>
                <a:gd name="T24" fmla="*/ 2147483647 w 64"/>
                <a:gd name="T25" fmla="*/ 2147483647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72"/>
                <a:gd name="T41" fmla="*/ 64 w 64"/>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72">
                  <a:moveTo>
                    <a:pt x="40" y="56"/>
                  </a:moveTo>
                  <a:lnTo>
                    <a:pt x="56" y="56"/>
                  </a:lnTo>
                  <a:lnTo>
                    <a:pt x="56" y="32"/>
                  </a:lnTo>
                  <a:lnTo>
                    <a:pt x="64" y="16"/>
                  </a:lnTo>
                  <a:lnTo>
                    <a:pt x="56" y="8"/>
                  </a:lnTo>
                  <a:lnTo>
                    <a:pt x="56" y="0"/>
                  </a:lnTo>
                  <a:lnTo>
                    <a:pt x="32" y="0"/>
                  </a:lnTo>
                  <a:lnTo>
                    <a:pt x="0" y="0"/>
                  </a:lnTo>
                  <a:lnTo>
                    <a:pt x="0" y="16"/>
                  </a:lnTo>
                  <a:lnTo>
                    <a:pt x="0" y="40"/>
                  </a:lnTo>
                  <a:lnTo>
                    <a:pt x="24" y="72"/>
                  </a:lnTo>
                  <a:lnTo>
                    <a:pt x="32" y="64"/>
                  </a:lnTo>
                  <a:lnTo>
                    <a:pt x="40" y="5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42" name="Freeform 763"/>
            <p:cNvSpPr/>
            <p:nvPr/>
          </p:nvSpPr>
          <p:spPr bwMode="auto">
            <a:xfrm>
              <a:off x="4602157" y="3367774"/>
              <a:ext cx="128304" cy="172169"/>
            </a:xfrm>
            <a:custGeom>
              <a:avLst/>
              <a:gdLst>
                <a:gd name="T0" fmla="*/ 2147483647 w 96"/>
                <a:gd name="T1" fmla="*/ 2147483647 h 128"/>
                <a:gd name="T2" fmla="*/ 2147483647 w 96"/>
                <a:gd name="T3" fmla="*/ 2147483647 h 128"/>
                <a:gd name="T4" fmla="*/ 2147483647 w 96"/>
                <a:gd name="T5" fmla="*/ 2147483647 h 128"/>
                <a:gd name="T6" fmla="*/ 2147483647 w 96"/>
                <a:gd name="T7" fmla="*/ 2147483647 h 128"/>
                <a:gd name="T8" fmla="*/ 2147483647 w 96"/>
                <a:gd name="T9" fmla="*/ 2147483647 h 128"/>
                <a:gd name="T10" fmla="*/ 2147483647 w 96"/>
                <a:gd name="T11" fmla="*/ 2147483647 h 128"/>
                <a:gd name="T12" fmla="*/ 2147483647 w 96"/>
                <a:gd name="T13" fmla="*/ 2147483647 h 128"/>
                <a:gd name="T14" fmla="*/ 2147483647 w 96"/>
                <a:gd name="T15" fmla="*/ 2147483647 h 128"/>
                <a:gd name="T16" fmla="*/ 2147483647 w 96"/>
                <a:gd name="T17" fmla="*/ 0 h 128"/>
                <a:gd name="T18" fmla="*/ 2147483647 w 96"/>
                <a:gd name="T19" fmla="*/ 0 h 128"/>
                <a:gd name="T20" fmla="*/ 2147483647 w 96"/>
                <a:gd name="T21" fmla="*/ 2147483647 h 128"/>
                <a:gd name="T22" fmla="*/ 2147483647 w 96"/>
                <a:gd name="T23" fmla="*/ 2147483647 h 128"/>
                <a:gd name="T24" fmla="*/ 2147483647 w 96"/>
                <a:gd name="T25" fmla="*/ 2147483647 h 128"/>
                <a:gd name="T26" fmla="*/ 2147483647 w 96"/>
                <a:gd name="T27" fmla="*/ 2147483647 h 128"/>
                <a:gd name="T28" fmla="*/ 2147483647 w 96"/>
                <a:gd name="T29" fmla="*/ 2147483647 h 128"/>
                <a:gd name="T30" fmla="*/ 0 w 96"/>
                <a:gd name="T31" fmla="*/ 2147483647 h 128"/>
                <a:gd name="T32" fmla="*/ 2147483647 w 96"/>
                <a:gd name="T33" fmla="*/ 2147483647 h 128"/>
                <a:gd name="T34" fmla="*/ 2147483647 w 96"/>
                <a:gd name="T35" fmla="*/ 2147483647 h 128"/>
                <a:gd name="T36" fmla="*/ 2147483647 w 96"/>
                <a:gd name="T37" fmla="*/ 2147483647 h 128"/>
                <a:gd name="T38" fmla="*/ 2147483647 w 96"/>
                <a:gd name="T39" fmla="*/ 2147483647 h 128"/>
                <a:gd name="T40" fmla="*/ 2147483647 w 96"/>
                <a:gd name="T41" fmla="*/ 2147483647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28"/>
                <a:gd name="T65" fmla="*/ 96 w 96"/>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28">
                  <a:moveTo>
                    <a:pt x="96" y="112"/>
                  </a:moveTo>
                  <a:lnTo>
                    <a:pt x="96" y="104"/>
                  </a:lnTo>
                  <a:lnTo>
                    <a:pt x="88" y="88"/>
                  </a:lnTo>
                  <a:lnTo>
                    <a:pt x="96" y="64"/>
                  </a:lnTo>
                  <a:lnTo>
                    <a:pt x="88" y="64"/>
                  </a:lnTo>
                  <a:lnTo>
                    <a:pt x="80" y="40"/>
                  </a:lnTo>
                  <a:lnTo>
                    <a:pt x="80" y="32"/>
                  </a:lnTo>
                  <a:lnTo>
                    <a:pt x="96" y="24"/>
                  </a:lnTo>
                  <a:lnTo>
                    <a:pt x="88" y="0"/>
                  </a:lnTo>
                  <a:lnTo>
                    <a:pt x="72" y="0"/>
                  </a:lnTo>
                  <a:lnTo>
                    <a:pt x="72" y="16"/>
                  </a:lnTo>
                  <a:lnTo>
                    <a:pt x="56" y="48"/>
                  </a:lnTo>
                  <a:lnTo>
                    <a:pt x="40" y="72"/>
                  </a:lnTo>
                  <a:lnTo>
                    <a:pt x="16" y="64"/>
                  </a:lnTo>
                  <a:lnTo>
                    <a:pt x="8" y="80"/>
                  </a:lnTo>
                  <a:lnTo>
                    <a:pt x="0" y="104"/>
                  </a:lnTo>
                  <a:lnTo>
                    <a:pt x="16" y="104"/>
                  </a:lnTo>
                  <a:lnTo>
                    <a:pt x="16" y="128"/>
                  </a:lnTo>
                  <a:lnTo>
                    <a:pt x="48" y="128"/>
                  </a:lnTo>
                  <a:lnTo>
                    <a:pt x="72" y="128"/>
                  </a:lnTo>
                  <a:lnTo>
                    <a:pt x="96" y="11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43" name="Freeform 764"/>
            <p:cNvSpPr/>
            <p:nvPr/>
          </p:nvSpPr>
          <p:spPr bwMode="auto">
            <a:xfrm>
              <a:off x="4622993" y="3539943"/>
              <a:ext cx="85536" cy="96502"/>
            </a:xfrm>
            <a:custGeom>
              <a:avLst/>
              <a:gdLst>
                <a:gd name="T0" fmla="*/ 2147483647 w 64"/>
                <a:gd name="T1" fmla="*/ 2147483647 h 72"/>
                <a:gd name="T2" fmla="*/ 2147483647 w 64"/>
                <a:gd name="T3" fmla="*/ 2147483647 h 72"/>
                <a:gd name="T4" fmla="*/ 2147483647 w 64"/>
                <a:gd name="T5" fmla="*/ 2147483647 h 72"/>
                <a:gd name="T6" fmla="*/ 2147483647 w 64"/>
                <a:gd name="T7" fmla="*/ 2147483647 h 72"/>
                <a:gd name="T8" fmla="*/ 2147483647 w 64"/>
                <a:gd name="T9" fmla="*/ 2147483647 h 72"/>
                <a:gd name="T10" fmla="*/ 2147483647 w 64"/>
                <a:gd name="T11" fmla="*/ 0 h 72"/>
                <a:gd name="T12" fmla="*/ 2147483647 w 64"/>
                <a:gd name="T13" fmla="*/ 0 h 72"/>
                <a:gd name="T14" fmla="*/ 0 w 64"/>
                <a:gd name="T15" fmla="*/ 0 h 72"/>
                <a:gd name="T16" fmla="*/ 0 w 64"/>
                <a:gd name="T17" fmla="*/ 2147483647 h 72"/>
                <a:gd name="T18" fmla="*/ 0 w 64"/>
                <a:gd name="T19" fmla="*/ 2147483647 h 72"/>
                <a:gd name="T20" fmla="*/ 2147483647 w 64"/>
                <a:gd name="T21" fmla="*/ 2147483647 h 72"/>
                <a:gd name="T22" fmla="*/ 2147483647 w 64"/>
                <a:gd name="T23" fmla="*/ 2147483647 h 72"/>
                <a:gd name="T24" fmla="*/ 2147483647 w 64"/>
                <a:gd name="T25" fmla="*/ 2147483647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72"/>
                <a:gd name="T41" fmla="*/ 64 w 64"/>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72">
                  <a:moveTo>
                    <a:pt x="40" y="56"/>
                  </a:moveTo>
                  <a:lnTo>
                    <a:pt x="56" y="56"/>
                  </a:lnTo>
                  <a:lnTo>
                    <a:pt x="56" y="32"/>
                  </a:lnTo>
                  <a:lnTo>
                    <a:pt x="64" y="16"/>
                  </a:lnTo>
                  <a:lnTo>
                    <a:pt x="56" y="8"/>
                  </a:lnTo>
                  <a:lnTo>
                    <a:pt x="56" y="0"/>
                  </a:lnTo>
                  <a:lnTo>
                    <a:pt x="32" y="0"/>
                  </a:lnTo>
                  <a:lnTo>
                    <a:pt x="0" y="0"/>
                  </a:lnTo>
                  <a:lnTo>
                    <a:pt x="0" y="16"/>
                  </a:lnTo>
                  <a:lnTo>
                    <a:pt x="0" y="40"/>
                  </a:lnTo>
                  <a:lnTo>
                    <a:pt x="24" y="72"/>
                  </a:lnTo>
                  <a:lnTo>
                    <a:pt x="32" y="64"/>
                  </a:lnTo>
                  <a:lnTo>
                    <a:pt x="40" y="5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44" name="Freeform 765"/>
            <p:cNvSpPr/>
            <p:nvPr/>
          </p:nvSpPr>
          <p:spPr bwMode="auto">
            <a:xfrm>
              <a:off x="4602157" y="3367774"/>
              <a:ext cx="128304" cy="172169"/>
            </a:xfrm>
            <a:custGeom>
              <a:avLst/>
              <a:gdLst>
                <a:gd name="T0" fmla="*/ 2147483647 w 96"/>
                <a:gd name="T1" fmla="*/ 2147483647 h 128"/>
                <a:gd name="T2" fmla="*/ 2147483647 w 96"/>
                <a:gd name="T3" fmla="*/ 2147483647 h 128"/>
                <a:gd name="T4" fmla="*/ 2147483647 w 96"/>
                <a:gd name="T5" fmla="*/ 2147483647 h 128"/>
                <a:gd name="T6" fmla="*/ 2147483647 w 96"/>
                <a:gd name="T7" fmla="*/ 2147483647 h 128"/>
                <a:gd name="T8" fmla="*/ 2147483647 w 96"/>
                <a:gd name="T9" fmla="*/ 2147483647 h 128"/>
                <a:gd name="T10" fmla="*/ 2147483647 w 96"/>
                <a:gd name="T11" fmla="*/ 2147483647 h 128"/>
                <a:gd name="T12" fmla="*/ 2147483647 w 96"/>
                <a:gd name="T13" fmla="*/ 2147483647 h 128"/>
                <a:gd name="T14" fmla="*/ 2147483647 w 96"/>
                <a:gd name="T15" fmla="*/ 2147483647 h 128"/>
                <a:gd name="T16" fmla="*/ 2147483647 w 96"/>
                <a:gd name="T17" fmla="*/ 0 h 128"/>
                <a:gd name="T18" fmla="*/ 2147483647 w 96"/>
                <a:gd name="T19" fmla="*/ 0 h 128"/>
                <a:gd name="T20" fmla="*/ 2147483647 w 96"/>
                <a:gd name="T21" fmla="*/ 0 h 128"/>
                <a:gd name="T22" fmla="*/ 2147483647 w 96"/>
                <a:gd name="T23" fmla="*/ 2147483647 h 128"/>
                <a:gd name="T24" fmla="*/ 2147483647 w 96"/>
                <a:gd name="T25" fmla="*/ 2147483647 h 128"/>
                <a:gd name="T26" fmla="*/ 2147483647 w 96"/>
                <a:gd name="T27" fmla="*/ 2147483647 h 128"/>
                <a:gd name="T28" fmla="*/ 2147483647 w 96"/>
                <a:gd name="T29" fmla="*/ 2147483647 h 128"/>
                <a:gd name="T30" fmla="*/ 2147483647 w 96"/>
                <a:gd name="T31" fmla="*/ 2147483647 h 128"/>
                <a:gd name="T32" fmla="*/ 0 w 96"/>
                <a:gd name="T33" fmla="*/ 2147483647 h 128"/>
                <a:gd name="T34" fmla="*/ 2147483647 w 96"/>
                <a:gd name="T35" fmla="*/ 2147483647 h 128"/>
                <a:gd name="T36" fmla="*/ 2147483647 w 96"/>
                <a:gd name="T37" fmla="*/ 2147483647 h 128"/>
                <a:gd name="T38" fmla="*/ 2147483647 w 96"/>
                <a:gd name="T39" fmla="*/ 2147483647 h 128"/>
                <a:gd name="T40" fmla="*/ 2147483647 w 96"/>
                <a:gd name="T41" fmla="*/ 2147483647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28"/>
                <a:gd name="T65" fmla="*/ 96 w 96"/>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28">
                  <a:moveTo>
                    <a:pt x="96" y="112"/>
                  </a:moveTo>
                  <a:lnTo>
                    <a:pt x="96" y="104"/>
                  </a:lnTo>
                  <a:lnTo>
                    <a:pt x="88" y="88"/>
                  </a:lnTo>
                  <a:lnTo>
                    <a:pt x="96" y="64"/>
                  </a:lnTo>
                  <a:lnTo>
                    <a:pt x="88" y="64"/>
                  </a:lnTo>
                  <a:lnTo>
                    <a:pt x="80" y="40"/>
                  </a:lnTo>
                  <a:lnTo>
                    <a:pt x="80" y="32"/>
                  </a:lnTo>
                  <a:lnTo>
                    <a:pt x="96" y="24"/>
                  </a:lnTo>
                  <a:lnTo>
                    <a:pt x="88" y="0"/>
                  </a:lnTo>
                  <a:lnTo>
                    <a:pt x="72" y="0"/>
                  </a:lnTo>
                  <a:lnTo>
                    <a:pt x="72" y="16"/>
                  </a:lnTo>
                  <a:lnTo>
                    <a:pt x="56" y="48"/>
                  </a:lnTo>
                  <a:lnTo>
                    <a:pt x="40" y="72"/>
                  </a:lnTo>
                  <a:lnTo>
                    <a:pt x="16" y="64"/>
                  </a:lnTo>
                  <a:lnTo>
                    <a:pt x="8" y="80"/>
                  </a:lnTo>
                  <a:lnTo>
                    <a:pt x="0" y="104"/>
                  </a:lnTo>
                  <a:lnTo>
                    <a:pt x="16" y="104"/>
                  </a:lnTo>
                  <a:lnTo>
                    <a:pt x="16" y="128"/>
                  </a:lnTo>
                  <a:lnTo>
                    <a:pt x="48" y="128"/>
                  </a:lnTo>
                  <a:lnTo>
                    <a:pt x="72" y="128"/>
                  </a:lnTo>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45" name="Freeform 766"/>
            <p:cNvSpPr/>
            <p:nvPr/>
          </p:nvSpPr>
          <p:spPr bwMode="auto">
            <a:xfrm>
              <a:off x="4602157" y="3367774"/>
              <a:ext cx="128304" cy="172169"/>
            </a:xfrm>
            <a:custGeom>
              <a:avLst/>
              <a:gdLst>
                <a:gd name="T0" fmla="*/ 2147483647 w 96"/>
                <a:gd name="T1" fmla="*/ 2147483647 h 128"/>
                <a:gd name="T2" fmla="*/ 2147483647 w 96"/>
                <a:gd name="T3" fmla="*/ 2147483647 h 128"/>
                <a:gd name="T4" fmla="*/ 2147483647 w 96"/>
                <a:gd name="T5" fmla="*/ 2147483647 h 128"/>
                <a:gd name="T6" fmla="*/ 2147483647 w 96"/>
                <a:gd name="T7" fmla="*/ 2147483647 h 128"/>
                <a:gd name="T8" fmla="*/ 2147483647 w 96"/>
                <a:gd name="T9" fmla="*/ 2147483647 h 128"/>
                <a:gd name="T10" fmla="*/ 2147483647 w 96"/>
                <a:gd name="T11" fmla="*/ 2147483647 h 128"/>
                <a:gd name="T12" fmla="*/ 2147483647 w 96"/>
                <a:gd name="T13" fmla="*/ 2147483647 h 128"/>
                <a:gd name="T14" fmla="*/ 2147483647 w 96"/>
                <a:gd name="T15" fmla="*/ 2147483647 h 128"/>
                <a:gd name="T16" fmla="*/ 2147483647 w 96"/>
                <a:gd name="T17" fmla="*/ 0 h 128"/>
                <a:gd name="T18" fmla="*/ 2147483647 w 96"/>
                <a:gd name="T19" fmla="*/ 0 h 128"/>
                <a:gd name="T20" fmla="*/ 2147483647 w 96"/>
                <a:gd name="T21" fmla="*/ 0 h 128"/>
                <a:gd name="T22" fmla="*/ 2147483647 w 96"/>
                <a:gd name="T23" fmla="*/ 2147483647 h 128"/>
                <a:gd name="T24" fmla="*/ 2147483647 w 96"/>
                <a:gd name="T25" fmla="*/ 2147483647 h 128"/>
                <a:gd name="T26" fmla="*/ 2147483647 w 96"/>
                <a:gd name="T27" fmla="*/ 2147483647 h 128"/>
                <a:gd name="T28" fmla="*/ 2147483647 w 96"/>
                <a:gd name="T29" fmla="*/ 2147483647 h 128"/>
                <a:gd name="T30" fmla="*/ 2147483647 w 96"/>
                <a:gd name="T31" fmla="*/ 2147483647 h 128"/>
                <a:gd name="T32" fmla="*/ 0 w 96"/>
                <a:gd name="T33" fmla="*/ 2147483647 h 128"/>
                <a:gd name="T34" fmla="*/ 2147483647 w 96"/>
                <a:gd name="T35" fmla="*/ 2147483647 h 128"/>
                <a:gd name="T36" fmla="*/ 2147483647 w 96"/>
                <a:gd name="T37" fmla="*/ 2147483647 h 128"/>
                <a:gd name="T38" fmla="*/ 2147483647 w 96"/>
                <a:gd name="T39" fmla="*/ 2147483647 h 128"/>
                <a:gd name="T40" fmla="*/ 2147483647 w 96"/>
                <a:gd name="T41" fmla="*/ 2147483647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28"/>
                <a:gd name="T65" fmla="*/ 96 w 96"/>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28">
                  <a:moveTo>
                    <a:pt x="96" y="112"/>
                  </a:moveTo>
                  <a:lnTo>
                    <a:pt x="96" y="104"/>
                  </a:lnTo>
                  <a:lnTo>
                    <a:pt x="88" y="88"/>
                  </a:lnTo>
                  <a:lnTo>
                    <a:pt x="96" y="64"/>
                  </a:lnTo>
                  <a:lnTo>
                    <a:pt x="88" y="64"/>
                  </a:lnTo>
                  <a:lnTo>
                    <a:pt x="80" y="40"/>
                  </a:lnTo>
                  <a:lnTo>
                    <a:pt x="80" y="32"/>
                  </a:lnTo>
                  <a:lnTo>
                    <a:pt x="96" y="24"/>
                  </a:lnTo>
                  <a:lnTo>
                    <a:pt x="88" y="0"/>
                  </a:lnTo>
                  <a:lnTo>
                    <a:pt x="72" y="0"/>
                  </a:lnTo>
                  <a:lnTo>
                    <a:pt x="72" y="16"/>
                  </a:lnTo>
                  <a:lnTo>
                    <a:pt x="56" y="48"/>
                  </a:lnTo>
                  <a:lnTo>
                    <a:pt x="40" y="72"/>
                  </a:lnTo>
                  <a:lnTo>
                    <a:pt x="16" y="64"/>
                  </a:lnTo>
                  <a:lnTo>
                    <a:pt x="8" y="80"/>
                  </a:lnTo>
                  <a:lnTo>
                    <a:pt x="0" y="104"/>
                  </a:lnTo>
                  <a:lnTo>
                    <a:pt x="16" y="104"/>
                  </a:lnTo>
                  <a:lnTo>
                    <a:pt x="16" y="128"/>
                  </a:lnTo>
                  <a:lnTo>
                    <a:pt x="48" y="128"/>
                  </a:lnTo>
                  <a:lnTo>
                    <a:pt x="72" y="128"/>
                  </a:lnTo>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46" name="Freeform 767"/>
            <p:cNvSpPr/>
            <p:nvPr/>
          </p:nvSpPr>
          <p:spPr bwMode="auto">
            <a:xfrm>
              <a:off x="4482626" y="3357905"/>
              <a:ext cx="42768" cy="107468"/>
            </a:xfrm>
            <a:custGeom>
              <a:avLst/>
              <a:gdLst>
                <a:gd name="T0" fmla="*/ 2147483647 w 32"/>
                <a:gd name="T1" fmla="*/ 2147483647 h 80"/>
                <a:gd name="T2" fmla="*/ 2147483647 w 32"/>
                <a:gd name="T3" fmla="*/ 2147483647 h 80"/>
                <a:gd name="T4" fmla="*/ 2147483647 w 32"/>
                <a:gd name="T5" fmla="*/ 2147483647 h 80"/>
                <a:gd name="T6" fmla="*/ 2147483647 w 32"/>
                <a:gd name="T7" fmla="*/ 0 h 80"/>
                <a:gd name="T8" fmla="*/ 2147483647 w 32"/>
                <a:gd name="T9" fmla="*/ 2147483647 h 80"/>
                <a:gd name="T10" fmla="*/ 2147483647 w 32"/>
                <a:gd name="T11" fmla="*/ 2147483647 h 80"/>
                <a:gd name="T12" fmla="*/ 0 w 32"/>
                <a:gd name="T13" fmla="*/ 2147483647 h 80"/>
                <a:gd name="T14" fmla="*/ 0 w 32"/>
                <a:gd name="T15" fmla="*/ 2147483647 h 80"/>
                <a:gd name="T16" fmla="*/ 2147483647 w 32"/>
                <a:gd name="T17" fmla="*/ 2147483647 h 80"/>
                <a:gd name="T18" fmla="*/ 2147483647 w 32"/>
                <a:gd name="T19" fmla="*/ 2147483647 h 80"/>
                <a:gd name="T20" fmla="*/ 2147483647 w 32"/>
                <a:gd name="T21" fmla="*/ 2147483647 h 80"/>
                <a:gd name="T22" fmla="*/ 2147483647 w 32"/>
                <a:gd name="T23" fmla="*/ 2147483647 h 80"/>
                <a:gd name="T24" fmla="*/ 2147483647 w 32"/>
                <a:gd name="T25" fmla="*/ 2147483647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80"/>
                <a:gd name="T41" fmla="*/ 32 w 32"/>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80">
                  <a:moveTo>
                    <a:pt x="32" y="32"/>
                  </a:moveTo>
                  <a:lnTo>
                    <a:pt x="32" y="16"/>
                  </a:lnTo>
                  <a:lnTo>
                    <a:pt x="32" y="8"/>
                  </a:lnTo>
                  <a:lnTo>
                    <a:pt x="24" y="0"/>
                  </a:lnTo>
                  <a:lnTo>
                    <a:pt x="16" y="8"/>
                  </a:lnTo>
                  <a:lnTo>
                    <a:pt x="8" y="24"/>
                  </a:lnTo>
                  <a:lnTo>
                    <a:pt x="0" y="24"/>
                  </a:lnTo>
                  <a:lnTo>
                    <a:pt x="0" y="32"/>
                  </a:lnTo>
                  <a:lnTo>
                    <a:pt x="8" y="64"/>
                  </a:lnTo>
                  <a:lnTo>
                    <a:pt x="16" y="80"/>
                  </a:lnTo>
                  <a:lnTo>
                    <a:pt x="24" y="80"/>
                  </a:lnTo>
                  <a:lnTo>
                    <a:pt x="24" y="64"/>
                  </a:lnTo>
                  <a:lnTo>
                    <a:pt x="32" y="3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47" name="Freeform 768"/>
            <p:cNvSpPr/>
            <p:nvPr/>
          </p:nvSpPr>
          <p:spPr bwMode="auto">
            <a:xfrm>
              <a:off x="4471660" y="3389706"/>
              <a:ext cx="31802" cy="85536"/>
            </a:xfrm>
            <a:custGeom>
              <a:avLst/>
              <a:gdLst>
                <a:gd name="T0" fmla="*/ 2147483647 w 24"/>
                <a:gd name="T1" fmla="*/ 2147483647 h 64"/>
                <a:gd name="T2" fmla="*/ 2147483647 w 24"/>
                <a:gd name="T3" fmla="*/ 0 h 64"/>
                <a:gd name="T4" fmla="*/ 0 w 24"/>
                <a:gd name="T5" fmla="*/ 0 h 64"/>
                <a:gd name="T6" fmla="*/ 0 w 24"/>
                <a:gd name="T7" fmla="*/ 2147483647 h 64"/>
                <a:gd name="T8" fmla="*/ 0 w 24"/>
                <a:gd name="T9" fmla="*/ 2147483647 h 64"/>
                <a:gd name="T10" fmla="*/ 2147483647 w 24"/>
                <a:gd name="T11" fmla="*/ 2147483647 h 64"/>
                <a:gd name="T12" fmla="*/ 2147483647 w 24"/>
                <a:gd name="T13" fmla="*/ 2147483647 h 64"/>
                <a:gd name="T14" fmla="*/ 2147483647 w 24"/>
                <a:gd name="T15" fmla="*/ 2147483647 h 64"/>
                <a:gd name="T16" fmla="*/ 2147483647 w 24"/>
                <a:gd name="T17" fmla="*/ 2147483647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64"/>
                <a:gd name="T29" fmla="*/ 24 w 24"/>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64">
                  <a:moveTo>
                    <a:pt x="8" y="8"/>
                  </a:moveTo>
                  <a:lnTo>
                    <a:pt x="8" y="0"/>
                  </a:lnTo>
                  <a:lnTo>
                    <a:pt x="0" y="0"/>
                  </a:lnTo>
                  <a:lnTo>
                    <a:pt x="0" y="8"/>
                  </a:lnTo>
                  <a:lnTo>
                    <a:pt x="0" y="24"/>
                  </a:lnTo>
                  <a:lnTo>
                    <a:pt x="8" y="64"/>
                  </a:lnTo>
                  <a:lnTo>
                    <a:pt x="24" y="56"/>
                  </a:lnTo>
                  <a:lnTo>
                    <a:pt x="16" y="40"/>
                  </a:lnTo>
                  <a:lnTo>
                    <a:pt x="8"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48" name="Freeform 769"/>
            <p:cNvSpPr/>
            <p:nvPr/>
          </p:nvSpPr>
          <p:spPr bwMode="auto">
            <a:xfrm>
              <a:off x="4482626" y="3357905"/>
              <a:ext cx="42768" cy="107468"/>
            </a:xfrm>
            <a:custGeom>
              <a:avLst/>
              <a:gdLst>
                <a:gd name="T0" fmla="*/ 2147483647 w 32"/>
                <a:gd name="T1" fmla="*/ 2147483647 h 80"/>
                <a:gd name="T2" fmla="*/ 2147483647 w 32"/>
                <a:gd name="T3" fmla="*/ 2147483647 h 80"/>
                <a:gd name="T4" fmla="*/ 2147483647 w 32"/>
                <a:gd name="T5" fmla="*/ 2147483647 h 80"/>
                <a:gd name="T6" fmla="*/ 2147483647 w 32"/>
                <a:gd name="T7" fmla="*/ 2147483647 h 80"/>
                <a:gd name="T8" fmla="*/ 2147483647 w 32"/>
                <a:gd name="T9" fmla="*/ 0 h 80"/>
                <a:gd name="T10" fmla="*/ 2147483647 w 32"/>
                <a:gd name="T11" fmla="*/ 2147483647 h 80"/>
                <a:gd name="T12" fmla="*/ 2147483647 w 32"/>
                <a:gd name="T13" fmla="*/ 2147483647 h 80"/>
                <a:gd name="T14" fmla="*/ 0 w 32"/>
                <a:gd name="T15" fmla="*/ 2147483647 h 80"/>
                <a:gd name="T16" fmla="*/ 0 w 32"/>
                <a:gd name="T17" fmla="*/ 2147483647 h 80"/>
                <a:gd name="T18" fmla="*/ 2147483647 w 32"/>
                <a:gd name="T19" fmla="*/ 2147483647 h 80"/>
                <a:gd name="T20" fmla="*/ 2147483647 w 32"/>
                <a:gd name="T21" fmla="*/ 2147483647 h 80"/>
                <a:gd name="T22" fmla="*/ 2147483647 w 32"/>
                <a:gd name="T23" fmla="*/ 2147483647 h 80"/>
                <a:gd name="T24" fmla="*/ 2147483647 w 32"/>
                <a:gd name="T25" fmla="*/ 2147483647 h 80"/>
                <a:gd name="T26" fmla="*/ 2147483647 w 32"/>
                <a:gd name="T27" fmla="*/ 2147483647 h 80"/>
                <a:gd name="T28" fmla="*/ 2147483647 w 32"/>
                <a:gd name="T29" fmla="*/ 2147483647 h 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80"/>
                <a:gd name="T47" fmla="*/ 32 w 32"/>
                <a:gd name="T48" fmla="*/ 80 h 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80">
                  <a:moveTo>
                    <a:pt x="32" y="32"/>
                  </a:moveTo>
                  <a:lnTo>
                    <a:pt x="32" y="16"/>
                  </a:lnTo>
                  <a:lnTo>
                    <a:pt x="32" y="8"/>
                  </a:lnTo>
                  <a:lnTo>
                    <a:pt x="24" y="0"/>
                  </a:lnTo>
                  <a:lnTo>
                    <a:pt x="16" y="8"/>
                  </a:lnTo>
                  <a:lnTo>
                    <a:pt x="8" y="24"/>
                  </a:lnTo>
                  <a:lnTo>
                    <a:pt x="0" y="24"/>
                  </a:lnTo>
                  <a:lnTo>
                    <a:pt x="0" y="32"/>
                  </a:lnTo>
                  <a:lnTo>
                    <a:pt x="8" y="64"/>
                  </a:lnTo>
                  <a:lnTo>
                    <a:pt x="16" y="80"/>
                  </a:lnTo>
                  <a:lnTo>
                    <a:pt x="24" y="80"/>
                  </a:lnTo>
                  <a:lnTo>
                    <a:pt x="24" y="64"/>
                  </a:lnTo>
                  <a:lnTo>
                    <a:pt x="32" y="3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49" name="Freeform 770"/>
            <p:cNvSpPr/>
            <p:nvPr/>
          </p:nvSpPr>
          <p:spPr bwMode="auto">
            <a:xfrm>
              <a:off x="4471660" y="3389706"/>
              <a:ext cx="31802" cy="85536"/>
            </a:xfrm>
            <a:custGeom>
              <a:avLst/>
              <a:gdLst>
                <a:gd name="T0" fmla="*/ 2147483647 w 24"/>
                <a:gd name="T1" fmla="*/ 2147483647 h 64"/>
                <a:gd name="T2" fmla="*/ 2147483647 w 24"/>
                <a:gd name="T3" fmla="*/ 0 h 64"/>
                <a:gd name="T4" fmla="*/ 0 w 24"/>
                <a:gd name="T5" fmla="*/ 0 h 64"/>
                <a:gd name="T6" fmla="*/ 0 w 24"/>
                <a:gd name="T7" fmla="*/ 0 h 64"/>
                <a:gd name="T8" fmla="*/ 0 w 24"/>
                <a:gd name="T9" fmla="*/ 2147483647 h 64"/>
                <a:gd name="T10" fmla="*/ 0 w 24"/>
                <a:gd name="T11" fmla="*/ 2147483647 h 64"/>
                <a:gd name="T12" fmla="*/ 2147483647 w 24"/>
                <a:gd name="T13" fmla="*/ 2147483647 h 64"/>
                <a:gd name="T14" fmla="*/ 2147483647 w 24"/>
                <a:gd name="T15" fmla="*/ 2147483647 h 64"/>
                <a:gd name="T16" fmla="*/ 2147483647 w 24"/>
                <a:gd name="T17" fmla="*/ 2147483647 h 64"/>
                <a:gd name="T18" fmla="*/ 2147483647 w 24"/>
                <a:gd name="T19" fmla="*/ 2147483647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64"/>
                <a:gd name="T32" fmla="*/ 24 w 24"/>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64">
                  <a:moveTo>
                    <a:pt x="8" y="8"/>
                  </a:moveTo>
                  <a:lnTo>
                    <a:pt x="8" y="0"/>
                  </a:lnTo>
                  <a:lnTo>
                    <a:pt x="0" y="0"/>
                  </a:lnTo>
                  <a:lnTo>
                    <a:pt x="0" y="8"/>
                  </a:lnTo>
                  <a:lnTo>
                    <a:pt x="0" y="24"/>
                  </a:lnTo>
                  <a:lnTo>
                    <a:pt x="8" y="64"/>
                  </a:lnTo>
                  <a:lnTo>
                    <a:pt x="24" y="56"/>
                  </a:lnTo>
                  <a:lnTo>
                    <a:pt x="16" y="40"/>
                  </a:lnTo>
                  <a:lnTo>
                    <a:pt x="8"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50" name="Freeform 771"/>
            <p:cNvSpPr/>
            <p:nvPr/>
          </p:nvSpPr>
          <p:spPr bwMode="auto">
            <a:xfrm>
              <a:off x="4665761" y="3862348"/>
              <a:ext cx="225903" cy="224806"/>
            </a:xfrm>
            <a:custGeom>
              <a:avLst/>
              <a:gdLst>
                <a:gd name="T0" fmla="*/ 2147483647 w 168"/>
                <a:gd name="T1" fmla="*/ 2147483647 h 168"/>
                <a:gd name="T2" fmla="*/ 2147483647 w 168"/>
                <a:gd name="T3" fmla="*/ 2147483647 h 168"/>
                <a:gd name="T4" fmla="*/ 2147483647 w 168"/>
                <a:gd name="T5" fmla="*/ 2147483647 h 168"/>
                <a:gd name="T6" fmla="*/ 2147483647 w 168"/>
                <a:gd name="T7" fmla="*/ 2147483647 h 168"/>
                <a:gd name="T8" fmla="*/ 2147483647 w 168"/>
                <a:gd name="T9" fmla="*/ 2147483647 h 168"/>
                <a:gd name="T10" fmla="*/ 2147483647 w 168"/>
                <a:gd name="T11" fmla="*/ 2147483647 h 168"/>
                <a:gd name="T12" fmla="*/ 2147483647 w 168"/>
                <a:gd name="T13" fmla="*/ 2147483647 h 168"/>
                <a:gd name="T14" fmla="*/ 2147483647 w 168"/>
                <a:gd name="T15" fmla="*/ 2147483647 h 168"/>
                <a:gd name="T16" fmla="*/ 2147483647 w 168"/>
                <a:gd name="T17" fmla="*/ 2147483647 h 168"/>
                <a:gd name="T18" fmla="*/ 2147483647 w 168"/>
                <a:gd name="T19" fmla="*/ 2147483647 h 168"/>
                <a:gd name="T20" fmla="*/ 2147483647 w 168"/>
                <a:gd name="T21" fmla="*/ 2147483647 h 168"/>
                <a:gd name="T22" fmla="*/ 2147483647 w 168"/>
                <a:gd name="T23" fmla="*/ 2147483647 h 168"/>
                <a:gd name="T24" fmla="*/ 2147483647 w 168"/>
                <a:gd name="T25" fmla="*/ 2147483647 h 168"/>
                <a:gd name="T26" fmla="*/ 2147483647 w 168"/>
                <a:gd name="T27" fmla="*/ 2147483647 h 168"/>
                <a:gd name="T28" fmla="*/ 2147483647 w 168"/>
                <a:gd name="T29" fmla="*/ 2147483647 h 168"/>
                <a:gd name="T30" fmla="*/ 2147483647 w 168"/>
                <a:gd name="T31" fmla="*/ 2147483647 h 168"/>
                <a:gd name="T32" fmla="*/ 2147483647 w 168"/>
                <a:gd name="T33" fmla="*/ 2147483647 h 168"/>
                <a:gd name="T34" fmla="*/ 2147483647 w 168"/>
                <a:gd name="T35" fmla="*/ 0 h 168"/>
                <a:gd name="T36" fmla="*/ 2147483647 w 168"/>
                <a:gd name="T37" fmla="*/ 2147483647 h 168"/>
                <a:gd name="T38" fmla="*/ 0 w 168"/>
                <a:gd name="T39" fmla="*/ 2147483647 h 168"/>
                <a:gd name="T40" fmla="*/ 2147483647 w 168"/>
                <a:gd name="T41" fmla="*/ 2147483647 h 168"/>
                <a:gd name="T42" fmla="*/ 2147483647 w 168"/>
                <a:gd name="T43" fmla="*/ 2147483647 h 168"/>
                <a:gd name="T44" fmla="*/ 2147483647 w 168"/>
                <a:gd name="T45" fmla="*/ 2147483647 h 168"/>
                <a:gd name="T46" fmla="*/ 2147483647 w 168"/>
                <a:gd name="T47" fmla="*/ 2147483647 h 168"/>
                <a:gd name="T48" fmla="*/ 2147483647 w 168"/>
                <a:gd name="T49" fmla="*/ 2147483647 h 168"/>
                <a:gd name="T50" fmla="*/ 2147483647 w 168"/>
                <a:gd name="T51" fmla="*/ 2147483647 h 1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8"/>
                <a:gd name="T79" fmla="*/ 0 h 168"/>
                <a:gd name="T80" fmla="*/ 168 w 168"/>
                <a:gd name="T81" fmla="*/ 168 h 1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8" h="168">
                  <a:moveTo>
                    <a:pt x="88" y="168"/>
                  </a:moveTo>
                  <a:lnTo>
                    <a:pt x="96" y="168"/>
                  </a:lnTo>
                  <a:lnTo>
                    <a:pt x="104" y="112"/>
                  </a:lnTo>
                  <a:lnTo>
                    <a:pt x="104" y="72"/>
                  </a:lnTo>
                  <a:lnTo>
                    <a:pt x="112" y="72"/>
                  </a:lnTo>
                  <a:lnTo>
                    <a:pt x="120" y="24"/>
                  </a:lnTo>
                  <a:lnTo>
                    <a:pt x="152" y="16"/>
                  </a:lnTo>
                  <a:lnTo>
                    <a:pt x="160" y="16"/>
                  </a:lnTo>
                  <a:lnTo>
                    <a:pt x="168" y="16"/>
                  </a:lnTo>
                  <a:lnTo>
                    <a:pt x="160" y="8"/>
                  </a:lnTo>
                  <a:lnTo>
                    <a:pt x="144" y="8"/>
                  </a:lnTo>
                  <a:lnTo>
                    <a:pt x="144" y="16"/>
                  </a:lnTo>
                  <a:lnTo>
                    <a:pt x="144" y="8"/>
                  </a:lnTo>
                  <a:lnTo>
                    <a:pt x="120" y="16"/>
                  </a:lnTo>
                  <a:lnTo>
                    <a:pt x="88" y="16"/>
                  </a:lnTo>
                  <a:lnTo>
                    <a:pt x="80" y="8"/>
                  </a:lnTo>
                  <a:lnTo>
                    <a:pt x="24" y="8"/>
                  </a:lnTo>
                  <a:lnTo>
                    <a:pt x="16" y="0"/>
                  </a:lnTo>
                  <a:lnTo>
                    <a:pt x="8" y="8"/>
                  </a:lnTo>
                  <a:lnTo>
                    <a:pt x="0" y="32"/>
                  </a:lnTo>
                  <a:lnTo>
                    <a:pt x="32" y="88"/>
                  </a:lnTo>
                  <a:lnTo>
                    <a:pt x="32" y="96"/>
                  </a:lnTo>
                  <a:lnTo>
                    <a:pt x="40" y="152"/>
                  </a:lnTo>
                  <a:lnTo>
                    <a:pt x="64" y="168"/>
                  </a:lnTo>
                  <a:lnTo>
                    <a:pt x="64" y="160"/>
                  </a:lnTo>
                  <a:lnTo>
                    <a:pt x="88" y="16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51" name="Freeform 772"/>
            <p:cNvSpPr/>
            <p:nvPr/>
          </p:nvSpPr>
          <p:spPr bwMode="auto">
            <a:xfrm>
              <a:off x="4482626" y="3250436"/>
              <a:ext cx="53734" cy="64700"/>
            </a:xfrm>
            <a:custGeom>
              <a:avLst/>
              <a:gdLst>
                <a:gd name="T0" fmla="*/ 0 w 40"/>
                <a:gd name="T1" fmla="*/ 2147483647 h 48"/>
                <a:gd name="T2" fmla="*/ 2147483647 w 40"/>
                <a:gd name="T3" fmla="*/ 2147483647 h 48"/>
                <a:gd name="T4" fmla="*/ 2147483647 w 40"/>
                <a:gd name="T5" fmla="*/ 2147483647 h 48"/>
                <a:gd name="T6" fmla="*/ 2147483647 w 40"/>
                <a:gd name="T7" fmla="*/ 2147483647 h 48"/>
                <a:gd name="T8" fmla="*/ 2147483647 w 40"/>
                <a:gd name="T9" fmla="*/ 0 h 48"/>
                <a:gd name="T10" fmla="*/ 0 w 40"/>
                <a:gd name="T11" fmla="*/ 2147483647 h 48"/>
                <a:gd name="T12" fmla="*/ 0 60000 65536"/>
                <a:gd name="T13" fmla="*/ 0 60000 65536"/>
                <a:gd name="T14" fmla="*/ 0 60000 65536"/>
                <a:gd name="T15" fmla="*/ 0 60000 65536"/>
                <a:gd name="T16" fmla="*/ 0 60000 65536"/>
                <a:gd name="T17" fmla="*/ 0 60000 65536"/>
                <a:gd name="T18" fmla="*/ 0 w 40"/>
                <a:gd name="T19" fmla="*/ 0 h 48"/>
                <a:gd name="T20" fmla="*/ 40 w 40"/>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40" h="48">
                  <a:moveTo>
                    <a:pt x="0" y="48"/>
                  </a:moveTo>
                  <a:lnTo>
                    <a:pt x="16" y="48"/>
                  </a:lnTo>
                  <a:lnTo>
                    <a:pt x="40" y="40"/>
                  </a:lnTo>
                  <a:lnTo>
                    <a:pt x="40" y="32"/>
                  </a:lnTo>
                  <a:lnTo>
                    <a:pt x="40" y="0"/>
                  </a:lnTo>
                  <a:lnTo>
                    <a:pt x="0" y="4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52" name="Freeform 774"/>
            <p:cNvSpPr/>
            <p:nvPr/>
          </p:nvSpPr>
          <p:spPr bwMode="auto">
            <a:xfrm>
              <a:off x="4665761" y="3862348"/>
              <a:ext cx="225903" cy="224806"/>
            </a:xfrm>
            <a:custGeom>
              <a:avLst/>
              <a:gdLst>
                <a:gd name="T0" fmla="*/ 2147483647 w 168"/>
                <a:gd name="T1" fmla="*/ 2147483647 h 168"/>
                <a:gd name="T2" fmla="*/ 2147483647 w 168"/>
                <a:gd name="T3" fmla="*/ 2147483647 h 168"/>
                <a:gd name="T4" fmla="*/ 2147483647 w 168"/>
                <a:gd name="T5" fmla="*/ 2147483647 h 168"/>
                <a:gd name="T6" fmla="*/ 2147483647 w 168"/>
                <a:gd name="T7" fmla="*/ 2147483647 h 168"/>
                <a:gd name="T8" fmla="*/ 2147483647 w 168"/>
                <a:gd name="T9" fmla="*/ 2147483647 h 168"/>
                <a:gd name="T10" fmla="*/ 2147483647 w 168"/>
                <a:gd name="T11" fmla="*/ 2147483647 h 168"/>
                <a:gd name="T12" fmla="*/ 2147483647 w 168"/>
                <a:gd name="T13" fmla="*/ 2147483647 h 168"/>
                <a:gd name="T14" fmla="*/ 2147483647 w 168"/>
                <a:gd name="T15" fmla="*/ 2147483647 h 168"/>
                <a:gd name="T16" fmla="*/ 2147483647 w 168"/>
                <a:gd name="T17" fmla="*/ 2147483647 h 168"/>
                <a:gd name="T18" fmla="*/ 2147483647 w 168"/>
                <a:gd name="T19" fmla="*/ 2147483647 h 168"/>
                <a:gd name="T20" fmla="*/ 2147483647 w 168"/>
                <a:gd name="T21" fmla="*/ 2147483647 h 168"/>
                <a:gd name="T22" fmla="*/ 2147483647 w 168"/>
                <a:gd name="T23" fmla="*/ 2147483647 h 168"/>
                <a:gd name="T24" fmla="*/ 2147483647 w 168"/>
                <a:gd name="T25" fmla="*/ 2147483647 h 168"/>
                <a:gd name="T26" fmla="*/ 2147483647 w 168"/>
                <a:gd name="T27" fmla="*/ 2147483647 h 168"/>
                <a:gd name="T28" fmla="*/ 2147483647 w 168"/>
                <a:gd name="T29" fmla="*/ 2147483647 h 168"/>
                <a:gd name="T30" fmla="*/ 2147483647 w 168"/>
                <a:gd name="T31" fmla="*/ 2147483647 h 168"/>
                <a:gd name="T32" fmla="*/ 2147483647 w 168"/>
                <a:gd name="T33" fmla="*/ 2147483647 h 168"/>
                <a:gd name="T34" fmla="*/ 2147483647 w 168"/>
                <a:gd name="T35" fmla="*/ 2147483647 h 168"/>
                <a:gd name="T36" fmla="*/ 2147483647 w 168"/>
                <a:gd name="T37" fmla="*/ 2147483647 h 168"/>
                <a:gd name="T38" fmla="*/ 2147483647 w 168"/>
                <a:gd name="T39" fmla="*/ 0 h 168"/>
                <a:gd name="T40" fmla="*/ 2147483647 w 168"/>
                <a:gd name="T41" fmla="*/ 2147483647 h 168"/>
                <a:gd name="T42" fmla="*/ 0 w 168"/>
                <a:gd name="T43" fmla="*/ 2147483647 h 168"/>
                <a:gd name="T44" fmla="*/ 2147483647 w 168"/>
                <a:gd name="T45" fmla="*/ 2147483647 h 168"/>
                <a:gd name="T46" fmla="*/ 2147483647 w 168"/>
                <a:gd name="T47" fmla="*/ 2147483647 h 168"/>
                <a:gd name="T48" fmla="*/ 2147483647 w 168"/>
                <a:gd name="T49" fmla="*/ 2147483647 h 168"/>
                <a:gd name="T50" fmla="*/ 2147483647 w 168"/>
                <a:gd name="T51" fmla="*/ 2147483647 h 168"/>
                <a:gd name="T52" fmla="*/ 2147483647 w 168"/>
                <a:gd name="T53" fmla="*/ 2147483647 h 168"/>
                <a:gd name="T54" fmla="*/ 2147483647 w 168"/>
                <a:gd name="T55" fmla="*/ 2147483647 h 1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8"/>
                <a:gd name="T85" fmla="*/ 0 h 168"/>
                <a:gd name="T86" fmla="*/ 168 w 168"/>
                <a:gd name="T87" fmla="*/ 168 h 16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8" h="168">
                  <a:moveTo>
                    <a:pt x="88" y="168"/>
                  </a:moveTo>
                  <a:lnTo>
                    <a:pt x="96" y="168"/>
                  </a:lnTo>
                  <a:lnTo>
                    <a:pt x="104" y="112"/>
                  </a:lnTo>
                  <a:lnTo>
                    <a:pt x="104" y="72"/>
                  </a:lnTo>
                  <a:lnTo>
                    <a:pt x="112" y="72"/>
                  </a:lnTo>
                  <a:lnTo>
                    <a:pt x="120" y="24"/>
                  </a:lnTo>
                  <a:lnTo>
                    <a:pt x="152" y="16"/>
                  </a:lnTo>
                  <a:lnTo>
                    <a:pt x="160" y="16"/>
                  </a:lnTo>
                  <a:lnTo>
                    <a:pt x="168" y="16"/>
                  </a:lnTo>
                  <a:lnTo>
                    <a:pt x="160" y="8"/>
                  </a:lnTo>
                  <a:lnTo>
                    <a:pt x="144" y="8"/>
                  </a:lnTo>
                  <a:lnTo>
                    <a:pt x="144" y="16"/>
                  </a:lnTo>
                  <a:lnTo>
                    <a:pt x="144" y="8"/>
                  </a:lnTo>
                  <a:lnTo>
                    <a:pt x="120" y="16"/>
                  </a:lnTo>
                  <a:lnTo>
                    <a:pt x="88" y="16"/>
                  </a:lnTo>
                  <a:lnTo>
                    <a:pt x="80" y="8"/>
                  </a:lnTo>
                  <a:lnTo>
                    <a:pt x="24" y="8"/>
                  </a:lnTo>
                  <a:lnTo>
                    <a:pt x="16" y="0"/>
                  </a:lnTo>
                  <a:lnTo>
                    <a:pt x="8" y="8"/>
                  </a:lnTo>
                  <a:lnTo>
                    <a:pt x="0" y="32"/>
                  </a:lnTo>
                  <a:lnTo>
                    <a:pt x="32" y="88"/>
                  </a:lnTo>
                  <a:lnTo>
                    <a:pt x="32" y="96"/>
                  </a:lnTo>
                  <a:lnTo>
                    <a:pt x="40" y="152"/>
                  </a:lnTo>
                  <a:lnTo>
                    <a:pt x="64" y="168"/>
                  </a:lnTo>
                  <a:lnTo>
                    <a:pt x="64" y="160"/>
                  </a:lnTo>
                  <a:lnTo>
                    <a:pt x="88" y="16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53" name="Freeform 775"/>
            <p:cNvSpPr/>
            <p:nvPr/>
          </p:nvSpPr>
          <p:spPr bwMode="auto">
            <a:xfrm>
              <a:off x="1611683" y="1831415"/>
              <a:ext cx="461675" cy="632747"/>
            </a:xfrm>
            <a:custGeom>
              <a:avLst/>
              <a:gdLst>
                <a:gd name="T0" fmla="*/ 2147483647 w 344"/>
                <a:gd name="T1" fmla="*/ 2147483647 h 472"/>
                <a:gd name="T2" fmla="*/ 2147483647 w 344"/>
                <a:gd name="T3" fmla="*/ 2147483647 h 472"/>
                <a:gd name="T4" fmla="*/ 2147483647 w 344"/>
                <a:gd name="T5" fmla="*/ 2147483647 h 472"/>
                <a:gd name="T6" fmla="*/ 2147483647 w 344"/>
                <a:gd name="T7" fmla="*/ 2147483647 h 472"/>
                <a:gd name="T8" fmla="*/ 2147483647 w 344"/>
                <a:gd name="T9" fmla="*/ 2147483647 h 472"/>
                <a:gd name="T10" fmla="*/ 2147483647 w 344"/>
                <a:gd name="T11" fmla="*/ 2147483647 h 472"/>
                <a:gd name="T12" fmla="*/ 2147483647 w 344"/>
                <a:gd name="T13" fmla="*/ 2147483647 h 472"/>
                <a:gd name="T14" fmla="*/ 2147483647 w 344"/>
                <a:gd name="T15" fmla="*/ 0 h 472"/>
                <a:gd name="T16" fmla="*/ 2147483647 w 344"/>
                <a:gd name="T17" fmla="*/ 2147483647 h 472"/>
                <a:gd name="T18" fmla="*/ 2147483647 w 344"/>
                <a:gd name="T19" fmla="*/ 2147483647 h 472"/>
                <a:gd name="T20" fmla="*/ 2147483647 w 344"/>
                <a:gd name="T21" fmla="*/ 2147483647 h 472"/>
                <a:gd name="T22" fmla="*/ 2147483647 w 344"/>
                <a:gd name="T23" fmla="*/ 2147483647 h 472"/>
                <a:gd name="T24" fmla="*/ 2147483647 w 344"/>
                <a:gd name="T25" fmla="*/ 2147483647 h 472"/>
                <a:gd name="T26" fmla="*/ 2147483647 w 344"/>
                <a:gd name="T27" fmla="*/ 2147483647 h 472"/>
                <a:gd name="T28" fmla="*/ 2147483647 w 344"/>
                <a:gd name="T29" fmla="*/ 2147483647 h 472"/>
                <a:gd name="T30" fmla="*/ 2147483647 w 344"/>
                <a:gd name="T31" fmla="*/ 2147483647 h 472"/>
                <a:gd name="T32" fmla="*/ 2147483647 w 344"/>
                <a:gd name="T33" fmla="*/ 2147483647 h 472"/>
                <a:gd name="T34" fmla="*/ 2147483647 w 344"/>
                <a:gd name="T35" fmla="*/ 2147483647 h 472"/>
                <a:gd name="T36" fmla="*/ 2147483647 w 344"/>
                <a:gd name="T37" fmla="*/ 2147483647 h 472"/>
                <a:gd name="T38" fmla="*/ 0 w 344"/>
                <a:gd name="T39" fmla="*/ 2147483647 h 472"/>
                <a:gd name="T40" fmla="*/ 2147483647 w 344"/>
                <a:gd name="T41" fmla="*/ 2147483647 h 472"/>
                <a:gd name="T42" fmla="*/ 2147483647 w 344"/>
                <a:gd name="T43" fmla="*/ 2147483647 h 472"/>
                <a:gd name="T44" fmla="*/ 2147483647 w 344"/>
                <a:gd name="T45" fmla="*/ 2147483647 h 472"/>
                <a:gd name="T46" fmla="*/ 2147483647 w 344"/>
                <a:gd name="T47" fmla="*/ 2147483647 h 472"/>
                <a:gd name="T48" fmla="*/ 2147483647 w 344"/>
                <a:gd name="T49" fmla="*/ 2147483647 h 472"/>
                <a:gd name="T50" fmla="*/ 2147483647 w 344"/>
                <a:gd name="T51" fmla="*/ 2147483647 h 472"/>
                <a:gd name="T52" fmla="*/ 2147483647 w 344"/>
                <a:gd name="T53" fmla="*/ 2147483647 h 472"/>
                <a:gd name="T54" fmla="*/ 2147483647 w 344"/>
                <a:gd name="T55" fmla="*/ 2147483647 h 472"/>
                <a:gd name="T56" fmla="*/ 2147483647 w 344"/>
                <a:gd name="T57" fmla="*/ 2147483647 h 472"/>
                <a:gd name="T58" fmla="*/ 2147483647 w 344"/>
                <a:gd name="T59" fmla="*/ 2147483647 h 472"/>
                <a:gd name="T60" fmla="*/ 2147483647 w 344"/>
                <a:gd name="T61" fmla="*/ 2147483647 h 472"/>
                <a:gd name="T62" fmla="*/ 2147483647 w 344"/>
                <a:gd name="T63" fmla="*/ 2147483647 h 472"/>
                <a:gd name="T64" fmla="*/ 2147483647 w 344"/>
                <a:gd name="T65" fmla="*/ 2147483647 h 472"/>
                <a:gd name="T66" fmla="*/ 2147483647 w 344"/>
                <a:gd name="T67" fmla="*/ 2147483647 h 472"/>
                <a:gd name="T68" fmla="*/ 2147483647 w 344"/>
                <a:gd name="T69" fmla="*/ 2147483647 h 472"/>
                <a:gd name="T70" fmla="*/ 2147483647 w 344"/>
                <a:gd name="T71" fmla="*/ 2147483647 h 472"/>
                <a:gd name="T72" fmla="*/ 2147483647 w 344"/>
                <a:gd name="T73" fmla="*/ 2147483647 h 472"/>
                <a:gd name="T74" fmla="*/ 2147483647 w 344"/>
                <a:gd name="T75" fmla="*/ 2147483647 h 472"/>
                <a:gd name="T76" fmla="*/ 2147483647 w 344"/>
                <a:gd name="T77" fmla="*/ 2147483647 h 472"/>
                <a:gd name="T78" fmla="*/ 2147483647 w 344"/>
                <a:gd name="T79" fmla="*/ 2147483647 h 472"/>
                <a:gd name="T80" fmla="*/ 2147483647 w 344"/>
                <a:gd name="T81" fmla="*/ 2147483647 h 472"/>
                <a:gd name="T82" fmla="*/ 2147483647 w 344"/>
                <a:gd name="T83" fmla="*/ 2147483647 h 472"/>
                <a:gd name="T84" fmla="*/ 2147483647 w 344"/>
                <a:gd name="T85" fmla="*/ 2147483647 h 472"/>
                <a:gd name="T86" fmla="*/ 2147483647 w 344"/>
                <a:gd name="T87" fmla="*/ 2147483647 h 472"/>
                <a:gd name="T88" fmla="*/ 2147483647 w 344"/>
                <a:gd name="T89" fmla="*/ 2147483647 h 472"/>
                <a:gd name="T90" fmla="*/ 2147483647 w 344"/>
                <a:gd name="T91" fmla="*/ 2147483647 h 472"/>
                <a:gd name="T92" fmla="*/ 2147483647 w 344"/>
                <a:gd name="T93" fmla="*/ 2147483647 h 472"/>
                <a:gd name="T94" fmla="*/ 2147483647 w 344"/>
                <a:gd name="T95" fmla="*/ 2147483647 h 47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44"/>
                <a:gd name="T145" fmla="*/ 0 h 472"/>
                <a:gd name="T146" fmla="*/ 344 w 344"/>
                <a:gd name="T147" fmla="*/ 472 h 47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44" h="472">
                  <a:moveTo>
                    <a:pt x="336" y="64"/>
                  </a:moveTo>
                  <a:lnTo>
                    <a:pt x="328" y="48"/>
                  </a:lnTo>
                  <a:lnTo>
                    <a:pt x="288" y="56"/>
                  </a:lnTo>
                  <a:lnTo>
                    <a:pt x="240" y="32"/>
                  </a:lnTo>
                  <a:lnTo>
                    <a:pt x="216" y="32"/>
                  </a:lnTo>
                  <a:lnTo>
                    <a:pt x="192" y="24"/>
                  </a:lnTo>
                  <a:lnTo>
                    <a:pt x="192" y="8"/>
                  </a:lnTo>
                  <a:lnTo>
                    <a:pt x="152" y="0"/>
                  </a:lnTo>
                  <a:lnTo>
                    <a:pt x="136" y="16"/>
                  </a:lnTo>
                  <a:lnTo>
                    <a:pt x="104" y="24"/>
                  </a:lnTo>
                  <a:lnTo>
                    <a:pt x="80" y="40"/>
                  </a:lnTo>
                  <a:lnTo>
                    <a:pt x="64" y="80"/>
                  </a:lnTo>
                  <a:lnTo>
                    <a:pt x="32" y="88"/>
                  </a:lnTo>
                  <a:lnTo>
                    <a:pt x="32" y="112"/>
                  </a:lnTo>
                  <a:lnTo>
                    <a:pt x="56" y="144"/>
                  </a:lnTo>
                  <a:lnTo>
                    <a:pt x="80" y="160"/>
                  </a:lnTo>
                  <a:lnTo>
                    <a:pt x="80" y="176"/>
                  </a:lnTo>
                  <a:lnTo>
                    <a:pt x="64" y="184"/>
                  </a:lnTo>
                  <a:lnTo>
                    <a:pt x="40" y="176"/>
                  </a:lnTo>
                  <a:lnTo>
                    <a:pt x="0" y="200"/>
                  </a:lnTo>
                  <a:lnTo>
                    <a:pt x="16" y="216"/>
                  </a:lnTo>
                  <a:lnTo>
                    <a:pt x="32" y="232"/>
                  </a:lnTo>
                  <a:lnTo>
                    <a:pt x="64" y="232"/>
                  </a:lnTo>
                  <a:lnTo>
                    <a:pt x="96" y="232"/>
                  </a:lnTo>
                  <a:lnTo>
                    <a:pt x="80" y="264"/>
                  </a:lnTo>
                  <a:lnTo>
                    <a:pt x="48" y="272"/>
                  </a:lnTo>
                  <a:lnTo>
                    <a:pt x="24" y="288"/>
                  </a:lnTo>
                  <a:lnTo>
                    <a:pt x="24" y="312"/>
                  </a:lnTo>
                  <a:lnTo>
                    <a:pt x="48" y="328"/>
                  </a:lnTo>
                  <a:lnTo>
                    <a:pt x="56" y="352"/>
                  </a:lnTo>
                  <a:lnTo>
                    <a:pt x="72" y="360"/>
                  </a:lnTo>
                  <a:lnTo>
                    <a:pt x="80" y="384"/>
                  </a:lnTo>
                  <a:lnTo>
                    <a:pt x="104" y="384"/>
                  </a:lnTo>
                  <a:lnTo>
                    <a:pt x="144" y="384"/>
                  </a:lnTo>
                  <a:lnTo>
                    <a:pt x="120" y="416"/>
                  </a:lnTo>
                  <a:lnTo>
                    <a:pt x="64" y="472"/>
                  </a:lnTo>
                  <a:lnTo>
                    <a:pt x="128" y="432"/>
                  </a:lnTo>
                  <a:lnTo>
                    <a:pt x="184" y="376"/>
                  </a:lnTo>
                  <a:lnTo>
                    <a:pt x="176" y="368"/>
                  </a:lnTo>
                  <a:lnTo>
                    <a:pt x="208" y="328"/>
                  </a:lnTo>
                  <a:lnTo>
                    <a:pt x="216" y="344"/>
                  </a:lnTo>
                  <a:lnTo>
                    <a:pt x="224" y="360"/>
                  </a:lnTo>
                  <a:lnTo>
                    <a:pt x="248" y="344"/>
                  </a:lnTo>
                  <a:lnTo>
                    <a:pt x="272" y="328"/>
                  </a:lnTo>
                  <a:lnTo>
                    <a:pt x="288" y="336"/>
                  </a:lnTo>
                  <a:lnTo>
                    <a:pt x="344" y="344"/>
                  </a:lnTo>
                  <a:lnTo>
                    <a:pt x="344" y="64"/>
                  </a:lnTo>
                  <a:lnTo>
                    <a:pt x="336" y="64"/>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54" name="Freeform 777"/>
            <p:cNvSpPr/>
            <p:nvPr/>
          </p:nvSpPr>
          <p:spPr bwMode="auto">
            <a:xfrm>
              <a:off x="2346417" y="2627558"/>
              <a:ext cx="975989" cy="504443"/>
            </a:xfrm>
            <a:custGeom>
              <a:avLst/>
              <a:gdLst>
                <a:gd name="T0" fmla="*/ 2147483647 w 728"/>
                <a:gd name="T1" fmla="*/ 2147483647 h 376"/>
                <a:gd name="T2" fmla="*/ 2147483647 w 728"/>
                <a:gd name="T3" fmla="*/ 2147483647 h 376"/>
                <a:gd name="T4" fmla="*/ 2147483647 w 728"/>
                <a:gd name="T5" fmla="*/ 2147483647 h 376"/>
                <a:gd name="T6" fmla="*/ 2147483647 w 728"/>
                <a:gd name="T7" fmla="*/ 2147483647 h 376"/>
                <a:gd name="T8" fmla="*/ 2147483647 w 728"/>
                <a:gd name="T9" fmla="*/ 2147483647 h 376"/>
                <a:gd name="T10" fmla="*/ 2147483647 w 728"/>
                <a:gd name="T11" fmla="*/ 2147483647 h 376"/>
                <a:gd name="T12" fmla="*/ 2147483647 w 728"/>
                <a:gd name="T13" fmla="*/ 2147483647 h 376"/>
                <a:gd name="T14" fmla="*/ 2147483647 w 728"/>
                <a:gd name="T15" fmla="*/ 2147483647 h 376"/>
                <a:gd name="T16" fmla="*/ 2147483647 w 728"/>
                <a:gd name="T17" fmla="*/ 2147483647 h 376"/>
                <a:gd name="T18" fmla="*/ 2147483647 w 728"/>
                <a:gd name="T19" fmla="*/ 2147483647 h 376"/>
                <a:gd name="T20" fmla="*/ 2147483647 w 728"/>
                <a:gd name="T21" fmla="*/ 2147483647 h 376"/>
                <a:gd name="T22" fmla="*/ 2147483647 w 728"/>
                <a:gd name="T23" fmla="*/ 2147483647 h 376"/>
                <a:gd name="T24" fmla="*/ 2147483647 w 728"/>
                <a:gd name="T25" fmla="*/ 2147483647 h 376"/>
                <a:gd name="T26" fmla="*/ 2147483647 w 728"/>
                <a:gd name="T27" fmla="*/ 2147483647 h 376"/>
                <a:gd name="T28" fmla="*/ 2147483647 w 728"/>
                <a:gd name="T29" fmla="*/ 2147483647 h 376"/>
                <a:gd name="T30" fmla="*/ 2147483647 w 728"/>
                <a:gd name="T31" fmla="*/ 2147483647 h 376"/>
                <a:gd name="T32" fmla="*/ 2147483647 w 728"/>
                <a:gd name="T33" fmla="*/ 2147483647 h 376"/>
                <a:gd name="T34" fmla="*/ 2147483647 w 728"/>
                <a:gd name="T35" fmla="*/ 2147483647 h 376"/>
                <a:gd name="T36" fmla="*/ 2147483647 w 728"/>
                <a:gd name="T37" fmla="*/ 2147483647 h 376"/>
                <a:gd name="T38" fmla="*/ 2147483647 w 728"/>
                <a:gd name="T39" fmla="*/ 2147483647 h 376"/>
                <a:gd name="T40" fmla="*/ 2147483647 w 728"/>
                <a:gd name="T41" fmla="*/ 2147483647 h 376"/>
                <a:gd name="T42" fmla="*/ 2147483647 w 728"/>
                <a:gd name="T43" fmla="*/ 2147483647 h 376"/>
                <a:gd name="T44" fmla="*/ 2147483647 w 728"/>
                <a:gd name="T45" fmla="*/ 2147483647 h 376"/>
                <a:gd name="T46" fmla="*/ 2147483647 w 728"/>
                <a:gd name="T47" fmla="*/ 2147483647 h 376"/>
                <a:gd name="T48" fmla="*/ 2147483647 w 728"/>
                <a:gd name="T49" fmla="*/ 0 h 376"/>
                <a:gd name="T50" fmla="*/ 2147483647 w 728"/>
                <a:gd name="T51" fmla="*/ 2147483647 h 376"/>
                <a:gd name="T52" fmla="*/ 2147483647 w 728"/>
                <a:gd name="T53" fmla="*/ 2147483647 h 376"/>
                <a:gd name="T54" fmla="*/ 2147483647 w 728"/>
                <a:gd name="T55" fmla="*/ 2147483647 h 376"/>
                <a:gd name="T56" fmla="*/ 0 w 728"/>
                <a:gd name="T57" fmla="*/ 2147483647 h 376"/>
                <a:gd name="T58" fmla="*/ 2147483647 w 728"/>
                <a:gd name="T59" fmla="*/ 2147483647 h 376"/>
                <a:gd name="T60" fmla="*/ 2147483647 w 728"/>
                <a:gd name="T61" fmla="*/ 2147483647 h 376"/>
                <a:gd name="T62" fmla="*/ 2147483647 w 728"/>
                <a:gd name="T63" fmla="*/ 2147483647 h 376"/>
                <a:gd name="T64" fmla="*/ 2147483647 w 728"/>
                <a:gd name="T65" fmla="*/ 2147483647 h 3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8"/>
                <a:gd name="T100" fmla="*/ 0 h 376"/>
                <a:gd name="T101" fmla="*/ 728 w 728"/>
                <a:gd name="T102" fmla="*/ 376 h 3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8" h="376">
                  <a:moveTo>
                    <a:pt x="168" y="288"/>
                  </a:moveTo>
                  <a:lnTo>
                    <a:pt x="200" y="288"/>
                  </a:lnTo>
                  <a:lnTo>
                    <a:pt x="208" y="280"/>
                  </a:lnTo>
                  <a:lnTo>
                    <a:pt x="232" y="288"/>
                  </a:lnTo>
                  <a:lnTo>
                    <a:pt x="264" y="320"/>
                  </a:lnTo>
                  <a:lnTo>
                    <a:pt x="288" y="312"/>
                  </a:lnTo>
                  <a:lnTo>
                    <a:pt x="304" y="328"/>
                  </a:lnTo>
                  <a:lnTo>
                    <a:pt x="312" y="344"/>
                  </a:lnTo>
                  <a:lnTo>
                    <a:pt x="328" y="360"/>
                  </a:lnTo>
                  <a:lnTo>
                    <a:pt x="352" y="368"/>
                  </a:lnTo>
                  <a:lnTo>
                    <a:pt x="352" y="336"/>
                  </a:lnTo>
                  <a:lnTo>
                    <a:pt x="368" y="320"/>
                  </a:lnTo>
                  <a:lnTo>
                    <a:pt x="376" y="312"/>
                  </a:lnTo>
                  <a:lnTo>
                    <a:pt x="416" y="312"/>
                  </a:lnTo>
                  <a:lnTo>
                    <a:pt x="440" y="312"/>
                  </a:lnTo>
                  <a:lnTo>
                    <a:pt x="472" y="304"/>
                  </a:lnTo>
                  <a:lnTo>
                    <a:pt x="496" y="304"/>
                  </a:lnTo>
                  <a:lnTo>
                    <a:pt x="512" y="304"/>
                  </a:lnTo>
                  <a:lnTo>
                    <a:pt x="520" y="320"/>
                  </a:lnTo>
                  <a:lnTo>
                    <a:pt x="528" y="352"/>
                  </a:lnTo>
                  <a:lnTo>
                    <a:pt x="552" y="376"/>
                  </a:lnTo>
                  <a:lnTo>
                    <a:pt x="560" y="376"/>
                  </a:lnTo>
                  <a:lnTo>
                    <a:pt x="560" y="336"/>
                  </a:lnTo>
                  <a:lnTo>
                    <a:pt x="544" y="296"/>
                  </a:lnTo>
                  <a:lnTo>
                    <a:pt x="560" y="272"/>
                  </a:lnTo>
                  <a:lnTo>
                    <a:pt x="584" y="264"/>
                  </a:lnTo>
                  <a:lnTo>
                    <a:pt x="616" y="224"/>
                  </a:lnTo>
                  <a:lnTo>
                    <a:pt x="616" y="200"/>
                  </a:lnTo>
                  <a:lnTo>
                    <a:pt x="608" y="176"/>
                  </a:lnTo>
                  <a:lnTo>
                    <a:pt x="624" y="184"/>
                  </a:lnTo>
                  <a:lnTo>
                    <a:pt x="624" y="168"/>
                  </a:lnTo>
                  <a:lnTo>
                    <a:pt x="632" y="168"/>
                  </a:lnTo>
                  <a:lnTo>
                    <a:pt x="640" y="160"/>
                  </a:lnTo>
                  <a:lnTo>
                    <a:pt x="648" y="144"/>
                  </a:lnTo>
                  <a:lnTo>
                    <a:pt x="664" y="136"/>
                  </a:lnTo>
                  <a:lnTo>
                    <a:pt x="688" y="128"/>
                  </a:lnTo>
                  <a:lnTo>
                    <a:pt x="688" y="96"/>
                  </a:lnTo>
                  <a:lnTo>
                    <a:pt x="728" y="72"/>
                  </a:lnTo>
                  <a:lnTo>
                    <a:pt x="720" y="32"/>
                  </a:lnTo>
                  <a:lnTo>
                    <a:pt x="704" y="32"/>
                  </a:lnTo>
                  <a:lnTo>
                    <a:pt x="672" y="72"/>
                  </a:lnTo>
                  <a:lnTo>
                    <a:pt x="632" y="80"/>
                  </a:lnTo>
                  <a:lnTo>
                    <a:pt x="616" y="80"/>
                  </a:lnTo>
                  <a:lnTo>
                    <a:pt x="584" y="104"/>
                  </a:lnTo>
                  <a:lnTo>
                    <a:pt x="536" y="120"/>
                  </a:lnTo>
                  <a:lnTo>
                    <a:pt x="536" y="96"/>
                  </a:lnTo>
                  <a:lnTo>
                    <a:pt x="512" y="48"/>
                  </a:lnTo>
                  <a:lnTo>
                    <a:pt x="440" y="16"/>
                  </a:lnTo>
                  <a:lnTo>
                    <a:pt x="416" y="8"/>
                  </a:lnTo>
                  <a:lnTo>
                    <a:pt x="376" y="0"/>
                  </a:lnTo>
                  <a:lnTo>
                    <a:pt x="24" y="0"/>
                  </a:lnTo>
                  <a:lnTo>
                    <a:pt x="32" y="24"/>
                  </a:lnTo>
                  <a:lnTo>
                    <a:pt x="16" y="32"/>
                  </a:lnTo>
                  <a:lnTo>
                    <a:pt x="24" y="16"/>
                  </a:lnTo>
                  <a:lnTo>
                    <a:pt x="0" y="8"/>
                  </a:lnTo>
                  <a:lnTo>
                    <a:pt x="8" y="48"/>
                  </a:lnTo>
                  <a:lnTo>
                    <a:pt x="8" y="80"/>
                  </a:lnTo>
                  <a:lnTo>
                    <a:pt x="0" y="112"/>
                  </a:lnTo>
                  <a:lnTo>
                    <a:pt x="8" y="136"/>
                  </a:lnTo>
                  <a:lnTo>
                    <a:pt x="8" y="152"/>
                  </a:lnTo>
                  <a:lnTo>
                    <a:pt x="24" y="192"/>
                  </a:lnTo>
                  <a:lnTo>
                    <a:pt x="40" y="224"/>
                  </a:lnTo>
                  <a:lnTo>
                    <a:pt x="56" y="240"/>
                  </a:lnTo>
                  <a:lnTo>
                    <a:pt x="88" y="264"/>
                  </a:lnTo>
                  <a:lnTo>
                    <a:pt x="96" y="272"/>
                  </a:lnTo>
                  <a:lnTo>
                    <a:pt x="128" y="272"/>
                  </a:lnTo>
                  <a:lnTo>
                    <a:pt x="168" y="288"/>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55" name="Freeform 779"/>
            <p:cNvSpPr/>
            <p:nvPr/>
          </p:nvSpPr>
          <p:spPr bwMode="auto">
            <a:xfrm>
              <a:off x="2346417" y="2627558"/>
              <a:ext cx="975989" cy="504443"/>
            </a:xfrm>
            <a:custGeom>
              <a:avLst/>
              <a:gdLst>
                <a:gd name="T0" fmla="*/ 2147483647 w 728"/>
                <a:gd name="T1" fmla="*/ 2147483647 h 376"/>
                <a:gd name="T2" fmla="*/ 2147483647 w 728"/>
                <a:gd name="T3" fmla="*/ 2147483647 h 376"/>
                <a:gd name="T4" fmla="*/ 2147483647 w 728"/>
                <a:gd name="T5" fmla="*/ 2147483647 h 376"/>
                <a:gd name="T6" fmla="*/ 2147483647 w 728"/>
                <a:gd name="T7" fmla="*/ 2147483647 h 376"/>
                <a:gd name="T8" fmla="*/ 2147483647 w 728"/>
                <a:gd name="T9" fmla="*/ 2147483647 h 376"/>
                <a:gd name="T10" fmla="*/ 2147483647 w 728"/>
                <a:gd name="T11" fmla="*/ 2147483647 h 376"/>
                <a:gd name="T12" fmla="*/ 2147483647 w 728"/>
                <a:gd name="T13" fmla="*/ 2147483647 h 376"/>
                <a:gd name="T14" fmla="*/ 2147483647 w 728"/>
                <a:gd name="T15" fmla="*/ 2147483647 h 376"/>
                <a:gd name="T16" fmla="*/ 2147483647 w 728"/>
                <a:gd name="T17" fmla="*/ 2147483647 h 376"/>
                <a:gd name="T18" fmla="*/ 2147483647 w 728"/>
                <a:gd name="T19" fmla="*/ 2147483647 h 376"/>
                <a:gd name="T20" fmla="*/ 2147483647 w 728"/>
                <a:gd name="T21" fmla="*/ 2147483647 h 376"/>
                <a:gd name="T22" fmla="*/ 2147483647 w 728"/>
                <a:gd name="T23" fmla="*/ 2147483647 h 376"/>
                <a:gd name="T24" fmla="*/ 2147483647 w 728"/>
                <a:gd name="T25" fmla="*/ 2147483647 h 376"/>
                <a:gd name="T26" fmla="*/ 2147483647 w 728"/>
                <a:gd name="T27" fmla="*/ 2147483647 h 376"/>
                <a:gd name="T28" fmla="*/ 2147483647 w 728"/>
                <a:gd name="T29" fmla="*/ 2147483647 h 376"/>
                <a:gd name="T30" fmla="*/ 2147483647 w 728"/>
                <a:gd name="T31" fmla="*/ 2147483647 h 376"/>
                <a:gd name="T32" fmla="*/ 2147483647 w 728"/>
                <a:gd name="T33" fmla="*/ 2147483647 h 376"/>
                <a:gd name="T34" fmla="*/ 2147483647 w 728"/>
                <a:gd name="T35" fmla="*/ 2147483647 h 376"/>
                <a:gd name="T36" fmla="*/ 2147483647 w 728"/>
                <a:gd name="T37" fmla="*/ 2147483647 h 376"/>
                <a:gd name="T38" fmla="*/ 2147483647 w 728"/>
                <a:gd name="T39" fmla="*/ 2147483647 h 376"/>
                <a:gd name="T40" fmla="*/ 2147483647 w 728"/>
                <a:gd name="T41" fmla="*/ 2147483647 h 376"/>
                <a:gd name="T42" fmla="*/ 2147483647 w 728"/>
                <a:gd name="T43" fmla="*/ 2147483647 h 376"/>
                <a:gd name="T44" fmla="*/ 2147483647 w 728"/>
                <a:gd name="T45" fmla="*/ 2147483647 h 376"/>
                <a:gd name="T46" fmla="*/ 2147483647 w 728"/>
                <a:gd name="T47" fmla="*/ 2147483647 h 376"/>
                <a:gd name="T48" fmla="*/ 2147483647 w 728"/>
                <a:gd name="T49" fmla="*/ 2147483647 h 376"/>
                <a:gd name="T50" fmla="*/ 2147483647 w 728"/>
                <a:gd name="T51" fmla="*/ 0 h 376"/>
                <a:gd name="T52" fmla="*/ 2147483647 w 728"/>
                <a:gd name="T53" fmla="*/ 2147483647 h 376"/>
                <a:gd name="T54" fmla="*/ 2147483647 w 728"/>
                <a:gd name="T55" fmla="*/ 2147483647 h 376"/>
                <a:gd name="T56" fmla="*/ 2147483647 w 728"/>
                <a:gd name="T57" fmla="*/ 2147483647 h 376"/>
                <a:gd name="T58" fmla="*/ 0 w 728"/>
                <a:gd name="T59" fmla="*/ 2147483647 h 376"/>
                <a:gd name="T60" fmla="*/ 2147483647 w 728"/>
                <a:gd name="T61" fmla="*/ 2147483647 h 376"/>
                <a:gd name="T62" fmla="*/ 2147483647 w 728"/>
                <a:gd name="T63" fmla="*/ 2147483647 h 376"/>
                <a:gd name="T64" fmla="*/ 2147483647 w 728"/>
                <a:gd name="T65" fmla="*/ 2147483647 h 376"/>
                <a:gd name="T66" fmla="*/ 2147483647 w 728"/>
                <a:gd name="T67" fmla="*/ 2147483647 h 3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28"/>
                <a:gd name="T103" fmla="*/ 0 h 376"/>
                <a:gd name="T104" fmla="*/ 728 w 728"/>
                <a:gd name="T105" fmla="*/ 376 h 3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8" h="376">
                  <a:moveTo>
                    <a:pt x="168" y="288"/>
                  </a:moveTo>
                  <a:lnTo>
                    <a:pt x="200" y="288"/>
                  </a:lnTo>
                  <a:lnTo>
                    <a:pt x="208" y="280"/>
                  </a:lnTo>
                  <a:lnTo>
                    <a:pt x="232" y="288"/>
                  </a:lnTo>
                  <a:lnTo>
                    <a:pt x="264" y="320"/>
                  </a:lnTo>
                  <a:lnTo>
                    <a:pt x="288" y="312"/>
                  </a:lnTo>
                  <a:lnTo>
                    <a:pt x="304" y="328"/>
                  </a:lnTo>
                  <a:lnTo>
                    <a:pt x="312" y="344"/>
                  </a:lnTo>
                  <a:lnTo>
                    <a:pt x="328" y="360"/>
                  </a:lnTo>
                  <a:lnTo>
                    <a:pt x="352" y="368"/>
                  </a:lnTo>
                  <a:lnTo>
                    <a:pt x="352" y="336"/>
                  </a:lnTo>
                  <a:lnTo>
                    <a:pt x="368" y="320"/>
                  </a:lnTo>
                  <a:lnTo>
                    <a:pt x="376" y="312"/>
                  </a:lnTo>
                  <a:lnTo>
                    <a:pt x="416" y="312"/>
                  </a:lnTo>
                  <a:lnTo>
                    <a:pt x="440" y="312"/>
                  </a:lnTo>
                  <a:lnTo>
                    <a:pt x="472" y="304"/>
                  </a:lnTo>
                  <a:lnTo>
                    <a:pt x="496" y="304"/>
                  </a:lnTo>
                  <a:lnTo>
                    <a:pt x="512" y="304"/>
                  </a:lnTo>
                  <a:lnTo>
                    <a:pt x="520" y="320"/>
                  </a:lnTo>
                  <a:lnTo>
                    <a:pt x="528" y="352"/>
                  </a:lnTo>
                  <a:lnTo>
                    <a:pt x="552" y="376"/>
                  </a:lnTo>
                  <a:lnTo>
                    <a:pt x="560" y="376"/>
                  </a:lnTo>
                  <a:lnTo>
                    <a:pt x="560" y="336"/>
                  </a:lnTo>
                  <a:lnTo>
                    <a:pt x="544" y="296"/>
                  </a:lnTo>
                  <a:lnTo>
                    <a:pt x="560" y="272"/>
                  </a:lnTo>
                  <a:lnTo>
                    <a:pt x="584" y="264"/>
                  </a:lnTo>
                  <a:lnTo>
                    <a:pt x="616" y="224"/>
                  </a:lnTo>
                  <a:lnTo>
                    <a:pt x="616" y="200"/>
                  </a:lnTo>
                  <a:lnTo>
                    <a:pt x="608" y="176"/>
                  </a:lnTo>
                  <a:lnTo>
                    <a:pt x="624" y="184"/>
                  </a:lnTo>
                  <a:lnTo>
                    <a:pt x="624" y="168"/>
                  </a:lnTo>
                  <a:lnTo>
                    <a:pt x="632" y="168"/>
                  </a:lnTo>
                  <a:lnTo>
                    <a:pt x="640" y="160"/>
                  </a:lnTo>
                  <a:lnTo>
                    <a:pt x="648" y="144"/>
                  </a:lnTo>
                  <a:lnTo>
                    <a:pt x="664" y="136"/>
                  </a:lnTo>
                  <a:lnTo>
                    <a:pt x="688" y="128"/>
                  </a:lnTo>
                  <a:lnTo>
                    <a:pt x="688" y="96"/>
                  </a:lnTo>
                  <a:lnTo>
                    <a:pt x="728" y="72"/>
                  </a:lnTo>
                  <a:lnTo>
                    <a:pt x="720" y="32"/>
                  </a:lnTo>
                  <a:lnTo>
                    <a:pt x="704" y="32"/>
                  </a:lnTo>
                  <a:lnTo>
                    <a:pt x="672" y="72"/>
                  </a:lnTo>
                  <a:lnTo>
                    <a:pt x="632" y="80"/>
                  </a:lnTo>
                  <a:lnTo>
                    <a:pt x="616" y="80"/>
                  </a:lnTo>
                  <a:lnTo>
                    <a:pt x="584" y="104"/>
                  </a:lnTo>
                  <a:lnTo>
                    <a:pt x="536" y="120"/>
                  </a:lnTo>
                  <a:lnTo>
                    <a:pt x="536" y="96"/>
                  </a:lnTo>
                  <a:lnTo>
                    <a:pt x="512" y="48"/>
                  </a:lnTo>
                  <a:lnTo>
                    <a:pt x="440" y="16"/>
                  </a:lnTo>
                  <a:lnTo>
                    <a:pt x="416" y="8"/>
                  </a:lnTo>
                  <a:lnTo>
                    <a:pt x="376" y="0"/>
                  </a:lnTo>
                  <a:lnTo>
                    <a:pt x="24" y="0"/>
                  </a:lnTo>
                  <a:lnTo>
                    <a:pt x="32" y="24"/>
                  </a:lnTo>
                  <a:lnTo>
                    <a:pt x="16" y="32"/>
                  </a:lnTo>
                  <a:lnTo>
                    <a:pt x="24" y="16"/>
                  </a:lnTo>
                  <a:lnTo>
                    <a:pt x="0" y="8"/>
                  </a:lnTo>
                  <a:lnTo>
                    <a:pt x="8" y="48"/>
                  </a:lnTo>
                  <a:lnTo>
                    <a:pt x="8" y="80"/>
                  </a:lnTo>
                  <a:lnTo>
                    <a:pt x="0" y="112"/>
                  </a:lnTo>
                  <a:lnTo>
                    <a:pt x="8" y="136"/>
                  </a:lnTo>
                  <a:lnTo>
                    <a:pt x="8" y="152"/>
                  </a:lnTo>
                  <a:lnTo>
                    <a:pt x="24" y="192"/>
                  </a:lnTo>
                  <a:lnTo>
                    <a:pt x="40" y="224"/>
                  </a:lnTo>
                  <a:lnTo>
                    <a:pt x="56" y="240"/>
                  </a:lnTo>
                  <a:lnTo>
                    <a:pt x="88" y="264"/>
                  </a:lnTo>
                  <a:lnTo>
                    <a:pt x="96" y="272"/>
                  </a:lnTo>
                  <a:lnTo>
                    <a:pt x="128" y="272"/>
                  </a:lnTo>
                  <a:lnTo>
                    <a:pt x="168" y="288"/>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56" name="Freeform 780"/>
            <p:cNvSpPr/>
            <p:nvPr/>
          </p:nvSpPr>
          <p:spPr bwMode="auto">
            <a:xfrm>
              <a:off x="2968199" y="3315136"/>
              <a:ext cx="75667" cy="74570"/>
            </a:xfrm>
            <a:custGeom>
              <a:avLst/>
              <a:gdLst>
                <a:gd name="T0" fmla="*/ 2147483647 w 56"/>
                <a:gd name="T1" fmla="*/ 2147483647 h 56"/>
                <a:gd name="T2" fmla="*/ 2147483647 w 56"/>
                <a:gd name="T3" fmla="*/ 2147483647 h 56"/>
                <a:gd name="T4" fmla="*/ 2147483647 w 56"/>
                <a:gd name="T5" fmla="*/ 0 h 56"/>
                <a:gd name="T6" fmla="*/ 2147483647 w 56"/>
                <a:gd name="T7" fmla="*/ 2147483647 h 56"/>
                <a:gd name="T8" fmla="*/ 0 w 56"/>
                <a:gd name="T9" fmla="*/ 2147483647 h 56"/>
                <a:gd name="T10" fmla="*/ 2147483647 w 56"/>
                <a:gd name="T11" fmla="*/ 2147483647 h 56"/>
                <a:gd name="T12" fmla="*/ 2147483647 w 56"/>
                <a:gd name="T13" fmla="*/ 2147483647 h 56"/>
                <a:gd name="T14" fmla="*/ 2147483647 w 56"/>
                <a:gd name="T15" fmla="*/ 2147483647 h 56"/>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56"/>
                <a:gd name="T26" fmla="*/ 56 w 56"/>
                <a:gd name="T27" fmla="*/ 56 h 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56">
                  <a:moveTo>
                    <a:pt x="56" y="56"/>
                  </a:moveTo>
                  <a:lnTo>
                    <a:pt x="56" y="48"/>
                  </a:lnTo>
                  <a:lnTo>
                    <a:pt x="56" y="0"/>
                  </a:lnTo>
                  <a:lnTo>
                    <a:pt x="32" y="16"/>
                  </a:lnTo>
                  <a:lnTo>
                    <a:pt x="0" y="24"/>
                  </a:lnTo>
                  <a:lnTo>
                    <a:pt x="24" y="56"/>
                  </a:lnTo>
                  <a:lnTo>
                    <a:pt x="40" y="56"/>
                  </a:lnTo>
                  <a:lnTo>
                    <a:pt x="56" y="56"/>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57" name="Freeform 781"/>
            <p:cNvSpPr/>
            <p:nvPr/>
          </p:nvSpPr>
          <p:spPr bwMode="auto">
            <a:xfrm>
              <a:off x="3001097" y="3389706"/>
              <a:ext cx="63604" cy="42768"/>
            </a:xfrm>
            <a:custGeom>
              <a:avLst/>
              <a:gdLst>
                <a:gd name="T0" fmla="*/ 2147483647 w 48"/>
                <a:gd name="T1" fmla="*/ 0 h 32"/>
                <a:gd name="T2" fmla="*/ 2147483647 w 48"/>
                <a:gd name="T3" fmla="*/ 0 h 32"/>
                <a:gd name="T4" fmla="*/ 0 w 48"/>
                <a:gd name="T5" fmla="*/ 0 h 32"/>
                <a:gd name="T6" fmla="*/ 2147483647 w 48"/>
                <a:gd name="T7" fmla="*/ 2147483647 h 32"/>
                <a:gd name="T8" fmla="*/ 2147483647 w 48"/>
                <a:gd name="T9" fmla="*/ 2147483647 h 32"/>
                <a:gd name="T10" fmla="*/ 2147483647 w 48"/>
                <a:gd name="T11" fmla="*/ 2147483647 h 32"/>
                <a:gd name="T12" fmla="*/ 2147483647 w 48"/>
                <a:gd name="T13" fmla="*/ 0 h 32"/>
                <a:gd name="T14" fmla="*/ 0 60000 65536"/>
                <a:gd name="T15" fmla="*/ 0 60000 65536"/>
                <a:gd name="T16" fmla="*/ 0 60000 65536"/>
                <a:gd name="T17" fmla="*/ 0 60000 65536"/>
                <a:gd name="T18" fmla="*/ 0 60000 65536"/>
                <a:gd name="T19" fmla="*/ 0 60000 65536"/>
                <a:gd name="T20" fmla="*/ 0 60000 65536"/>
                <a:gd name="T21" fmla="*/ 0 w 48"/>
                <a:gd name="T22" fmla="*/ 0 h 32"/>
                <a:gd name="T23" fmla="*/ 48 w 48"/>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32">
                  <a:moveTo>
                    <a:pt x="32" y="0"/>
                  </a:moveTo>
                  <a:lnTo>
                    <a:pt x="16" y="0"/>
                  </a:lnTo>
                  <a:lnTo>
                    <a:pt x="0" y="0"/>
                  </a:lnTo>
                  <a:lnTo>
                    <a:pt x="8" y="8"/>
                  </a:lnTo>
                  <a:lnTo>
                    <a:pt x="40" y="32"/>
                  </a:lnTo>
                  <a:lnTo>
                    <a:pt x="48" y="16"/>
                  </a:lnTo>
                  <a:lnTo>
                    <a:pt x="32" y="0"/>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58" name="Freeform 782"/>
            <p:cNvSpPr/>
            <p:nvPr/>
          </p:nvSpPr>
          <p:spPr bwMode="auto">
            <a:xfrm>
              <a:off x="3054832" y="3411638"/>
              <a:ext cx="96502" cy="42768"/>
            </a:xfrm>
            <a:custGeom>
              <a:avLst/>
              <a:gdLst>
                <a:gd name="T0" fmla="*/ 2147483647 w 72"/>
                <a:gd name="T1" fmla="*/ 2147483647 h 32"/>
                <a:gd name="T2" fmla="*/ 2147483647 w 72"/>
                <a:gd name="T3" fmla="*/ 2147483647 h 32"/>
                <a:gd name="T4" fmla="*/ 2147483647 w 72"/>
                <a:gd name="T5" fmla="*/ 2147483647 h 32"/>
                <a:gd name="T6" fmla="*/ 2147483647 w 72"/>
                <a:gd name="T7" fmla="*/ 0 h 32"/>
                <a:gd name="T8" fmla="*/ 0 w 72"/>
                <a:gd name="T9" fmla="*/ 2147483647 h 32"/>
                <a:gd name="T10" fmla="*/ 2147483647 w 72"/>
                <a:gd name="T11" fmla="*/ 2147483647 h 32"/>
                <a:gd name="T12" fmla="*/ 2147483647 w 72"/>
                <a:gd name="T13" fmla="*/ 2147483647 h 32"/>
                <a:gd name="T14" fmla="*/ 2147483647 w 72"/>
                <a:gd name="T15" fmla="*/ 2147483647 h 32"/>
                <a:gd name="T16" fmla="*/ 2147483647 w 72"/>
                <a:gd name="T17" fmla="*/ 2147483647 h 32"/>
                <a:gd name="T18" fmla="*/ 2147483647 w 72"/>
                <a:gd name="T19" fmla="*/ 2147483647 h 32"/>
                <a:gd name="T20" fmla="*/ 2147483647 w 72"/>
                <a:gd name="T21" fmla="*/ 2147483647 h 32"/>
                <a:gd name="T22" fmla="*/ 2147483647 w 72"/>
                <a:gd name="T23" fmla="*/ 2147483647 h 32"/>
                <a:gd name="T24" fmla="*/ 2147483647 w 72"/>
                <a:gd name="T25" fmla="*/ 2147483647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2"/>
                <a:gd name="T40" fmla="*/ 0 h 32"/>
                <a:gd name="T41" fmla="*/ 72 w 72"/>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2" h="32">
                  <a:moveTo>
                    <a:pt x="56" y="8"/>
                  </a:moveTo>
                  <a:lnTo>
                    <a:pt x="40" y="8"/>
                  </a:lnTo>
                  <a:lnTo>
                    <a:pt x="8" y="8"/>
                  </a:lnTo>
                  <a:lnTo>
                    <a:pt x="8" y="0"/>
                  </a:lnTo>
                  <a:lnTo>
                    <a:pt x="0" y="16"/>
                  </a:lnTo>
                  <a:lnTo>
                    <a:pt x="16" y="32"/>
                  </a:lnTo>
                  <a:lnTo>
                    <a:pt x="24" y="32"/>
                  </a:lnTo>
                  <a:lnTo>
                    <a:pt x="32" y="24"/>
                  </a:lnTo>
                  <a:lnTo>
                    <a:pt x="40" y="16"/>
                  </a:lnTo>
                  <a:lnTo>
                    <a:pt x="56" y="16"/>
                  </a:lnTo>
                  <a:lnTo>
                    <a:pt x="64" y="32"/>
                  </a:lnTo>
                  <a:lnTo>
                    <a:pt x="72" y="16"/>
                  </a:lnTo>
                  <a:lnTo>
                    <a:pt x="56" y="8"/>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59" name="Freeform 783"/>
            <p:cNvSpPr/>
            <p:nvPr/>
          </p:nvSpPr>
          <p:spPr bwMode="auto">
            <a:xfrm>
              <a:off x="3118435" y="3367774"/>
              <a:ext cx="203971" cy="214937"/>
            </a:xfrm>
            <a:custGeom>
              <a:avLst/>
              <a:gdLst>
                <a:gd name="T0" fmla="*/ 2147483647 w 152"/>
                <a:gd name="T1" fmla="*/ 2147483647 h 160"/>
                <a:gd name="T2" fmla="*/ 2147483647 w 152"/>
                <a:gd name="T3" fmla="*/ 2147483647 h 160"/>
                <a:gd name="T4" fmla="*/ 2147483647 w 152"/>
                <a:gd name="T5" fmla="*/ 2147483647 h 160"/>
                <a:gd name="T6" fmla="*/ 2147483647 w 152"/>
                <a:gd name="T7" fmla="*/ 2147483647 h 160"/>
                <a:gd name="T8" fmla="*/ 2147483647 w 152"/>
                <a:gd name="T9" fmla="*/ 2147483647 h 160"/>
                <a:gd name="T10" fmla="*/ 2147483647 w 152"/>
                <a:gd name="T11" fmla="*/ 2147483647 h 160"/>
                <a:gd name="T12" fmla="*/ 2147483647 w 152"/>
                <a:gd name="T13" fmla="*/ 2147483647 h 160"/>
                <a:gd name="T14" fmla="*/ 2147483647 w 152"/>
                <a:gd name="T15" fmla="*/ 2147483647 h 160"/>
                <a:gd name="T16" fmla="*/ 2147483647 w 152"/>
                <a:gd name="T17" fmla="*/ 0 h 160"/>
                <a:gd name="T18" fmla="*/ 2147483647 w 152"/>
                <a:gd name="T19" fmla="*/ 2147483647 h 160"/>
                <a:gd name="T20" fmla="*/ 2147483647 w 152"/>
                <a:gd name="T21" fmla="*/ 2147483647 h 160"/>
                <a:gd name="T22" fmla="*/ 2147483647 w 152"/>
                <a:gd name="T23" fmla="*/ 2147483647 h 160"/>
                <a:gd name="T24" fmla="*/ 2147483647 w 152"/>
                <a:gd name="T25" fmla="*/ 2147483647 h 160"/>
                <a:gd name="T26" fmla="*/ 2147483647 w 152"/>
                <a:gd name="T27" fmla="*/ 2147483647 h 160"/>
                <a:gd name="T28" fmla="*/ 2147483647 w 152"/>
                <a:gd name="T29" fmla="*/ 2147483647 h 160"/>
                <a:gd name="T30" fmla="*/ 2147483647 w 152"/>
                <a:gd name="T31" fmla="*/ 2147483647 h 160"/>
                <a:gd name="T32" fmla="*/ 2147483647 w 152"/>
                <a:gd name="T33" fmla="*/ 2147483647 h 160"/>
                <a:gd name="T34" fmla="*/ 2147483647 w 152"/>
                <a:gd name="T35" fmla="*/ 2147483647 h 160"/>
                <a:gd name="T36" fmla="*/ 2147483647 w 152"/>
                <a:gd name="T37" fmla="*/ 2147483647 h 160"/>
                <a:gd name="T38" fmla="*/ 2147483647 w 152"/>
                <a:gd name="T39" fmla="*/ 2147483647 h 160"/>
                <a:gd name="T40" fmla="*/ 0 w 152"/>
                <a:gd name="T41" fmla="*/ 2147483647 h 160"/>
                <a:gd name="T42" fmla="*/ 2147483647 w 152"/>
                <a:gd name="T43" fmla="*/ 2147483647 h 160"/>
                <a:gd name="T44" fmla="*/ 2147483647 w 152"/>
                <a:gd name="T45" fmla="*/ 2147483647 h 160"/>
                <a:gd name="T46" fmla="*/ 2147483647 w 152"/>
                <a:gd name="T47" fmla="*/ 2147483647 h 16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2"/>
                <a:gd name="T73" fmla="*/ 0 h 160"/>
                <a:gd name="T74" fmla="*/ 152 w 152"/>
                <a:gd name="T75" fmla="*/ 160 h 16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2" h="160">
                  <a:moveTo>
                    <a:pt x="152" y="136"/>
                  </a:moveTo>
                  <a:lnTo>
                    <a:pt x="152" y="104"/>
                  </a:lnTo>
                  <a:lnTo>
                    <a:pt x="144" y="88"/>
                  </a:lnTo>
                  <a:lnTo>
                    <a:pt x="144" y="80"/>
                  </a:lnTo>
                  <a:lnTo>
                    <a:pt x="128" y="80"/>
                  </a:lnTo>
                  <a:lnTo>
                    <a:pt x="88" y="64"/>
                  </a:lnTo>
                  <a:lnTo>
                    <a:pt x="80" y="40"/>
                  </a:lnTo>
                  <a:lnTo>
                    <a:pt x="80" y="8"/>
                  </a:lnTo>
                  <a:lnTo>
                    <a:pt x="96" y="0"/>
                  </a:lnTo>
                  <a:lnTo>
                    <a:pt x="72" y="8"/>
                  </a:lnTo>
                  <a:lnTo>
                    <a:pt x="56" y="16"/>
                  </a:lnTo>
                  <a:lnTo>
                    <a:pt x="48" y="32"/>
                  </a:lnTo>
                  <a:lnTo>
                    <a:pt x="40" y="40"/>
                  </a:lnTo>
                  <a:lnTo>
                    <a:pt x="24" y="48"/>
                  </a:lnTo>
                  <a:lnTo>
                    <a:pt x="16" y="64"/>
                  </a:lnTo>
                  <a:lnTo>
                    <a:pt x="16" y="72"/>
                  </a:lnTo>
                  <a:lnTo>
                    <a:pt x="24" y="88"/>
                  </a:lnTo>
                  <a:lnTo>
                    <a:pt x="24" y="104"/>
                  </a:lnTo>
                  <a:lnTo>
                    <a:pt x="24" y="120"/>
                  </a:lnTo>
                  <a:lnTo>
                    <a:pt x="8" y="128"/>
                  </a:lnTo>
                  <a:lnTo>
                    <a:pt x="0" y="136"/>
                  </a:lnTo>
                  <a:lnTo>
                    <a:pt x="32" y="152"/>
                  </a:lnTo>
                  <a:lnTo>
                    <a:pt x="48" y="160"/>
                  </a:lnTo>
                  <a:lnTo>
                    <a:pt x="152" y="136"/>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60" name="Freeform 784"/>
            <p:cNvSpPr/>
            <p:nvPr/>
          </p:nvSpPr>
          <p:spPr bwMode="auto">
            <a:xfrm>
              <a:off x="3183135" y="3550909"/>
              <a:ext cx="139271" cy="96502"/>
            </a:xfrm>
            <a:custGeom>
              <a:avLst/>
              <a:gdLst>
                <a:gd name="T0" fmla="*/ 0 w 104"/>
                <a:gd name="T1" fmla="*/ 2147483647 h 72"/>
                <a:gd name="T2" fmla="*/ 2147483647 w 104"/>
                <a:gd name="T3" fmla="*/ 2147483647 h 72"/>
                <a:gd name="T4" fmla="*/ 2147483647 w 104"/>
                <a:gd name="T5" fmla="*/ 2147483647 h 72"/>
                <a:gd name="T6" fmla="*/ 2147483647 w 104"/>
                <a:gd name="T7" fmla="*/ 2147483647 h 72"/>
                <a:gd name="T8" fmla="*/ 2147483647 w 104"/>
                <a:gd name="T9" fmla="*/ 2147483647 h 72"/>
                <a:gd name="T10" fmla="*/ 2147483647 w 104"/>
                <a:gd name="T11" fmla="*/ 2147483647 h 72"/>
                <a:gd name="T12" fmla="*/ 2147483647 w 104"/>
                <a:gd name="T13" fmla="*/ 2147483647 h 72"/>
                <a:gd name="T14" fmla="*/ 2147483647 w 104"/>
                <a:gd name="T15" fmla="*/ 2147483647 h 72"/>
                <a:gd name="T16" fmla="*/ 2147483647 w 104"/>
                <a:gd name="T17" fmla="*/ 2147483647 h 72"/>
                <a:gd name="T18" fmla="*/ 2147483647 w 104"/>
                <a:gd name="T19" fmla="*/ 2147483647 h 72"/>
                <a:gd name="T20" fmla="*/ 2147483647 w 104"/>
                <a:gd name="T21" fmla="*/ 0 h 72"/>
                <a:gd name="T22" fmla="*/ 0 w 104"/>
                <a:gd name="T23" fmla="*/ 2147483647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
                <a:gd name="T37" fmla="*/ 0 h 72"/>
                <a:gd name="T38" fmla="*/ 104 w 104"/>
                <a:gd name="T39" fmla="*/ 72 h 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 h="72">
                  <a:moveTo>
                    <a:pt x="0" y="24"/>
                  </a:moveTo>
                  <a:lnTo>
                    <a:pt x="24" y="40"/>
                  </a:lnTo>
                  <a:lnTo>
                    <a:pt x="32" y="48"/>
                  </a:lnTo>
                  <a:lnTo>
                    <a:pt x="48" y="48"/>
                  </a:lnTo>
                  <a:lnTo>
                    <a:pt x="56" y="64"/>
                  </a:lnTo>
                  <a:lnTo>
                    <a:pt x="64" y="56"/>
                  </a:lnTo>
                  <a:lnTo>
                    <a:pt x="56" y="64"/>
                  </a:lnTo>
                  <a:lnTo>
                    <a:pt x="64" y="72"/>
                  </a:lnTo>
                  <a:lnTo>
                    <a:pt x="72" y="24"/>
                  </a:lnTo>
                  <a:lnTo>
                    <a:pt x="72" y="8"/>
                  </a:lnTo>
                  <a:lnTo>
                    <a:pt x="104" y="0"/>
                  </a:lnTo>
                  <a:lnTo>
                    <a:pt x="0" y="24"/>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61" name="Freeform 785"/>
            <p:cNvSpPr/>
            <p:nvPr/>
          </p:nvSpPr>
          <p:spPr bwMode="auto">
            <a:xfrm>
              <a:off x="3183135" y="3550909"/>
              <a:ext cx="139271" cy="96502"/>
            </a:xfrm>
            <a:custGeom>
              <a:avLst/>
              <a:gdLst>
                <a:gd name="T0" fmla="*/ 0 w 104"/>
                <a:gd name="T1" fmla="*/ 2147483647 h 72"/>
                <a:gd name="T2" fmla="*/ 0 w 104"/>
                <a:gd name="T3" fmla="*/ 2147483647 h 72"/>
                <a:gd name="T4" fmla="*/ 2147483647 w 104"/>
                <a:gd name="T5" fmla="*/ 2147483647 h 72"/>
                <a:gd name="T6" fmla="*/ 2147483647 w 104"/>
                <a:gd name="T7" fmla="*/ 2147483647 h 72"/>
                <a:gd name="T8" fmla="*/ 2147483647 w 104"/>
                <a:gd name="T9" fmla="*/ 2147483647 h 72"/>
                <a:gd name="T10" fmla="*/ 2147483647 w 104"/>
                <a:gd name="T11" fmla="*/ 2147483647 h 72"/>
                <a:gd name="T12" fmla="*/ 2147483647 w 104"/>
                <a:gd name="T13" fmla="*/ 2147483647 h 72"/>
                <a:gd name="T14" fmla="*/ 2147483647 w 104"/>
                <a:gd name="T15" fmla="*/ 2147483647 h 72"/>
                <a:gd name="T16" fmla="*/ 2147483647 w 104"/>
                <a:gd name="T17" fmla="*/ 2147483647 h 72"/>
                <a:gd name="T18" fmla="*/ 2147483647 w 104"/>
                <a:gd name="T19" fmla="*/ 2147483647 h 72"/>
                <a:gd name="T20" fmla="*/ 2147483647 w 104"/>
                <a:gd name="T21" fmla="*/ 2147483647 h 72"/>
                <a:gd name="T22" fmla="*/ 2147483647 w 104"/>
                <a:gd name="T23" fmla="*/ 0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
                <a:gd name="T37" fmla="*/ 0 h 72"/>
                <a:gd name="T38" fmla="*/ 104 w 104"/>
                <a:gd name="T39" fmla="*/ 72 h 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 h="72">
                  <a:moveTo>
                    <a:pt x="0" y="24"/>
                  </a:moveTo>
                  <a:lnTo>
                    <a:pt x="0" y="24"/>
                  </a:lnTo>
                  <a:lnTo>
                    <a:pt x="24" y="40"/>
                  </a:lnTo>
                  <a:lnTo>
                    <a:pt x="32" y="48"/>
                  </a:lnTo>
                  <a:lnTo>
                    <a:pt x="48" y="48"/>
                  </a:lnTo>
                  <a:lnTo>
                    <a:pt x="56" y="64"/>
                  </a:lnTo>
                  <a:lnTo>
                    <a:pt x="64" y="56"/>
                  </a:lnTo>
                  <a:lnTo>
                    <a:pt x="56" y="64"/>
                  </a:lnTo>
                  <a:lnTo>
                    <a:pt x="64" y="72"/>
                  </a:lnTo>
                  <a:lnTo>
                    <a:pt x="72" y="24"/>
                  </a:lnTo>
                  <a:lnTo>
                    <a:pt x="72" y="8"/>
                  </a:lnTo>
                  <a:lnTo>
                    <a:pt x="104" y="0"/>
                  </a:lnTo>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62" name="Freeform 786"/>
            <p:cNvSpPr/>
            <p:nvPr/>
          </p:nvSpPr>
          <p:spPr bwMode="auto">
            <a:xfrm>
              <a:off x="3183135" y="3550909"/>
              <a:ext cx="139271" cy="96502"/>
            </a:xfrm>
            <a:custGeom>
              <a:avLst/>
              <a:gdLst>
                <a:gd name="T0" fmla="*/ 0 w 104"/>
                <a:gd name="T1" fmla="*/ 2147483647 h 72"/>
                <a:gd name="T2" fmla="*/ 0 w 104"/>
                <a:gd name="T3" fmla="*/ 2147483647 h 72"/>
                <a:gd name="T4" fmla="*/ 2147483647 w 104"/>
                <a:gd name="T5" fmla="*/ 2147483647 h 72"/>
                <a:gd name="T6" fmla="*/ 2147483647 w 104"/>
                <a:gd name="T7" fmla="*/ 2147483647 h 72"/>
                <a:gd name="T8" fmla="*/ 2147483647 w 104"/>
                <a:gd name="T9" fmla="*/ 2147483647 h 72"/>
                <a:gd name="T10" fmla="*/ 2147483647 w 104"/>
                <a:gd name="T11" fmla="*/ 2147483647 h 72"/>
                <a:gd name="T12" fmla="*/ 2147483647 w 104"/>
                <a:gd name="T13" fmla="*/ 2147483647 h 72"/>
                <a:gd name="T14" fmla="*/ 2147483647 w 104"/>
                <a:gd name="T15" fmla="*/ 2147483647 h 72"/>
                <a:gd name="T16" fmla="*/ 2147483647 w 104"/>
                <a:gd name="T17" fmla="*/ 2147483647 h 72"/>
                <a:gd name="T18" fmla="*/ 2147483647 w 104"/>
                <a:gd name="T19" fmla="*/ 2147483647 h 72"/>
                <a:gd name="T20" fmla="*/ 2147483647 w 104"/>
                <a:gd name="T21" fmla="*/ 2147483647 h 72"/>
                <a:gd name="T22" fmla="*/ 2147483647 w 104"/>
                <a:gd name="T23" fmla="*/ 0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
                <a:gd name="T37" fmla="*/ 0 h 72"/>
                <a:gd name="T38" fmla="*/ 104 w 104"/>
                <a:gd name="T39" fmla="*/ 72 h 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 h="72">
                  <a:moveTo>
                    <a:pt x="0" y="24"/>
                  </a:moveTo>
                  <a:lnTo>
                    <a:pt x="0" y="24"/>
                  </a:lnTo>
                  <a:lnTo>
                    <a:pt x="24" y="40"/>
                  </a:lnTo>
                  <a:lnTo>
                    <a:pt x="32" y="48"/>
                  </a:lnTo>
                  <a:lnTo>
                    <a:pt x="48" y="48"/>
                  </a:lnTo>
                  <a:lnTo>
                    <a:pt x="56" y="64"/>
                  </a:lnTo>
                  <a:lnTo>
                    <a:pt x="64" y="56"/>
                  </a:lnTo>
                  <a:lnTo>
                    <a:pt x="56" y="64"/>
                  </a:lnTo>
                  <a:lnTo>
                    <a:pt x="64" y="72"/>
                  </a:lnTo>
                  <a:lnTo>
                    <a:pt x="72" y="24"/>
                  </a:lnTo>
                  <a:lnTo>
                    <a:pt x="72" y="8"/>
                  </a:lnTo>
                  <a:lnTo>
                    <a:pt x="104" y="0"/>
                  </a:lnTo>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63" name="Freeform 787"/>
            <p:cNvSpPr/>
            <p:nvPr/>
          </p:nvSpPr>
          <p:spPr bwMode="auto">
            <a:xfrm>
              <a:off x="3420004" y="3432474"/>
              <a:ext cx="85536" cy="118435"/>
            </a:xfrm>
            <a:custGeom>
              <a:avLst/>
              <a:gdLst>
                <a:gd name="T0" fmla="*/ 2147483647 w 64"/>
                <a:gd name="T1" fmla="*/ 2147483647 h 88"/>
                <a:gd name="T2" fmla="*/ 2147483647 w 64"/>
                <a:gd name="T3" fmla="*/ 2147483647 h 88"/>
                <a:gd name="T4" fmla="*/ 2147483647 w 64"/>
                <a:gd name="T5" fmla="*/ 2147483647 h 88"/>
                <a:gd name="T6" fmla="*/ 2147483647 w 64"/>
                <a:gd name="T7" fmla="*/ 2147483647 h 88"/>
                <a:gd name="T8" fmla="*/ 2147483647 w 64"/>
                <a:gd name="T9" fmla="*/ 2147483647 h 88"/>
                <a:gd name="T10" fmla="*/ 2147483647 w 64"/>
                <a:gd name="T11" fmla="*/ 2147483647 h 88"/>
                <a:gd name="T12" fmla="*/ 2147483647 w 64"/>
                <a:gd name="T13" fmla="*/ 2147483647 h 88"/>
                <a:gd name="T14" fmla="*/ 2147483647 w 64"/>
                <a:gd name="T15" fmla="*/ 0 h 88"/>
                <a:gd name="T16" fmla="*/ 2147483647 w 64"/>
                <a:gd name="T17" fmla="*/ 2147483647 h 88"/>
                <a:gd name="T18" fmla="*/ 0 w 64"/>
                <a:gd name="T19" fmla="*/ 2147483647 h 88"/>
                <a:gd name="T20" fmla="*/ 2147483647 w 64"/>
                <a:gd name="T21" fmla="*/ 2147483647 h 88"/>
                <a:gd name="T22" fmla="*/ 2147483647 w 64"/>
                <a:gd name="T23" fmla="*/ 2147483647 h 88"/>
                <a:gd name="T24" fmla="*/ 2147483647 w 64"/>
                <a:gd name="T25" fmla="*/ 2147483647 h 88"/>
                <a:gd name="T26" fmla="*/ 2147483647 w 64"/>
                <a:gd name="T27" fmla="*/ 2147483647 h 88"/>
                <a:gd name="T28" fmla="*/ 2147483647 w 64"/>
                <a:gd name="T29" fmla="*/ 2147483647 h 88"/>
                <a:gd name="T30" fmla="*/ 2147483647 w 64"/>
                <a:gd name="T31" fmla="*/ 2147483647 h 88"/>
                <a:gd name="T32" fmla="*/ 2147483647 w 64"/>
                <a:gd name="T33" fmla="*/ 2147483647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88"/>
                <a:gd name="T53" fmla="*/ 64 w 64"/>
                <a:gd name="T54" fmla="*/ 88 h 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88">
                  <a:moveTo>
                    <a:pt x="64" y="80"/>
                  </a:moveTo>
                  <a:lnTo>
                    <a:pt x="56" y="64"/>
                  </a:lnTo>
                  <a:lnTo>
                    <a:pt x="48" y="48"/>
                  </a:lnTo>
                  <a:lnTo>
                    <a:pt x="56" y="40"/>
                  </a:lnTo>
                  <a:lnTo>
                    <a:pt x="64" y="24"/>
                  </a:lnTo>
                  <a:lnTo>
                    <a:pt x="48" y="24"/>
                  </a:lnTo>
                  <a:lnTo>
                    <a:pt x="40" y="8"/>
                  </a:lnTo>
                  <a:lnTo>
                    <a:pt x="24" y="0"/>
                  </a:lnTo>
                  <a:lnTo>
                    <a:pt x="8" y="16"/>
                  </a:lnTo>
                  <a:lnTo>
                    <a:pt x="0" y="24"/>
                  </a:lnTo>
                  <a:lnTo>
                    <a:pt x="8" y="40"/>
                  </a:lnTo>
                  <a:lnTo>
                    <a:pt x="16" y="40"/>
                  </a:lnTo>
                  <a:lnTo>
                    <a:pt x="24" y="56"/>
                  </a:lnTo>
                  <a:lnTo>
                    <a:pt x="16" y="80"/>
                  </a:lnTo>
                  <a:lnTo>
                    <a:pt x="32" y="88"/>
                  </a:lnTo>
                  <a:lnTo>
                    <a:pt x="40" y="88"/>
                  </a:lnTo>
                  <a:lnTo>
                    <a:pt x="64" y="80"/>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64" name="Freeform 788"/>
            <p:cNvSpPr/>
            <p:nvPr/>
          </p:nvSpPr>
          <p:spPr bwMode="auto">
            <a:xfrm>
              <a:off x="3537343" y="3475242"/>
              <a:ext cx="53734" cy="64701"/>
            </a:xfrm>
            <a:custGeom>
              <a:avLst/>
              <a:gdLst>
                <a:gd name="T0" fmla="*/ 2147483647 w 40"/>
                <a:gd name="T1" fmla="*/ 2147483647 h 48"/>
                <a:gd name="T2" fmla="*/ 2147483647 w 40"/>
                <a:gd name="T3" fmla="*/ 2147483647 h 48"/>
                <a:gd name="T4" fmla="*/ 2147483647 w 40"/>
                <a:gd name="T5" fmla="*/ 2147483647 h 48"/>
                <a:gd name="T6" fmla="*/ 2147483647 w 40"/>
                <a:gd name="T7" fmla="*/ 2147483647 h 48"/>
                <a:gd name="T8" fmla="*/ 2147483647 w 40"/>
                <a:gd name="T9" fmla="*/ 0 h 48"/>
                <a:gd name="T10" fmla="*/ 2147483647 w 40"/>
                <a:gd name="T11" fmla="*/ 0 h 48"/>
                <a:gd name="T12" fmla="*/ 0 w 40"/>
                <a:gd name="T13" fmla="*/ 2147483647 h 48"/>
                <a:gd name="T14" fmla="*/ 2147483647 w 40"/>
                <a:gd name="T15" fmla="*/ 2147483647 h 48"/>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48"/>
                <a:gd name="T26" fmla="*/ 40 w 40"/>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48">
                  <a:moveTo>
                    <a:pt x="8" y="32"/>
                  </a:moveTo>
                  <a:lnTo>
                    <a:pt x="8" y="48"/>
                  </a:lnTo>
                  <a:lnTo>
                    <a:pt x="24" y="40"/>
                  </a:lnTo>
                  <a:lnTo>
                    <a:pt x="40" y="16"/>
                  </a:lnTo>
                  <a:lnTo>
                    <a:pt x="16" y="0"/>
                  </a:lnTo>
                  <a:lnTo>
                    <a:pt x="8" y="0"/>
                  </a:lnTo>
                  <a:lnTo>
                    <a:pt x="0" y="16"/>
                  </a:lnTo>
                  <a:lnTo>
                    <a:pt x="8" y="32"/>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65" name="Freeform 789"/>
            <p:cNvSpPr/>
            <p:nvPr/>
          </p:nvSpPr>
          <p:spPr bwMode="auto">
            <a:xfrm>
              <a:off x="3420004" y="3432474"/>
              <a:ext cx="85536" cy="118435"/>
            </a:xfrm>
            <a:custGeom>
              <a:avLst/>
              <a:gdLst>
                <a:gd name="T0" fmla="*/ 2147483647 w 64"/>
                <a:gd name="T1" fmla="*/ 2147483647 h 88"/>
                <a:gd name="T2" fmla="*/ 2147483647 w 64"/>
                <a:gd name="T3" fmla="*/ 2147483647 h 88"/>
                <a:gd name="T4" fmla="*/ 2147483647 w 64"/>
                <a:gd name="T5" fmla="*/ 2147483647 h 88"/>
                <a:gd name="T6" fmla="*/ 2147483647 w 64"/>
                <a:gd name="T7" fmla="*/ 2147483647 h 88"/>
                <a:gd name="T8" fmla="*/ 2147483647 w 64"/>
                <a:gd name="T9" fmla="*/ 2147483647 h 88"/>
                <a:gd name="T10" fmla="*/ 2147483647 w 64"/>
                <a:gd name="T11" fmla="*/ 2147483647 h 88"/>
                <a:gd name="T12" fmla="*/ 2147483647 w 64"/>
                <a:gd name="T13" fmla="*/ 2147483647 h 88"/>
                <a:gd name="T14" fmla="*/ 2147483647 w 64"/>
                <a:gd name="T15" fmla="*/ 0 h 88"/>
                <a:gd name="T16" fmla="*/ 2147483647 w 64"/>
                <a:gd name="T17" fmla="*/ 2147483647 h 88"/>
                <a:gd name="T18" fmla="*/ 0 w 64"/>
                <a:gd name="T19" fmla="*/ 2147483647 h 88"/>
                <a:gd name="T20" fmla="*/ 2147483647 w 64"/>
                <a:gd name="T21" fmla="*/ 2147483647 h 88"/>
                <a:gd name="T22" fmla="*/ 2147483647 w 64"/>
                <a:gd name="T23" fmla="*/ 2147483647 h 88"/>
                <a:gd name="T24" fmla="*/ 2147483647 w 64"/>
                <a:gd name="T25" fmla="*/ 2147483647 h 88"/>
                <a:gd name="T26" fmla="*/ 2147483647 w 64"/>
                <a:gd name="T27" fmla="*/ 2147483647 h 88"/>
                <a:gd name="T28" fmla="*/ 2147483647 w 64"/>
                <a:gd name="T29" fmla="*/ 2147483647 h 88"/>
                <a:gd name="T30" fmla="*/ 2147483647 w 64"/>
                <a:gd name="T31" fmla="*/ 2147483647 h 88"/>
                <a:gd name="T32" fmla="*/ 2147483647 w 64"/>
                <a:gd name="T33" fmla="*/ 2147483647 h 88"/>
                <a:gd name="T34" fmla="*/ 2147483647 w 64"/>
                <a:gd name="T35" fmla="*/ 2147483647 h 88"/>
                <a:gd name="T36" fmla="*/ 2147483647 w 64"/>
                <a:gd name="T37" fmla="*/ 2147483647 h 88"/>
                <a:gd name="T38" fmla="*/ 2147483647 w 64"/>
                <a:gd name="T39" fmla="*/ 2147483647 h 88"/>
                <a:gd name="T40" fmla="*/ 2147483647 w 64"/>
                <a:gd name="T41" fmla="*/ 2147483647 h 88"/>
                <a:gd name="T42" fmla="*/ 2147483647 w 64"/>
                <a:gd name="T43" fmla="*/ 2147483647 h 88"/>
                <a:gd name="T44" fmla="*/ 2147483647 w 64"/>
                <a:gd name="T45" fmla="*/ 2147483647 h 88"/>
                <a:gd name="T46" fmla="*/ 2147483647 w 64"/>
                <a:gd name="T47" fmla="*/ 2147483647 h 88"/>
                <a:gd name="T48" fmla="*/ 2147483647 w 64"/>
                <a:gd name="T49" fmla="*/ 0 h 88"/>
                <a:gd name="T50" fmla="*/ 2147483647 w 64"/>
                <a:gd name="T51" fmla="*/ 2147483647 h 88"/>
                <a:gd name="T52" fmla="*/ 0 w 64"/>
                <a:gd name="T53" fmla="*/ 2147483647 h 88"/>
                <a:gd name="T54" fmla="*/ 2147483647 w 64"/>
                <a:gd name="T55" fmla="*/ 2147483647 h 88"/>
                <a:gd name="T56" fmla="*/ 2147483647 w 64"/>
                <a:gd name="T57" fmla="*/ 2147483647 h 88"/>
                <a:gd name="T58" fmla="*/ 2147483647 w 64"/>
                <a:gd name="T59" fmla="*/ 2147483647 h 88"/>
                <a:gd name="T60" fmla="*/ 2147483647 w 64"/>
                <a:gd name="T61" fmla="*/ 2147483647 h 88"/>
                <a:gd name="T62" fmla="*/ 2147483647 w 64"/>
                <a:gd name="T63" fmla="*/ 2147483647 h 88"/>
                <a:gd name="T64" fmla="*/ 2147483647 w 64"/>
                <a:gd name="T65" fmla="*/ 2147483647 h 88"/>
                <a:gd name="T66" fmla="*/ 2147483647 w 64"/>
                <a:gd name="T67" fmla="*/ 2147483647 h 88"/>
                <a:gd name="T68" fmla="*/ 2147483647 w 64"/>
                <a:gd name="T69" fmla="*/ 2147483647 h 8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4"/>
                <a:gd name="T106" fmla="*/ 0 h 88"/>
                <a:gd name="T107" fmla="*/ 64 w 64"/>
                <a:gd name="T108" fmla="*/ 88 h 8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4" h="88">
                  <a:moveTo>
                    <a:pt x="64" y="80"/>
                  </a:moveTo>
                  <a:lnTo>
                    <a:pt x="56" y="64"/>
                  </a:lnTo>
                  <a:lnTo>
                    <a:pt x="48" y="48"/>
                  </a:lnTo>
                  <a:lnTo>
                    <a:pt x="56" y="40"/>
                  </a:lnTo>
                  <a:lnTo>
                    <a:pt x="64" y="24"/>
                  </a:lnTo>
                  <a:lnTo>
                    <a:pt x="48" y="24"/>
                  </a:lnTo>
                  <a:lnTo>
                    <a:pt x="40" y="8"/>
                  </a:lnTo>
                  <a:lnTo>
                    <a:pt x="24" y="0"/>
                  </a:lnTo>
                  <a:lnTo>
                    <a:pt x="8" y="16"/>
                  </a:lnTo>
                  <a:lnTo>
                    <a:pt x="0" y="24"/>
                  </a:lnTo>
                  <a:lnTo>
                    <a:pt x="8" y="40"/>
                  </a:lnTo>
                  <a:lnTo>
                    <a:pt x="16" y="40"/>
                  </a:lnTo>
                  <a:lnTo>
                    <a:pt x="24" y="56"/>
                  </a:lnTo>
                  <a:lnTo>
                    <a:pt x="16" y="80"/>
                  </a:lnTo>
                  <a:lnTo>
                    <a:pt x="32" y="88"/>
                  </a:lnTo>
                  <a:lnTo>
                    <a:pt x="40" y="88"/>
                  </a:lnTo>
                  <a:lnTo>
                    <a:pt x="64" y="80"/>
                  </a:lnTo>
                  <a:lnTo>
                    <a:pt x="56" y="64"/>
                  </a:lnTo>
                  <a:lnTo>
                    <a:pt x="48" y="48"/>
                  </a:lnTo>
                  <a:lnTo>
                    <a:pt x="56" y="40"/>
                  </a:lnTo>
                  <a:lnTo>
                    <a:pt x="64" y="24"/>
                  </a:lnTo>
                  <a:lnTo>
                    <a:pt x="48" y="24"/>
                  </a:lnTo>
                  <a:lnTo>
                    <a:pt x="40" y="8"/>
                  </a:lnTo>
                  <a:lnTo>
                    <a:pt x="24" y="0"/>
                  </a:lnTo>
                  <a:lnTo>
                    <a:pt x="8" y="16"/>
                  </a:lnTo>
                  <a:lnTo>
                    <a:pt x="0" y="24"/>
                  </a:lnTo>
                  <a:lnTo>
                    <a:pt x="8" y="40"/>
                  </a:lnTo>
                  <a:lnTo>
                    <a:pt x="16" y="40"/>
                  </a:lnTo>
                  <a:lnTo>
                    <a:pt x="24" y="56"/>
                  </a:lnTo>
                  <a:lnTo>
                    <a:pt x="16" y="80"/>
                  </a:lnTo>
                  <a:lnTo>
                    <a:pt x="32" y="88"/>
                  </a:lnTo>
                  <a:lnTo>
                    <a:pt x="40" y="88"/>
                  </a:lnTo>
                  <a:lnTo>
                    <a:pt x="64" y="80"/>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66" name="Freeform 790"/>
            <p:cNvSpPr/>
            <p:nvPr/>
          </p:nvSpPr>
          <p:spPr bwMode="auto">
            <a:xfrm>
              <a:off x="3537343" y="3475242"/>
              <a:ext cx="53734" cy="64701"/>
            </a:xfrm>
            <a:custGeom>
              <a:avLst/>
              <a:gdLst>
                <a:gd name="T0" fmla="*/ 2147483647 w 40"/>
                <a:gd name="T1" fmla="*/ 2147483647 h 48"/>
                <a:gd name="T2" fmla="*/ 2147483647 w 40"/>
                <a:gd name="T3" fmla="*/ 2147483647 h 48"/>
                <a:gd name="T4" fmla="*/ 2147483647 w 40"/>
                <a:gd name="T5" fmla="*/ 2147483647 h 48"/>
                <a:gd name="T6" fmla="*/ 2147483647 w 40"/>
                <a:gd name="T7" fmla="*/ 2147483647 h 48"/>
                <a:gd name="T8" fmla="*/ 2147483647 w 40"/>
                <a:gd name="T9" fmla="*/ 2147483647 h 48"/>
                <a:gd name="T10" fmla="*/ 2147483647 w 40"/>
                <a:gd name="T11" fmla="*/ 0 h 48"/>
                <a:gd name="T12" fmla="*/ 2147483647 w 40"/>
                <a:gd name="T13" fmla="*/ 0 h 48"/>
                <a:gd name="T14" fmla="*/ 0 w 40"/>
                <a:gd name="T15" fmla="*/ 2147483647 h 48"/>
                <a:gd name="T16" fmla="*/ 2147483647 w 40"/>
                <a:gd name="T17" fmla="*/ 2147483647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48"/>
                <a:gd name="T29" fmla="*/ 40 w 40"/>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48">
                  <a:moveTo>
                    <a:pt x="8" y="32"/>
                  </a:moveTo>
                  <a:lnTo>
                    <a:pt x="8" y="48"/>
                  </a:lnTo>
                  <a:lnTo>
                    <a:pt x="24" y="40"/>
                  </a:lnTo>
                  <a:lnTo>
                    <a:pt x="40" y="16"/>
                  </a:lnTo>
                  <a:lnTo>
                    <a:pt x="16" y="0"/>
                  </a:lnTo>
                  <a:lnTo>
                    <a:pt x="8" y="0"/>
                  </a:lnTo>
                  <a:lnTo>
                    <a:pt x="0" y="16"/>
                  </a:lnTo>
                  <a:lnTo>
                    <a:pt x="8" y="32"/>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67" name="Freeform 791"/>
            <p:cNvSpPr/>
            <p:nvPr/>
          </p:nvSpPr>
          <p:spPr bwMode="auto">
            <a:xfrm>
              <a:off x="3216034" y="3958850"/>
              <a:ext cx="332275" cy="686482"/>
            </a:xfrm>
            <a:custGeom>
              <a:avLst/>
              <a:gdLst>
                <a:gd name="T0" fmla="*/ 2147483647 w 248"/>
                <a:gd name="T1" fmla="*/ 2147483647 h 512"/>
                <a:gd name="T2" fmla="*/ 2147483647 w 248"/>
                <a:gd name="T3" fmla="*/ 2147483647 h 512"/>
                <a:gd name="T4" fmla="*/ 2147483647 w 248"/>
                <a:gd name="T5" fmla="*/ 2147483647 h 512"/>
                <a:gd name="T6" fmla="*/ 2147483647 w 248"/>
                <a:gd name="T7" fmla="*/ 2147483647 h 512"/>
                <a:gd name="T8" fmla="*/ 2147483647 w 248"/>
                <a:gd name="T9" fmla="*/ 2147483647 h 512"/>
                <a:gd name="T10" fmla="*/ 2147483647 w 248"/>
                <a:gd name="T11" fmla="*/ 2147483647 h 512"/>
                <a:gd name="T12" fmla="*/ 2147483647 w 248"/>
                <a:gd name="T13" fmla="*/ 2147483647 h 512"/>
                <a:gd name="T14" fmla="*/ 2147483647 w 248"/>
                <a:gd name="T15" fmla="*/ 2147483647 h 512"/>
                <a:gd name="T16" fmla="*/ 2147483647 w 248"/>
                <a:gd name="T17" fmla="*/ 2147483647 h 512"/>
                <a:gd name="T18" fmla="*/ 2147483647 w 248"/>
                <a:gd name="T19" fmla="*/ 2147483647 h 512"/>
                <a:gd name="T20" fmla="*/ 2147483647 w 248"/>
                <a:gd name="T21" fmla="*/ 2147483647 h 512"/>
                <a:gd name="T22" fmla="*/ 2147483647 w 248"/>
                <a:gd name="T23" fmla="*/ 2147483647 h 512"/>
                <a:gd name="T24" fmla="*/ 2147483647 w 248"/>
                <a:gd name="T25" fmla="*/ 2147483647 h 512"/>
                <a:gd name="T26" fmla="*/ 2147483647 w 248"/>
                <a:gd name="T27" fmla="*/ 2147483647 h 512"/>
                <a:gd name="T28" fmla="*/ 2147483647 w 248"/>
                <a:gd name="T29" fmla="*/ 0 h 512"/>
                <a:gd name="T30" fmla="*/ 2147483647 w 248"/>
                <a:gd name="T31" fmla="*/ 0 h 512"/>
                <a:gd name="T32" fmla="*/ 2147483647 w 248"/>
                <a:gd name="T33" fmla="*/ 2147483647 h 512"/>
                <a:gd name="T34" fmla="*/ 2147483647 w 248"/>
                <a:gd name="T35" fmla="*/ 0 h 512"/>
                <a:gd name="T36" fmla="*/ 2147483647 w 248"/>
                <a:gd name="T37" fmla="*/ 0 h 512"/>
                <a:gd name="T38" fmla="*/ 2147483647 w 248"/>
                <a:gd name="T39" fmla="*/ 2147483647 h 512"/>
                <a:gd name="T40" fmla="*/ 2147483647 w 248"/>
                <a:gd name="T41" fmla="*/ 2147483647 h 512"/>
                <a:gd name="T42" fmla="*/ 2147483647 w 248"/>
                <a:gd name="T43" fmla="*/ 2147483647 h 512"/>
                <a:gd name="T44" fmla="*/ 2147483647 w 248"/>
                <a:gd name="T45" fmla="*/ 2147483647 h 512"/>
                <a:gd name="T46" fmla="*/ 2147483647 w 248"/>
                <a:gd name="T47" fmla="*/ 2147483647 h 512"/>
                <a:gd name="T48" fmla="*/ 2147483647 w 248"/>
                <a:gd name="T49" fmla="*/ 2147483647 h 512"/>
                <a:gd name="T50" fmla="*/ 2147483647 w 248"/>
                <a:gd name="T51" fmla="*/ 2147483647 h 512"/>
                <a:gd name="T52" fmla="*/ 2147483647 w 248"/>
                <a:gd name="T53" fmla="*/ 2147483647 h 512"/>
                <a:gd name="T54" fmla="*/ 2147483647 w 248"/>
                <a:gd name="T55" fmla="*/ 2147483647 h 512"/>
                <a:gd name="T56" fmla="*/ 2147483647 w 248"/>
                <a:gd name="T57" fmla="*/ 2147483647 h 512"/>
                <a:gd name="T58" fmla="*/ 2147483647 w 248"/>
                <a:gd name="T59" fmla="*/ 2147483647 h 512"/>
                <a:gd name="T60" fmla="*/ 2147483647 w 248"/>
                <a:gd name="T61" fmla="*/ 2147483647 h 512"/>
                <a:gd name="T62" fmla="*/ 2147483647 w 248"/>
                <a:gd name="T63" fmla="*/ 2147483647 h 512"/>
                <a:gd name="T64" fmla="*/ 0 w 248"/>
                <a:gd name="T65" fmla="*/ 2147483647 h 512"/>
                <a:gd name="T66" fmla="*/ 2147483647 w 248"/>
                <a:gd name="T67" fmla="*/ 2147483647 h 512"/>
                <a:gd name="T68" fmla="*/ 2147483647 w 248"/>
                <a:gd name="T69" fmla="*/ 2147483647 h 512"/>
                <a:gd name="T70" fmla="*/ 2147483647 w 248"/>
                <a:gd name="T71" fmla="*/ 2147483647 h 512"/>
                <a:gd name="T72" fmla="*/ 2147483647 w 248"/>
                <a:gd name="T73" fmla="*/ 2147483647 h 512"/>
                <a:gd name="T74" fmla="*/ 2147483647 w 248"/>
                <a:gd name="T75" fmla="*/ 2147483647 h 512"/>
                <a:gd name="T76" fmla="*/ 2147483647 w 248"/>
                <a:gd name="T77" fmla="*/ 2147483647 h 512"/>
                <a:gd name="T78" fmla="*/ 2147483647 w 248"/>
                <a:gd name="T79" fmla="*/ 2147483647 h 512"/>
                <a:gd name="T80" fmla="*/ 2147483647 w 248"/>
                <a:gd name="T81" fmla="*/ 2147483647 h 512"/>
                <a:gd name="T82" fmla="*/ 2147483647 w 248"/>
                <a:gd name="T83" fmla="*/ 2147483647 h 512"/>
                <a:gd name="T84" fmla="*/ 2147483647 w 248"/>
                <a:gd name="T85" fmla="*/ 2147483647 h 512"/>
                <a:gd name="T86" fmla="*/ 2147483647 w 248"/>
                <a:gd name="T87" fmla="*/ 2147483647 h 512"/>
                <a:gd name="T88" fmla="*/ 2147483647 w 248"/>
                <a:gd name="T89" fmla="*/ 2147483647 h 512"/>
                <a:gd name="T90" fmla="*/ 2147483647 w 248"/>
                <a:gd name="T91" fmla="*/ 2147483647 h 512"/>
                <a:gd name="T92" fmla="*/ 2147483647 w 248"/>
                <a:gd name="T93" fmla="*/ 2147483647 h 512"/>
                <a:gd name="T94" fmla="*/ 2147483647 w 248"/>
                <a:gd name="T95" fmla="*/ 2147483647 h 512"/>
                <a:gd name="T96" fmla="*/ 2147483647 w 248"/>
                <a:gd name="T97" fmla="*/ 2147483647 h 512"/>
                <a:gd name="T98" fmla="*/ 2147483647 w 248"/>
                <a:gd name="T99" fmla="*/ 2147483647 h 512"/>
                <a:gd name="T100" fmla="*/ 2147483647 w 248"/>
                <a:gd name="T101" fmla="*/ 2147483647 h 512"/>
                <a:gd name="T102" fmla="*/ 2147483647 w 248"/>
                <a:gd name="T103" fmla="*/ 2147483647 h 512"/>
                <a:gd name="T104" fmla="*/ 2147483647 w 248"/>
                <a:gd name="T105" fmla="*/ 2147483647 h 512"/>
                <a:gd name="T106" fmla="*/ 2147483647 w 248"/>
                <a:gd name="T107" fmla="*/ 2147483647 h 512"/>
                <a:gd name="T108" fmla="*/ 2147483647 w 248"/>
                <a:gd name="T109" fmla="*/ 2147483647 h 512"/>
                <a:gd name="T110" fmla="*/ 2147483647 w 248"/>
                <a:gd name="T111" fmla="*/ 2147483647 h 512"/>
                <a:gd name="T112" fmla="*/ 2147483647 w 248"/>
                <a:gd name="T113" fmla="*/ 2147483647 h 512"/>
                <a:gd name="T114" fmla="*/ 2147483647 w 248"/>
                <a:gd name="T115" fmla="*/ 2147483647 h 512"/>
                <a:gd name="T116" fmla="*/ 2147483647 w 248"/>
                <a:gd name="T117" fmla="*/ 2147483647 h 512"/>
                <a:gd name="T118" fmla="*/ 2147483647 w 248"/>
                <a:gd name="T119" fmla="*/ 2147483647 h 512"/>
                <a:gd name="T120" fmla="*/ 2147483647 w 248"/>
                <a:gd name="T121" fmla="*/ 2147483647 h 512"/>
                <a:gd name="T122" fmla="*/ 2147483647 w 248"/>
                <a:gd name="T123" fmla="*/ 2147483647 h 51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48"/>
                <a:gd name="T187" fmla="*/ 0 h 512"/>
                <a:gd name="T188" fmla="*/ 248 w 248"/>
                <a:gd name="T189" fmla="*/ 512 h 51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48" h="512">
                  <a:moveTo>
                    <a:pt x="192" y="144"/>
                  </a:moveTo>
                  <a:lnTo>
                    <a:pt x="192" y="128"/>
                  </a:lnTo>
                  <a:lnTo>
                    <a:pt x="200" y="112"/>
                  </a:lnTo>
                  <a:lnTo>
                    <a:pt x="232" y="88"/>
                  </a:lnTo>
                  <a:lnTo>
                    <a:pt x="240" y="80"/>
                  </a:lnTo>
                  <a:lnTo>
                    <a:pt x="248" y="56"/>
                  </a:lnTo>
                  <a:lnTo>
                    <a:pt x="248" y="48"/>
                  </a:lnTo>
                  <a:lnTo>
                    <a:pt x="232" y="56"/>
                  </a:lnTo>
                  <a:lnTo>
                    <a:pt x="208" y="72"/>
                  </a:lnTo>
                  <a:lnTo>
                    <a:pt x="192" y="64"/>
                  </a:lnTo>
                  <a:lnTo>
                    <a:pt x="192" y="40"/>
                  </a:lnTo>
                  <a:lnTo>
                    <a:pt x="184" y="32"/>
                  </a:lnTo>
                  <a:lnTo>
                    <a:pt x="160" y="24"/>
                  </a:lnTo>
                  <a:lnTo>
                    <a:pt x="144" y="16"/>
                  </a:lnTo>
                  <a:lnTo>
                    <a:pt x="136" y="0"/>
                  </a:lnTo>
                  <a:lnTo>
                    <a:pt x="120" y="0"/>
                  </a:lnTo>
                  <a:lnTo>
                    <a:pt x="112" y="8"/>
                  </a:lnTo>
                  <a:lnTo>
                    <a:pt x="96" y="0"/>
                  </a:lnTo>
                  <a:lnTo>
                    <a:pt x="88" y="0"/>
                  </a:lnTo>
                  <a:lnTo>
                    <a:pt x="80" y="8"/>
                  </a:lnTo>
                  <a:lnTo>
                    <a:pt x="80" y="24"/>
                  </a:lnTo>
                  <a:lnTo>
                    <a:pt x="64" y="40"/>
                  </a:lnTo>
                  <a:lnTo>
                    <a:pt x="64" y="64"/>
                  </a:lnTo>
                  <a:lnTo>
                    <a:pt x="56" y="80"/>
                  </a:lnTo>
                  <a:lnTo>
                    <a:pt x="48" y="128"/>
                  </a:lnTo>
                  <a:lnTo>
                    <a:pt x="48" y="168"/>
                  </a:lnTo>
                  <a:lnTo>
                    <a:pt x="24" y="224"/>
                  </a:lnTo>
                  <a:lnTo>
                    <a:pt x="24" y="280"/>
                  </a:lnTo>
                  <a:lnTo>
                    <a:pt x="24" y="304"/>
                  </a:lnTo>
                  <a:lnTo>
                    <a:pt x="16" y="336"/>
                  </a:lnTo>
                  <a:lnTo>
                    <a:pt x="24" y="352"/>
                  </a:lnTo>
                  <a:lnTo>
                    <a:pt x="16" y="416"/>
                  </a:lnTo>
                  <a:lnTo>
                    <a:pt x="0" y="440"/>
                  </a:lnTo>
                  <a:lnTo>
                    <a:pt x="8" y="464"/>
                  </a:lnTo>
                  <a:lnTo>
                    <a:pt x="16" y="488"/>
                  </a:lnTo>
                  <a:lnTo>
                    <a:pt x="80" y="512"/>
                  </a:lnTo>
                  <a:lnTo>
                    <a:pt x="64" y="496"/>
                  </a:lnTo>
                  <a:lnTo>
                    <a:pt x="56" y="472"/>
                  </a:lnTo>
                  <a:lnTo>
                    <a:pt x="64" y="448"/>
                  </a:lnTo>
                  <a:lnTo>
                    <a:pt x="80" y="424"/>
                  </a:lnTo>
                  <a:lnTo>
                    <a:pt x="88" y="416"/>
                  </a:lnTo>
                  <a:lnTo>
                    <a:pt x="96" y="392"/>
                  </a:lnTo>
                  <a:lnTo>
                    <a:pt x="88" y="384"/>
                  </a:lnTo>
                  <a:lnTo>
                    <a:pt x="80" y="368"/>
                  </a:lnTo>
                  <a:lnTo>
                    <a:pt x="96" y="344"/>
                  </a:lnTo>
                  <a:lnTo>
                    <a:pt x="112" y="328"/>
                  </a:lnTo>
                  <a:lnTo>
                    <a:pt x="120" y="304"/>
                  </a:lnTo>
                  <a:lnTo>
                    <a:pt x="120" y="296"/>
                  </a:lnTo>
                  <a:lnTo>
                    <a:pt x="112" y="296"/>
                  </a:lnTo>
                  <a:lnTo>
                    <a:pt x="112" y="288"/>
                  </a:lnTo>
                  <a:lnTo>
                    <a:pt x="136" y="280"/>
                  </a:lnTo>
                  <a:lnTo>
                    <a:pt x="144" y="264"/>
                  </a:lnTo>
                  <a:lnTo>
                    <a:pt x="152" y="248"/>
                  </a:lnTo>
                  <a:lnTo>
                    <a:pt x="192" y="232"/>
                  </a:lnTo>
                  <a:lnTo>
                    <a:pt x="200" y="224"/>
                  </a:lnTo>
                  <a:lnTo>
                    <a:pt x="208" y="224"/>
                  </a:lnTo>
                  <a:lnTo>
                    <a:pt x="216" y="200"/>
                  </a:lnTo>
                  <a:lnTo>
                    <a:pt x="208" y="184"/>
                  </a:lnTo>
                  <a:lnTo>
                    <a:pt x="192" y="176"/>
                  </a:lnTo>
                  <a:lnTo>
                    <a:pt x="208" y="176"/>
                  </a:lnTo>
                  <a:lnTo>
                    <a:pt x="192" y="168"/>
                  </a:lnTo>
                  <a:lnTo>
                    <a:pt x="192" y="144"/>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68" name="Freeform 792"/>
            <p:cNvSpPr/>
            <p:nvPr/>
          </p:nvSpPr>
          <p:spPr bwMode="auto">
            <a:xfrm>
              <a:off x="3398072" y="3916082"/>
              <a:ext cx="150237" cy="139271"/>
            </a:xfrm>
            <a:custGeom>
              <a:avLst/>
              <a:gdLst>
                <a:gd name="T0" fmla="*/ 2147483647 w 112"/>
                <a:gd name="T1" fmla="*/ 0 h 104"/>
                <a:gd name="T2" fmla="*/ 0 w 112"/>
                <a:gd name="T3" fmla="*/ 2147483647 h 104"/>
                <a:gd name="T4" fmla="*/ 0 w 112"/>
                <a:gd name="T5" fmla="*/ 2147483647 h 104"/>
                <a:gd name="T6" fmla="*/ 2147483647 w 112"/>
                <a:gd name="T7" fmla="*/ 2147483647 h 104"/>
                <a:gd name="T8" fmla="*/ 2147483647 w 112"/>
                <a:gd name="T9" fmla="*/ 2147483647 h 104"/>
                <a:gd name="T10" fmla="*/ 2147483647 w 112"/>
                <a:gd name="T11" fmla="*/ 2147483647 h 104"/>
                <a:gd name="T12" fmla="*/ 2147483647 w 112"/>
                <a:gd name="T13" fmla="*/ 2147483647 h 104"/>
                <a:gd name="T14" fmla="*/ 2147483647 w 112"/>
                <a:gd name="T15" fmla="*/ 2147483647 h 104"/>
                <a:gd name="T16" fmla="*/ 2147483647 w 112"/>
                <a:gd name="T17" fmla="*/ 2147483647 h 104"/>
                <a:gd name="T18" fmla="*/ 2147483647 w 112"/>
                <a:gd name="T19" fmla="*/ 2147483647 h 104"/>
                <a:gd name="T20" fmla="*/ 2147483647 w 112"/>
                <a:gd name="T21" fmla="*/ 2147483647 h 104"/>
                <a:gd name="T22" fmla="*/ 2147483647 w 112"/>
                <a:gd name="T23" fmla="*/ 2147483647 h 104"/>
                <a:gd name="T24" fmla="*/ 2147483647 w 112"/>
                <a:gd name="T25" fmla="*/ 2147483647 h 104"/>
                <a:gd name="T26" fmla="*/ 2147483647 w 112"/>
                <a:gd name="T27" fmla="*/ 2147483647 h 104"/>
                <a:gd name="T28" fmla="*/ 2147483647 w 112"/>
                <a:gd name="T29" fmla="*/ 2147483647 h 104"/>
                <a:gd name="T30" fmla="*/ 2147483647 w 112"/>
                <a:gd name="T31" fmla="*/ 2147483647 h 104"/>
                <a:gd name="T32" fmla="*/ 2147483647 w 112"/>
                <a:gd name="T33" fmla="*/ 2147483647 h 104"/>
                <a:gd name="T34" fmla="*/ 2147483647 w 112"/>
                <a:gd name="T35" fmla="*/ 0 h 104"/>
                <a:gd name="T36" fmla="*/ 2147483647 w 112"/>
                <a:gd name="T37" fmla="*/ 0 h 104"/>
                <a:gd name="T38" fmla="*/ 2147483647 w 112"/>
                <a:gd name="T39" fmla="*/ 0 h 1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2"/>
                <a:gd name="T61" fmla="*/ 0 h 104"/>
                <a:gd name="T62" fmla="*/ 112 w 112"/>
                <a:gd name="T63" fmla="*/ 104 h 10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2" h="104">
                  <a:moveTo>
                    <a:pt x="32" y="0"/>
                  </a:moveTo>
                  <a:lnTo>
                    <a:pt x="0" y="24"/>
                  </a:lnTo>
                  <a:lnTo>
                    <a:pt x="0" y="32"/>
                  </a:lnTo>
                  <a:lnTo>
                    <a:pt x="8" y="48"/>
                  </a:lnTo>
                  <a:lnTo>
                    <a:pt x="24" y="56"/>
                  </a:lnTo>
                  <a:lnTo>
                    <a:pt x="48" y="64"/>
                  </a:lnTo>
                  <a:lnTo>
                    <a:pt x="56" y="72"/>
                  </a:lnTo>
                  <a:lnTo>
                    <a:pt x="56" y="96"/>
                  </a:lnTo>
                  <a:lnTo>
                    <a:pt x="72" y="104"/>
                  </a:lnTo>
                  <a:lnTo>
                    <a:pt x="96" y="88"/>
                  </a:lnTo>
                  <a:lnTo>
                    <a:pt x="112" y="80"/>
                  </a:lnTo>
                  <a:lnTo>
                    <a:pt x="104" y="72"/>
                  </a:lnTo>
                  <a:lnTo>
                    <a:pt x="104" y="56"/>
                  </a:lnTo>
                  <a:lnTo>
                    <a:pt x="96" y="56"/>
                  </a:lnTo>
                  <a:lnTo>
                    <a:pt x="80" y="32"/>
                  </a:lnTo>
                  <a:lnTo>
                    <a:pt x="72" y="24"/>
                  </a:lnTo>
                  <a:lnTo>
                    <a:pt x="56" y="8"/>
                  </a:lnTo>
                  <a:lnTo>
                    <a:pt x="56" y="0"/>
                  </a:lnTo>
                  <a:lnTo>
                    <a:pt x="48" y="0"/>
                  </a:lnTo>
                  <a:lnTo>
                    <a:pt x="32" y="0"/>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69" name="Freeform 793"/>
            <p:cNvSpPr/>
            <p:nvPr/>
          </p:nvSpPr>
          <p:spPr bwMode="auto">
            <a:xfrm>
              <a:off x="3472642" y="4109086"/>
              <a:ext cx="86633" cy="107468"/>
            </a:xfrm>
            <a:custGeom>
              <a:avLst/>
              <a:gdLst>
                <a:gd name="T0" fmla="*/ 2147483647 w 64"/>
                <a:gd name="T1" fmla="*/ 2147483647 h 80"/>
                <a:gd name="T2" fmla="*/ 2147483647 w 64"/>
                <a:gd name="T3" fmla="*/ 2147483647 h 80"/>
                <a:gd name="T4" fmla="*/ 2147483647 w 64"/>
                <a:gd name="T5" fmla="*/ 0 h 80"/>
                <a:gd name="T6" fmla="*/ 0 w 64"/>
                <a:gd name="T7" fmla="*/ 2147483647 h 80"/>
                <a:gd name="T8" fmla="*/ 0 w 64"/>
                <a:gd name="T9" fmla="*/ 2147483647 h 80"/>
                <a:gd name="T10" fmla="*/ 0 w 64"/>
                <a:gd name="T11" fmla="*/ 2147483647 h 80"/>
                <a:gd name="T12" fmla="*/ 2147483647 w 64"/>
                <a:gd name="T13" fmla="*/ 2147483647 h 80"/>
                <a:gd name="T14" fmla="*/ 2147483647 w 64"/>
                <a:gd name="T15" fmla="*/ 2147483647 h 80"/>
                <a:gd name="T16" fmla="*/ 2147483647 w 64"/>
                <a:gd name="T17" fmla="*/ 2147483647 h 80"/>
                <a:gd name="T18" fmla="*/ 2147483647 w 64"/>
                <a:gd name="T19" fmla="*/ 2147483647 h 80"/>
                <a:gd name="T20" fmla="*/ 2147483647 w 64"/>
                <a:gd name="T21" fmla="*/ 2147483647 h 80"/>
                <a:gd name="T22" fmla="*/ 2147483647 w 64"/>
                <a:gd name="T23" fmla="*/ 2147483647 h 80"/>
                <a:gd name="T24" fmla="*/ 2147483647 w 64"/>
                <a:gd name="T25" fmla="*/ 2147483647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80"/>
                <a:gd name="T41" fmla="*/ 64 w 64"/>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80">
                  <a:moveTo>
                    <a:pt x="40" y="16"/>
                  </a:moveTo>
                  <a:lnTo>
                    <a:pt x="24" y="8"/>
                  </a:lnTo>
                  <a:lnTo>
                    <a:pt x="8" y="0"/>
                  </a:lnTo>
                  <a:lnTo>
                    <a:pt x="0" y="16"/>
                  </a:lnTo>
                  <a:lnTo>
                    <a:pt x="0" y="32"/>
                  </a:lnTo>
                  <a:lnTo>
                    <a:pt x="0" y="56"/>
                  </a:lnTo>
                  <a:lnTo>
                    <a:pt x="16" y="64"/>
                  </a:lnTo>
                  <a:lnTo>
                    <a:pt x="24" y="72"/>
                  </a:lnTo>
                  <a:lnTo>
                    <a:pt x="40" y="80"/>
                  </a:lnTo>
                  <a:lnTo>
                    <a:pt x="64" y="64"/>
                  </a:lnTo>
                  <a:lnTo>
                    <a:pt x="64" y="56"/>
                  </a:lnTo>
                  <a:lnTo>
                    <a:pt x="56" y="32"/>
                  </a:lnTo>
                  <a:lnTo>
                    <a:pt x="40" y="16"/>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70" name="Freeform 794"/>
            <p:cNvSpPr/>
            <p:nvPr/>
          </p:nvSpPr>
          <p:spPr bwMode="auto">
            <a:xfrm>
              <a:off x="3279638" y="3743913"/>
              <a:ext cx="193004" cy="225903"/>
            </a:xfrm>
            <a:custGeom>
              <a:avLst/>
              <a:gdLst>
                <a:gd name="T0" fmla="*/ 2147483647 w 144"/>
                <a:gd name="T1" fmla="*/ 2147483647 h 168"/>
                <a:gd name="T2" fmla="*/ 2147483647 w 144"/>
                <a:gd name="T3" fmla="*/ 2147483647 h 168"/>
                <a:gd name="T4" fmla="*/ 2147483647 w 144"/>
                <a:gd name="T5" fmla="*/ 2147483647 h 168"/>
                <a:gd name="T6" fmla="*/ 2147483647 w 144"/>
                <a:gd name="T7" fmla="*/ 2147483647 h 168"/>
                <a:gd name="T8" fmla="*/ 2147483647 w 144"/>
                <a:gd name="T9" fmla="*/ 2147483647 h 168"/>
                <a:gd name="T10" fmla="*/ 2147483647 w 144"/>
                <a:gd name="T11" fmla="*/ 2147483647 h 168"/>
                <a:gd name="T12" fmla="*/ 2147483647 w 144"/>
                <a:gd name="T13" fmla="*/ 2147483647 h 168"/>
                <a:gd name="T14" fmla="*/ 2147483647 w 144"/>
                <a:gd name="T15" fmla="*/ 2147483647 h 168"/>
                <a:gd name="T16" fmla="*/ 2147483647 w 144"/>
                <a:gd name="T17" fmla="*/ 2147483647 h 168"/>
                <a:gd name="T18" fmla="*/ 2147483647 w 144"/>
                <a:gd name="T19" fmla="*/ 2147483647 h 168"/>
                <a:gd name="T20" fmla="*/ 2147483647 w 144"/>
                <a:gd name="T21" fmla="*/ 2147483647 h 168"/>
                <a:gd name="T22" fmla="*/ 2147483647 w 144"/>
                <a:gd name="T23" fmla="*/ 2147483647 h 168"/>
                <a:gd name="T24" fmla="*/ 2147483647 w 144"/>
                <a:gd name="T25" fmla="*/ 2147483647 h 168"/>
                <a:gd name="T26" fmla="*/ 2147483647 w 144"/>
                <a:gd name="T27" fmla="*/ 0 h 168"/>
                <a:gd name="T28" fmla="*/ 2147483647 w 144"/>
                <a:gd name="T29" fmla="*/ 2147483647 h 168"/>
                <a:gd name="T30" fmla="*/ 0 w 144"/>
                <a:gd name="T31" fmla="*/ 2147483647 h 168"/>
                <a:gd name="T32" fmla="*/ 2147483647 w 144"/>
                <a:gd name="T33" fmla="*/ 2147483647 h 168"/>
                <a:gd name="T34" fmla="*/ 2147483647 w 144"/>
                <a:gd name="T35" fmla="*/ 2147483647 h 168"/>
                <a:gd name="T36" fmla="*/ 0 w 144"/>
                <a:gd name="T37" fmla="*/ 2147483647 h 168"/>
                <a:gd name="T38" fmla="*/ 0 w 144"/>
                <a:gd name="T39" fmla="*/ 2147483647 h 168"/>
                <a:gd name="T40" fmla="*/ 2147483647 w 144"/>
                <a:gd name="T41" fmla="*/ 2147483647 h 168"/>
                <a:gd name="T42" fmla="*/ 2147483647 w 144"/>
                <a:gd name="T43" fmla="*/ 2147483647 h 168"/>
                <a:gd name="T44" fmla="*/ 2147483647 w 144"/>
                <a:gd name="T45" fmla="*/ 2147483647 h 168"/>
                <a:gd name="T46" fmla="*/ 2147483647 w 144"/>
                <a:gd name="T47" fmla="*/ 2147483647 h 168"/>
                <a:gd name="T48" fmla="*/ 2147483647 w 144"/>
                <a:gd name="T49" fmla="*/ 2147483647 h 168"/>
                <a:gd name="T50" fmla="*/ 2147483647 w 144"/>
                <a:gd name="T51" fmla="*/ 2147483647 h 168"/>
                <a:gd name="T52" fmla="*/ 2147483647 w 144"/>
                <a:gd name="T53" fmla="*/ 2147483647 h 168"/>
                <a:gd name="T54" fmla="*/ 2147483647 w 144"/>
                <a:gd name="T55" fmla="*/ 2147483647 h 168"/>
                <a:gd name="T56" fmla="*/ 2147483647 w 144"/>
                <a:gd name="T57" fmla="*/ 2147483647 h 1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4"/>
                <a:gd name="T88" fmla="*/ 0 h 168"/>
                <a:gd name="T89" fmla="*/ 144 w 144"/>
                <a:gd name="T90" fmla="*/ 168 h 16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4" h="168">
                  <a:moveTo>
                    <a:pt x="88" y="160"/>
                  </a:moveTo>
                  <a:lnTo>
                    <a:pt x="88" y="152"/>
                  </a:lnTo>
                  <a:lnTo>
                    <a:pt x="120" y="128"/>
                  </a:lnTo>
                  <a:lnTo>
                    <a:pt x="136" y="128"/>
                  </a:lnTo>
                  <a:lnTo>
                    <a:pt x="144" y="128"/>
                  </a:lnTo>
                  <a:lnTo>
                    <a:pt x="144" y="104"/>
                  </a:lnTo>
                  <a:lnTo>
                    <a:pt x="144" y="88"/>
                  </a:lnTo>
                  <a:lnTo>
                    <a:pt x="120" y="80"/>
                  </a:lnTo>
                  <a:lnTo>
                    <a:pt x="112" y="72"/>
                  </a:lnTo>
                  <a:lnTo>
                    <a:pt x="112" y="56"/>
                  </a:lnTo>
                  <a:lnTo>
                    <a:pt x="88" y="40"/>
                  </a:lnTo>
                  <a:lnTo>
                    <a:pt x="64" y="32"/>
                  </a:lnTo>
                  <a:lnTo>
                    <a:pt x="56" y="8"/>
                  </a:lnTo>
                  <a:lnTo>
                    <a:pt x="32" y="0"/>
                  </a:lnTo>
                  <a:lnTo>
                    <a:pt x="16" y="16"/>
                  </a:lnTo>
                  <a:lnTo>
                    <a:pt x="0" y="16"/>
                  </a:lnTo>
                  <a:lnTo>
                    <a:pt x="8" y="32"/>
                  </a:lnTo>
                  <a:lnTo>
                    <a:pt x="8" y="64"/>
                  </a:lnTo>
                  <a:lnTo>
                    <a:pt x="0" y="88"/>
                  </a:lnTo>
                  <a:lnTo>
                    <a:pt x="0" y="104"/>
                  </a:lnTo>
                  <a:lnTo>
                    <a:pt x="16" y="112"/>
                  </a:lnTo>
                  <a:lnTo>
                    <a:pt x="8" y="128"/>
                  </a:lnTo>
                  <a:lnTo>
                    <a:pt x="24" y="160"/>
                  </a:lnTo>
                  <a:lnTo>
                    <a:pt x="32" y="168"/>
                  </a:lnTo>
                  <a:lnTo>
                    <a:pt x="40" y="160"/>
                  </a:lnTo>
                  <a:lnTo>
                    <a:pt x="48" y="160"/>
                  </a:lnTo>
                  <a:lnTo>
                    <a:pt x="64" y="168"/>
                  </a:lnTo>
                  <a:lnTo>
                    <a:pt x="72" y="160"/>
                  </a:lnTo>
                  <a:lnTo>
                    <a:pt x="88" y="160"/>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71" name="Freeform 795"/>
            <p:cNvSpPr/>
            <p:nvPr/>
          </p:nvSpPr>
          <p:spPr bwMode="auto">
            <a:xfrm>
              <a:off x="3216034" y="3486208"/>
              <a:ext cx="654680" cy="697448"/>
            </a:xfrm>
            <a:custGeom>
              <a:avLst/>
              <a:gdLst>
                <a:gd name="T0" fmla="*/ 2147483647 w 488"/>
                <a:gd name="T1" fmla="*/ 2147483647 h 520"/>
                <a:gd name="T2" fmla="*/ 2147483647 w 488"/>
                <a:gd name="T3" fmla="*/ 2147483647 h 520"/>
                <a:gd name="T4" fmla="*/ 2147483647 w 488"/>
                <a:gd name="T5" fmla="*/ 2147483647 h 520"/>
                <a:gd name="T6" fmla="*/ 2147483647 w 488"/>
                <a:gd name="T7" fmla="*/ 2147483647 h 520"/>
                <a:gd name="T8" fmla="*/ 2147483647 w 488"/>
                <a:gd name="T9" fmla="*/ 2147483647 h 520"/>
                <a:gd name="T10" fmla="*/ 2147483647 w 488"/>
                <a:gd name="T11" fmla="*/ 2147483647 h 520"/>
                <a:gd name="T12" fmla="*/ 2147483647 w 488"/>
                <a:gd name="T13" fmla="*/ 2147483647 h 520"/>
                <a:gd name="T14" fmla="*/ 2147483647 w 488"/>
                <a:gd name="T15" fmla="*/ 2147483647 h 520"/>
                <a:gd name="T16" fmla="*/ 2147483647 w 488"/>
                <a:gd name="T17" fmla="*/ 2147483647 h 520"/>
                <a:gd name="T18" fmla="*/ 2147483647 w 488"/>
                <a:gd name="T19" fmla="*/ 2147483647 h 520"/>
                <a:gd name="T20" fmla="*/ 2147483647 w 488"/>
                <a:gd name="T21" fmla="*/ 2147483647 h 520"/>
                <a:gd name="T22" fmla="*/ 2147483647 w 488"/>
                <a:gd name="T23" fmla="*/ 2147483647 h 520"/>
                <a:gd name="T24" fmla="*/ 2147483647 w 488"/>
                <a:gd name="T25" fmla="*/ 2147483647 h 520"/>
                <a:gd name="T26" fmla="*/ 2147483647 w 488"/>
                <a:gd name="T27" fmla="*/ 2147483647 h 520"/>
                <a:gd name="T28" fmla="*/ 2147483647 w 488"/>
                <a:gd name="T29" fmla="*/ 2147483647 h 520"/>
                <a:gd name="T30" fmla="*/ 2147483647 w 488"/>
                <a:gd name="T31" fmla="*/ 2147483647 h 520"/>
                <a:gd name="T32" fmla="*/ 2147483647 w 488"/>
                <a:gd name="T33" fmla="*/ 2147483647 h 520"/>
                <a:gd name="T34" fmla="*/ 2147483647 w 488"/>
                <a:gd name="T35" fmla="*/ 2147483647 h 520"/>
                <a:gd name="T36" fmla="*/ 2147483647 w 488"/>
                <a:gd name="T37" fmla="*/ 2147483647 h 520"/>
                <a:gd name="T38" fmla="*/ 2147483647 w 488"/>
                <a:gd name="T39" fmla="*/ 2147483647 h 520"/>
                <a:gd name="T40" fmla="*/ 2147483647 w 488"/>
                <a:gd name="T41" fmla="*/ 2147483647 h 520"/>
                <a:gd name="T42" fmla="*/ 2147483647 w 488"/>
                <a:gd name="T43" fmla="*/ 2147483647 h 520"/>
                <a:gd name="T44" fmla="*/ 2147483647 w 488"/>
                <a:gd name="T45" fmla="*/ 2147483647 h 520"/>
                <a:gd name="T46" fmla="*/ 2147483647 w 488"/>
                <a:gd name="T47" fmla="*/ 0 h 520"/>
                <a:gd name="T48" fmla="*/ 2147483647 w 488"/>
                <a:gd name="T49" fmla="*/ 2147483647 h 520"/>
                <a:gd name="T50" fmla="*/ 2147483647 w 488"/>
                <a:gd name="T51" fmla="*/ 2147483647 h 520"/>
                <a:gd name="T52" fmla="*/ 2147483647 w 488"/>
                <a:gd name="T53" fmla="*/ 2147483647 h 520"/>
                <a:gd name="T54" fmla="*/ 2147483647 w 488"/>
                <a:gd name="T55" fmla="*/ 2147483647 h 520"/>
                <a:gd name="T56" fmla="*/ 2147483647 w 488"/>
                <a:gd name="T57" fmla="*/ 2147483647 h 520"/>
                <a:gd name="T58" fmla="*/ 2147483647 w 488"/>
                <a:gd name="T59" fmla="*/ 2147483647 h 520"/>
                <a:gd name="T60" fmla="*/ 0 w 488"/>
                <a:gd name="T61" fmla="*/ 2147483647 h 520"/>
                <a:gd name="T62" fmla="*/ 2147483647 w 488"/>
                <a:gd name="T63" fmla="*/ 2147483647 h 520"/>
                <a:gd name="T64" fmla="*/ 2147483647 w 488"/>
                <a:gd name="T65" fmla="*/ 2147483647 h 520"/>
                <a:gd name="T66" fmla="*/ 2147483647 w 488"/>
                <a:gd name="T67" fmla="*/ 2147483647 h 520"/>
                <a:gd name="T68" fmla="*/ 2147483647 w 488"/>
                <a:gd name="T69" fmla="*/ 2147483647 h 520"/>
                <a:gd name="T70" fmla="*/ 2147483647 w 488"/>
                <a:gd name="T71" fmla="*/ 2147483647 h 520"/>
                <a:gd name="T72" fmla="*/ 2147483647 w 488"/>
                <a:gd name="T73" fmla="*/ 2147483647 h 520"/>
                <a:gd name="T74" fmla="*/ 2147483647 w 488"/>
                <a:gd name="T75" fmla="*/ 2147483647 h 520"/>
                <a:gd name="T76" fmla="*/ 2147483647 w 488"/>
                <a:gd name="T77" fmla="*/ 2147483647 h 52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88"/>
                <a:gd name="T118" fmla="*/ 0 h 520"/>
                <a:gd name="T119" fmla="*/ 488 w 488"/>
                <a:gd name="T120" fmla="*/ 520 h 52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88" h="520">
                  <a:moveTo>
                    <a:pt x="248" y="400"/>
                  </a:moveTo>
                  <a:lnTo>
                    <a:pt x="248" y="408"/>
                  </a:lnTo>
                  <a:lnTo>
                    <a:pt x="240" y="432"/>
                  </a:lnTo>
                  <a:lnTo>
                    <a:pt x="232" y="440"/>
                  </a:lnTo>
                  <a:lnTo>
                    <a:pt x="200" y="464"/>
                  </a:lnTo>
                  <a:lnTo>
                    <a:pt x="208" y="464"/>
                  </a:lnTo>
                  <a:lnTo>
                    <a:pt x="200" y="464"/>
                  </a:lnTo>
                  <a:lnTo>
                    <a:pt x="216" y="472"/>
                  </a:lnTo>
                  <a:lnTo>
                    <a:pt x="232" y="480"/>
                  </a:lnTo>
                  <a:lnTo>
                    <a:pt x="248" y="496"/>
                  </a:lnTo>
                  <a:lnTo>
                    <a:pt x="256" y="520"/>
                  </a:lnTo>
                  <a:lnTo>
                    <a:pt x="264" y="504"/>
                  </a:lnTo>
                  <a:lnTo>
                    <a:pt x="280" y="488"/>
                  </a:lnTo>
                  <a:lnTo>
                    <a:pt x="296" y="472"/>
                  </a:lnTo>
                  <a:lnTo>
                    <a:pt x="312" y="416"/>
                  </a:lnTo>
                  <a:lnTo>
                    <a:pt x="328" y="392"/>
                  </a:lnTo>
                  <a:lnTo>
                    <a:pt x="368" y="368"/>
                  </a:lnTo>
                  <a:lnTo>
                    <a:pt x="400" y="360"/>
                  </a:lnTo>
                  <a:lnTo>
                    <a:pt x="408" y="360"/>
                  </a:lnTo>
                  <a:lnTo>
                    <a:pt x="416" y="344"/>
                  </a:lnTo>
                  <a:lnTo>
                    <a:pt x="416" y="328"/>
                  </a:lnTo>
                  <a:lnTo>
                    <a:pt x="432" y="304"/>
                  </a:lnTo>
                  <a:lnTo>
                    <a:pt x="432" y="296"/>
                  </a:lnTo>
                  <a:lnTo>
                    <a:pt x="440" y="232"/>
                  </a:lnTo>
                  <a:lnTo>
                    <a:pt x="448" y="224"/>
                  </a:lnTo>
                  <a:lnTo>
                    <a:pt x="488" y="176"/>
                  </a:lnTo>
                  <a:lnTo>
                    <a:pt x="488" y="160"/>
                  </a:lnTo>
                  <a:lnTo>
                    <a:pt x="480" y="136"/>
                  </a:lnTo>
                  <a:lnTo>
                    <a:pt x="456" y="128"/>
                  </a:lnTo>
                  <a:lnTo>
                    <a:pt x="424" y="104"/>
                  </a:lnTo>
                  <a:lnTo>
                    <a:pt x="384" y="104"/>
                  </a:lnTo>
                  <a:lnTo>
                    <a:pt x="368" y="96"/>
                  </a:lnTo>
                  <a:lnTo>
                    <a:pt x="360" y="88"/>
                  </a:lnTo>
                  <a:lnTo>
                    <a:pt x="328" y="72"/>
                  </a:lnTo>
                  <a:lnTo>
                    <a:pt x="304" y="56"/>
                  </a:lnTo>
                  <a:lnTo>
                    <a:pt x="296" y="40"/>
                  </a:lnTo>
                  <a:lnTo>
                    <a:pt x="288" y="8"/>
                  </a:lnTo>
                  <a:lnTo>
                    <a:pt x="280" y="8"/>
                  </a:lnTo>
                  <a:lnTo>
                    <a:pt x="264" y="32"/>
                  </a:lnTo>
                  <a:lnTo>
                    <a:pt x="248" y="40"/>
                  </a:lnTo>
                  <a:lnTo>
                    <a:pt x="224" y="40"/>
                  </a:lnTo>
                  <a:lnTo>
                    <a:pt x="216" y="40"/>
                  </a:lnTo>
                  <a:lnTo>
                    <a:pt x="192" y="48"/>
                  </a:lnTo>
                  <a:lnTo>
                    <a:pt x="184" y="48"/>
                  </a:lnTo>
                  <a:lnTo>
                    <a:pt x="168" y="40"/>
                  </a:lnTo>
                  <a:lnTo>
                    <a:pt x="176" y="16"/>
                  </a:lnTo>
                  <a:lnTo>
                    <a:pt x="168" y="0"/>
                  </a:lnTo>
                  <a:lnTo>
                    <a:pt x="160" y="0"/>
                  </a:lnTo>
                  <a:lnTo>
                    <a:pt x="160" y="8"/>
                  </a:lnTo>
                  <a:lnTo>
                    <a:pt x="144" y="16"/>
                  </a:lnTo>
                  <a:lnTo>
                    <a:pt x="112" y="16"/>
                  </a:lnTo>
                  <a:lnTo>
                    <a:pt x="120" y="32"/>
                  </a:lnTo>
                  <a:lnTo>
                    <a:pt x="128" y="48"/>
                  </a:lnTo>
                  <a:lnTo>
                    <a:pt x="88" y="56"/>
                  </a:lnTo>
                  <a:lnTo>
                    <a:pt x="80" y="48"/>
                  </a:lnTo>
                  <a:lnTo>
                    <a:pt x="48" y="56"/>
                  </a:lnTo>
                  <a:lnTo>
                    <a:pt x="48" y="72"/>
                  </a:lnTo>
                  <a:lnTo>
                    <a:pt x="40" y="120"/>
                  </a:lnTo>
                  <a:lnTo>
                    <a:pt x="32" y="112"/>
                  </a:lnTo>
                  <a:lnTo>
                    <a:pt x="32" y="120"/>
                  </a:lnTo>
                  <a:lnTo>
                    <a:pt x="16" y="128"/>
                  </a:lnTo>
                  <a:lnTo>
                    <a:pt x="0" y="152"/>
                  </a:lnTo>
                  <a:lnTo>
                    <a:pt x="0" y="176"/>
                  </a:lnTo>
                  <a:lnTo>
                    <a:pt x="16" y="192"/>
                  </a:lnTo>
                  <a:lnTo>
                    <a:pt x="40" y="184"/>
                  </a:lnTo>
                  <a:lnTo>
                    <a:pt x="40" y="208"/>
                  </a:lnTo>
                  <a:lnTo>
                    <a:pt x="48" y="208"/>
                  </a:lnTo>
                  <a:lnTo>
                    <a:pt x="64" y="208"/>
                  </a:lnTo>
                  <a:lnTo>
                    <a:pt x="80" y="192"/>
                  </a:lnTo>
                  <a:lnTo>
                    <a:pt x="104" y="200"/>
                  </a:lnTo>
                  <a:lnTo>
                    <a:pt x="112" y="224"/>
                  </a:lnTo>
                  <a:lnTo>
                    <a:pt x="136" y="232"/>
                  </a:lnTo>
                  <a:lnTo>
                    <a:pt x="160" y="248"/>
                  </a:lnTo>
                  <a:lnTo>
                    <a:pt x="160" y="264"/>
                  </a:lnTo>
                  <a:lnTo>
                    <a:pt x="168" y="272"/>
                  </a:lnTo>
                  <a:lnTo>
                    <a:pt x="192" y="280"/>
                  </a:lnTo>
                  <a:lnTo>
                    <a:pt x="192" y="296"/>
                  </a:lnTo>
                  <a:lnTo>
                    <a:pt x="192" y="320"/>
                  </a:lnTo>
                  <a:lnTo>
                    <a:pt x="248" y="400"/>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72" name="Freeform 796"/>
            <p:cNvSpPr/>
            <p:nvPr/>
          </p:nvSpPr>
          <p:spPr bwMode="auto">
            <a:xfrm>
              <a:off x="3472642" y="3916082"/>
              <a:ext cx="75667" cy="107468"/>
            </a:xfrm>
            <a:custGeom>
              <a:avLst/>
              <a:gdLst>
                <a:gd name="T0" fmla="*/ 0 w 56"/>
                <a:gd name="T1" fmla="*/ 0 h 80"/>
                <a:gd name="T2" fmla="*/ 0 w 56"/>
                <a:gd name="T3" fmla="*/ 2147483647 h 80"/>
                <a:gd name="T4" fmla="*/ 2147483647 w 56"/>
                <a:gd name="T5" fmla="*/ 2147483647 h 80"/>
                <a:gd name="T6" fmla="*/ 2147483647 w 56"/>
                <a:gd name="T7" fmla="*/ 2147483647 h 80"/>
                <a:gd name="T8" fmla="*/ 2147483647 w 56"/>
                <a:gd name="T9" fmla="*/ 2147483647 h 80"/>
                <a:gd name="T10" fmla="*/ 2147483647 w 56"/>
                <a:gd name="T11" fmla="*/ 2147483647 h 80"/>
                <a:gd name="T12" fmla="*/ 2147483647 w 56"/>
                <a:gd name="T13" fmla="*/ 2147483647 h 80"/>
                <a:gd name="T14" fmla="*/ 2147483647 w 56"/>
                <a:gd name="T15" fmla="*/ 2147483647 h 80"/>
                <a:gd name="T16" fmla="*/ 0 w 56"/>
                <a:gd name="T17" fmla="*/ 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
                <a:gd name="T28" fmla="*/ 0 h 80"/>
                <a:gd name="T29" fmla="*/ 56 w 56"/>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 h="80">
                  <a:moveTo>
                    <a:pt x="0" y="0"/>
                  </a:moveTo>
                  <a:lnTo>
                    <a:pt x="0" y="8"/>
                  </a:lnTo>
                  <a:lnTo>
                    <a:pt x="16" y="24"/>
                  </a:lnTo>
                  <a:lnTo>
                    <a:pt x="24" y="32"/>
                  </a:lnTo>
                  <a:lnTo>
                    <a:pt x="40" y="56"/>
                  </a:lnTo>
                  <a:lnTo>
                    <a:pt x="48" y="64"/>
                  </a:lnTo>
                  <a:lnTo>
                    <a:pt x="48" y="72"/>
                  </a:lnTo>
                  <a:lnTo>
                    <a:pt x="56" y="80"/>
                  </a:lnTo>
                  <a:lnTo>
                    <a:pt x="0" y="0"/>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73" name="Freeform 797"/>
            <p:cNvSpPr/>
            <p:nvPr/>
          </p:nvSpPr>
          <p:spPr bwMode="auto">
            <a:xfrm>
              <a:off x="3472642" y="4109086"/>
              <a:ext cx="86633" cy="107468"/>
            </a:xfrm>
            <a:custGeom>
              <a:avLst/>
              <a:gdLst>
                <a:gd name="T0" fmla="*/ 2147483647 w 64"/>
                <a:gd name="T1" fmla="*/ 2147483647 h 80"/>
                <a:gd name="T2" fmla="*/ 2147483647 w 64"/>
                <a:gd name="T3" fmla="*/ 2147483647 h 80"/>
                <a:gd name="T4" fmla="*/ 2147483647 w 64"/>
                <a:gd name="T5" fmla="*/ 0 h 80"/>
                <a:gd name="T6" fmla="*/ 0 w 64"/>
                <a:gd name="T7" fmla="*/ 2147483647 h 80"/>
                <a:gd name="T8" fmla="*/ 0 w 64"/>
                <a:gd name="T9" fmla="*/ 2147483647 h 80"/>
                <a:gd name="T10" fmla="*/ 0 w 64"/>
                <a:gd name="T11" fmla="*/ 2147483647 h 80"/>
                <a:gd name="T12" fmla="*/ 2147483647 w 64"/>
                <a:gd name="T13" fmla="*/ 2147483647 h 80"/>
                <a:gd name="T14" fmla="*/ 2147483647 w 64"/>
                <a:gd name="T15" fmla="*/ 2147483647 h 80"/>
                <a:gd name="T16" fmla="*/ 2147483647 w 64"/>
                <a:gd name="T17" fmla="*/ 2147483647 h 80"/>
                <a:gd name="T18" fmla="*/ 2147483647 w 64"/>
                <a:gd name="T19" fmla="*/ 2147483647 h 80"/>
                <a:gd name="T20" fmla="*/ 2147483647 w 64"/>
                <a:gd name="T21" fmla="*/ 2147483647 h 80"/>
                <a:gd name="T22" fmla="*/ 2147483647 w 64"/>
                <a:gd name="T23" fmla="*/ 2147483647 h 80"/>
                <a:gd name="T24" fmla="*/ 2147483647 w 64"/>
                <a:gd name="T25" fmla="*/ 2147483647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80"/>
                <a:gd name="T41" fmla="*/ 64 w 64"/>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80">
                  <a:moveTo>
                    <a:pt x="40" y="16"/>
                  </a:moveTo>
                  <a:lnTo>
                    <a:pt x="24" y="8"/>
                  </a:lnTo>
                  <a:lnTo>
                    <a:pt x="8" y="0"/>
                  </a:lnTo>
                  <a:lnTo>
                    <a:pt x="0" y="16"/>
                  </a:lnTo>
                  <a:lnTo>
                    <a:pt x="0" y="32"/>
                  </a:lnTo>
                  <a:lnTo>
                    <a:pt x="0" y="56"/>
                  </a:lnTo>
                  <a:lnTo>
                    <a:pt x="16" y="64"/>
                  </a:lnTo>
                  <a:lnTo>
                    <a:pt x="24" y="72"/>
                  </a:lnTo>
                  <a:lnTo>
                    <a:pt x="40" y="80"/>
                  </a:lnTo>
                  <a:lnTo>
                    <a:pt x="64" y="64"/>
                  </a:lnTo>
                  <a:lnTo>
                    <a:pt x="64" y="56"/>
                  </a:lnTo>
                  <a:lnTo>
                    <a:pt x="56" y="32"/>
                  </a:lnTo>
                  <a:lnTo>
                    <a:pt x="40" y="16"/>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74" name="Freeform 798"/>
            <p:cNvSpPr/>
            <p:nvPr/>
          </p:nvSpPr>
          <p:spPr bwMode="auto">
            <a:xfrm>
              <a:off x="3472642" y="3916082"/>
              <a:ext cx="75667" cy="107468"/>
            </a:xfrm>
            <a:custGeom>
              <a:avLst/>
              <a:gdLst>
                <a:gd name="T0" fmla="*/ 0 w 56"/>
                <a:gd name="T1" fmla="*/ 0 h 80"/>
                <a:gd name="T2" fmla="*/ 0 w 56"/>
                <a:gd name="T3" fmla="*/ 2147483647 h 80"/>
                <a:gd name="T4" fmla="*/ 2147483647 w 56"/>
                <a:gd name="T5" fmla="*/ 2147483647 h 80"/>
                <a:gd name="T6" fmla="*/ 2147483647 w 56"/>
                <a:gd name="T7" fmla="*/ 2147483647 h 80"/>
                <a:gd name="T8" fmla="*/ 2147483647 w 56"/>
                <a:gd name="T9" fmla="*/ 2147483647 h 80"/>
                <a:gd name="T10" fmla="*/ 2147483647 w 56"/>
                <a:gd name="T11" fmla="*/ 2147483647 h 80"/>
                <a:gd name="T12" fmla="*/ 2147483647 w 56"/>
                <a:gd name="T13" fmla="*/ 2147483647 h 80"/>
                <a:gd name="T14" fmla="*/ 2147483647 w 56"/>
                <a:gd name="T15" fmla="*/ 2147483647 h 80"/>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80"/>
                <a:gd name="T26" fmla="*/ 56 w 56"/>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80">
                  <a:moveTo>
                    <a:pt x="0" y="0"/>
                  </a:moveTo>
                  <a:lnTo>
                    <a:pt x="0" y="8"/>
                  </a:lnTo>
                  <a:lnTo>
                    <a:pt x="16" y="24"/>
                  </a:lnTo>
                  <a:lnTo>
                    <a:pt x="24" y="32"/>
                  </a:lnTo>
                  <a:lnTo>
                    <a:pt x="40" y="56"/>
                  </a:lnTo>
                  <a:lnTo>
                    <a:pt x="48" y="64"/>
                  </a:lnTo>
                  <a:lnTo>
                    <a:pt x="48" y="72"/>
                  </a:lnTo>
                  <a:lnTo>
                    <a:pt x="56" y="80"/>
                  </a:lnTo>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75" name="Freeform 799"/>
            <p:cNvSpPr/>
            <p:nvPr/>
          </p:nvSpPr>
          <p:spPr bwMode="auto">
            <a:xfrm>
              <a:off x="3472642" y="3916082"/>
              <a:ext cx="75667" cy="107468"/>
            </a:xfrm>
            <a:custGeom>
              <a:avLst/>
              <a:gdLst>
                <a:gd name="T0" fmla="*/ 0 w 56"/>
                <a:gd name="T1" fmla="*/ 0 h 80"/>
                <a:gd name="T2" fmla="*/ 0 w 56"/>
                <a:gd name="T3" fmla="*/ 2147483647 h 80"/>
                <a:gd name="T4" fmla="*/ 2147483647 w 56"/>
                <a:gd name="T5" fmla="*/ 2147483647 h 80"/>
                <a:gd name="T6" fmla="*/ 2147483647 w 56"/>
                <a:gd name="T7" fmla="*/ 2147483647 h 80"/>
                <a:gd name="T8" fmla="*/ 2147483647 w 56"/>
                <a:gd name="T9" fmla="*/ 2147483647 h 80"/>
                <a:gd name="T10" fmla="*/ 2147483647 w 56"/>
                <a:gd name="T11" fmla="*/ 2147483647 h 80"/>
                <a:gd name="T12" fmla="*/ 2147483647 w 56"/>
                <a:gd name="T13" fmla="*/ 2147483647 h 80"/>
                <a:gd name="T14" fmla="*/ 2147483647 w 56"/>
                <a:gd name="T15" fmla="*/ 2147483647 h 80"/>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80"/>
                <a:gd name="T26" fmla="*/ 56 w 56"/>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80">
                  <a:moveTo>
                    <a:pt x="0" y="0"/>
                  </a:moveTo>
                  <a:lnTo>
                    <a:pt x="0" y="8"/>
                  </a:lnTo>
                  <a:lnTo>
                    <a:pt x="16" y="24"/>
                  </a:lnTo>
                  <a:lnTo>
                    <a:pt x="24" y="32"/>
                  </a:lnTo>
                  <a:lnTo>
                    <a:pt x="40" y="56"/>
                  </a:lnTo>
                  <a:lnTo>
                    <a:pt x="48" y="64"/>
                  </a:lnTo>
                  <a:lnTo>
                    <a:pt x="48" y="72"/>
                  </a:lnTo>
                  <a:lnTo>
                    <a:pt x="56" y="80"/>
                  </a:lnTo>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76" name="Freeform 800"/>
            <p:cNvSpPr/>
            <p:nvPr/>
          </p:nvSpPr>
          <p:spPr bwMode="auto">
            <a:xfrm>
              <a:off x="3483608" y="3465373"/>
              <a:ext cx="64701" cy="74570"/>
            </a:xfrm>
            <a:custGeom>
              <a:avLst/>
              <a:gdLst>
                <a:gd name="T0" fmla="*/ 2147483647 w 48"/>
                <a:gd name="T1" fmla="*/ 2147483647 h 56"/>
                <a:gd name="T2" fmla="*/ 2147483647 w 48"/>
                <a:gd name="T3" fmla="*/ 2147483647 h 56"/>
                <a:gd name="T4" fmla="*/ 2147483647 w 48"/>
                <a:gd name="T5" fmla="*/ 2147483647 h 56"/>
                <a:gd name="T6" fmla="*/ 2147483647 w 48"/>
                <a:gd name="T7" fmla="*/ 2147483647 h 56"/>
                <a:gd name="T8" fmla="*/ 2147483647 w 48"/>
                <a:gd name="T9" fmla="*/ 2147483647 h 56"/>
                <a:gd name="T10" fmla="*/ 2147483647 w 48"/>
                <a:gd name="T11" fmla="*/ 0 h 56"/>
                <a:gd name="T12" fmla="*/ 2147483647 w 48"/>
                <a:gd name="T13" fmla="*/ 2147483647 h 56"/>
                <a:gd name="T14" fmla="*/ 0 w 48"/>
                <a:gd name="T15" fmla="*/ 2147483647 h 56"/>
                <a:gd name="T16" fmla="*/ 2147483647 w 48"/>
                <a:gd name="T17" fmla="*/ 2147483647 h 56"/>
                <a:gd name="T18" fmla="*/ 2147483647 w 48"/>
                <a:gd name="T19" fmla="*/ 2147483647 h 56"/>
                <a:gd name="T20" fmla="*/ 2147483647 w 48"/>
                <a:gd name="T21" fmla="*/ 2147483647 h 56"/>
                <a:gd name="T22" fmla="*/ 2147483647 w 48"/>
                <a:gd name="T23" fmla="*/ 2147483647 h 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56"/>
                <a:gd name="T38" fmla="*/ 48 w 48"/>
                <a:gd name="T39" fmla="*/ 56 h 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56">
                  <a:moveTo>
                    <a:pt x="48" y="56"/>
                  </a:moveTo>
                  <a:lnTo>
                    <a:pt x="48" y="40"/>
                  </a:lnTo>
                  <a:lnTo>
                    <a:pt x="40" y="24"/>
                  </a:lnTo>
                  <a:lnTo>
                    <a:pt x="48" y="8"/>
                  </a:lnTo>
                  <a:lnTo>
                    <a:pt x="16" y="8"/>
                  </a:lnTo>
                  <a:lnTo>
                    <a:pt x="16" y="0"/>
                  </a:lnTo>
                  <a:lnTo>
                    <a:pt x="8" y="16"/>
                  </a:lnTo>
                  <a:lnTo>
                    <a:pt x="0" y="24"/>
                  </a:lnTo>
                  <a:lnTo>
                    <a:pt x="8" y="40"/>
                  </a:lnTo>
                  <a:lnTo>
                    <a:pt x="16" y="56"/>
                  </a:lnTo>
                  <a:lnTo>
                    <a:pt x="24" y="56"/>
                  </a:lnTo>
                  <a:lnTo>
                    <a:pt x="48" y="56"/>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77" name="Freeform 801"/>
            <p:cNvSpPr/>
            <p:nvPr/>
          </p:nvSpPr>
          <p:spPr bwMode="auto">
            <a:xfrm>
              <a:off x="3225904" y="3367774"/>
              <a:ext cx="225903" cy="194101"/>
            </a:xfrm>
            <a:custGeom>
              <a:avLst/>
              <a:gdLst>
                <a:gd name="T0" fmla="*/ 2147483647 w 168"/>
                <a:gd name="T1" fmla="*/ 2147483647 h 144"/>
                <a:gd name="T2" fmla="*/ 2147483647 w 168"/>
                <a:gd name="T3" fmla="*/ 2147483647 h 144"/>
                <a:gd name="T4" fmla="*/ 2147483647 w 168"/>
                <a:gd name="T5" fmla="*/ 2147483647 h 144"/>
                <a:gd name="T6" fmla="*/ 2147483647 w 168"/>
                <a:gd name="T7" fmla="*/ 2147483647 h 144"/>
                <a:gd name="T8" fmla="*/ 2147483647 w 168"/>
                <a:gd name="T9" fmla="*/ 2147483647 h 144"/>
                <a:gd name="T10" fmla="*/ 2147483647 w 168"/>
                <a:gd name="T11" fmla="*/ 2147483647 h 144"/>
                <a:gd name="T12" fmla="*/ 2147483647 w 168"/>
                <a:gd name="T13" fmla="*/ 2147483647 h 144"/>
                <a:gd name="T14" fmla="*/ 2147483647 w 168"/>
                <a:gd name="T15" fmla="*/ 2147483647 h 144"/>
                <a:gd name="T16" fmla="*/ 2147483647 w 168"/>
                <a:gd name="T17" fmla="*/ 2147483647 h 144"/>
                <a:gd name="T18" fmla="*/ 2147483647 w 168"/>
                <a:gd name="T19" fmla="*/ 2147483647 h 144"/>
                <a:gd name="T20" fmla="*/ 2147483647 w 168"/>
                <a:gd name="T21" fmla="*/ 2147483647 h 144"/>
                <a:gd name="T22" fmla="*/ 2147483647 w 168"/>
                <a:gd name="T23" fmla="*/ 2147483647 h 144"/>
                <a:gd name="T24" fmla="*/ 2147483647 w 168"/>
                <a:gd name="T25" fmla="*/ 0 h 144"/>
                <a:gd name="T26" fmla="*/ 0 w 168"/>
                <a:gd name="T27" fmla="*/ 2147483647 h 144"/>
                <a:gd name="T28" fmla="*/ 0 w 168"/>
                <a:gd name="T29" fmla="*/ 2147483647 h 144"/>
                <a:gd name="T30" fmla="*/ 2147483647 w 168"/>
                <a:gd name="T31" fmla="*/ 2147483647 h 144"/>
                <a:gd name="T32" fmla="*/ 2147483647 w 168"/>
                <a:gd name="T33" fmla="*/ 2147483647 h 144"/>
                <a:gd name="T34" fmla="*/ 2147483647 w 168"/>
                <a:gd name="T35" fmla="*/ 2147483647 h 144"/>
                <a:gd name="T36" fmla="*/ 2147483647 w 168"/>
                <a:gd name="T37" fmla="*/ 2147483647 h 144"/>
                <a:gd name="T38" fmla="*/ 2147483647 w 168"/>
                <a:gd name="T39" fmla="*/ 2147483647 h 144"/>
                <a:gd name="T40" fmla="*/ 2147483647 w 168"/>
                <a:gd name="T41" fmla="*/ 2147483647 h 144"/>
                <a:gd name="T42" fmla="*/ 2147483647 w 168"/>
                <a:gd name="T43" fmla="*/ 2147483647 h 144"/>
                <a:gd name="T44" fmla="*/ 2147483647 w 168"/>
                <a:gd name="T45" fmla="*/ 2147483647 h 144"/>
                <a:gd name="T46" fmla="*/ 2147483647 w 168"/>
                <a:gd name="T47" fmla="*/ 2147483647 h 144"/>
                <a:gd name="T48" fmla="*/ 2147483647 w 168"/>
                <a:gd name="T49" fmla="*/ 2147483647 h 144"/>
                <a:gd name="T50" fmla="*/ 2147483647 w 168"/>
                <a:gd name="T51" fmla="*/ 2147483647 h 144"/>
                <a:gd name="T52" fmla="*/ 2147483647 w 168"/>
                <a:gd name="T53" fmla="*/ 2147483647 h 144"/>
                <a:gd name="T54" fmla="*/ 2147483647 w 168"/>
                <a:gd name="T55" fmla="*/ 2147483647 h 14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8"/>
                <a:gd name="T85" fmla="*/ 0 h 144"/>
                <a:gd name="T86" fmla="*/ 168 w 168"/>
                <a:gd name="T87" fmla="*/ 144 h 14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8" h="144">
                  <a:moveTo>
                    <a:pt x="152" y="88"/>
                  </a:moveTo>
                  <a:lnTo>
                    <a:pt x="144" y="72"/>
                  </a:lnTo>
                  <a:lnTo>
                    <a:pt x="152" y="64"/>
                  </a:lnTo>
                  <a:lnTo>
                    <a:pt x="168" y="48"/>
                  </a:lnTo>
                  <a:lnTo>
                    <a:pt x="152" y="40"/>
                  </a:lnTo>
                  <a:lnTo>
                    <a:pt x="152" y="32"/>
                  </a:lnTo>
                  <a:lnTo>
                    <a:pt x="128" y="24"/>
                  </a:lnTo>
                  <a:lnTo>
                    <a:pt x="88" y="24"/>
                  </a:lnTo>
                  <a:lnTo>
                    <a:pt x="64" y="24"/>
                  </a:lnTo>
                  <a:lnTo>
                    <a:pt x="64" y="16"/>
                  </a:lnTo>
                  <a:lnTo>
                    <a:pt x="40" y="8"/>
                  </a:lnTo>
                  <a:lnTo>
                    <a:pt x="24" y="16"/>
                  </a:lnTo>
                  <a:lnTo>
                    <a:pt x="16" y="0"/>
                  </a:lnTo>
                  <a:lnTo>
                    <a:pt x="0" y="8"/>
                  </a:lnTo>
                  <a:lnTo>
                    <a:pt x="0" y="40"/>
                  </a:lnTo>
                  <a:lnTo>
                    <a:pt x="8" y="64"/>
                  </a:lnTo>
                  <a:lnTo>
                    <a:pt x="48" y="80"/>
                  </a:lnTo>
                  <a:lnTo>
                    <a:pt x="64" y="80"/>
                  </a:lnTo>
                  <a:lnTo>
                    <a:pt x="64" y="88"/>
                  </a:lnTo>
                  <a:lnTo>
                    <a:pt x="72" y="104"/>
                  </a:lnTo>
                  <a:lnTo>
                    <a:pt x="72" y="136"/>
                  </a:lnTo>
                  <a:lnTo>
                    <a:pt x="80" y="144"/>
                  </a:lnTo>
                  <a:lnTo>
                    <a:pt x="120" y="136"/>
                  </a:lnTo>
                  <a:lnTo>
                    <a:pt x="112" y="120"/>
                  </a:lnTo>
                  <a:lnTo>
                    <a:pt x="104" y="104"/>
                  </a:lnTo>
                  <a:lnTo>
                    <a:pt x="136" y="104"/>
                  </a:lnTo>
                  <a:lnTo>
                    <a:pt x="152" y="96"/>
                  </a:lnTo>
                  <a:lnTo>
                    <a:pt x="152" y="88"/>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78" name="Freeform 802"/>
            <p:cNvSpPr/>
            <p:nvPr/>
          </p:nvSpPr>
          <p:spPr bwMode="auto">
            <a:xfrm>
              <a:off x="3075667" y="3582710"/>
              <a:ext cx="214937" cy="300473"/>
            </a:xfrm>
            <a:custGeom>
              <a:avLst/>
              <a:gdLst>
                <a:gd name="T0" fmla="*/ 2147483647 w 160"/>
                <a:gd name="T1" fmla="*/ 2147483647 h 224"/>
                <a:gd name="T2" fmla="*/ 2147483647 w 160"/>
                <a:gd name="T3" fmla="*/ 2147483647 h 224"/>
                <a:gd name="T4" fmla="*/ 2147483647 w 160"/>
                <a:gd name="T5" fmla="*/ 2147483647 h 224"/>
                <a:gd name="T6" fmla="*/ 2147483647 w 160"/>
                <a:gd name="T7" fmla="*/ 2147483647 h 224"/>
                <a:gd name="T8" fmla="*/ 2147483647 w 160"/>
                <a:gd name="T9" fmla="*/ 2147483647 h 224"/>
                <a:gd name="T10" fmla="*/ 2147483647 w 160"/>
                <a:gd name="T11" fmla="*/ 2147483647 h 224"/>
                <a:gd name="T12" fmla="*/ 2147483647 w 160"/>
                <a:gd name="T13" fmla="*/ 2147483647 h 224"/>
                <a:gd name="T14" fmla="*/ 2147483647 w 160"/>
                <a:gd name="T15" fmla="*/ 2147483647 h 224"/>
                <a:gd name="T16" fmla="*/ 2147483647 w 160"/>
                <a:gd name="T17" fmla="*/ 2147483647 h 224"/>
                <a:gd name="T18" fmla="*/ 2147483647 w 160"/>
                <a:gd name="T19" fmla="*/ 2147483647 h 224"/>
                <a:gd name="T20" fmla="*/ 2147483647 w 160"/>
                <a:gd name="T21" fmla="*/ 2147483647 h 224"/>
                <a:gd name="T22" fmla="*/ 2147483647 w 160"/>
                <a:gd name="T23" fmla="*/ 2147483647 h 224"/>
                <a:gd name="T24" fmla="*/ 2147483647 w 160"/>
                <a:gd name="T25" fmla="*/ 0 h 224"/>
                <a:gd name="T26" fmla="*/ 2147483647 w 160"/>
                <a:gd name="T27" fmla="*/ 2147483647 h 224"/>
                <a:gd name="T28" fmla="*/ 2147483647 w 160"/>
                <a:gd name="T29" fmla="*/ 2147483647 h 224"/>
                <a:gd name="T30" fmla="*/ 2147483647 w 160"/>
                <a:gd name="T31" fmla="*/ 2147483647 h 224"/>
                <a:gd name="T32" fmla="*/ 2147483647 w 160"/>
                <a:gd name="T33" fmla="*/ 2147483647 h 224"/>
                <a:gd name="T34" fmla="*/ 2147483647 w 160"/>
                <a:gd name="T35" fmla="*/ 2147483647 h 224"/>
                <a:gd name="T36" fmla="*/ 2147483647 w 160"/>
                <a:gd name="T37" fmla="*/ 2147483647 h 224"/>
                <a:gd name="T38" fmla="*/ 0 w 160"/>
                <a:gd name="T39" fmla="*/ 2147483647 h 224"/>
                <a:gd name="T40" fmla="*/ 2147483647 w 160"/>
                <a:gd name="T41" fmla="*/ 2147483647 h 224"/>
                <a:gd name="T42" fmla="*/ 2147483647 w 160"/>
                <a:gd name="T43" fmla="*/ 2147483647 h 224"/>
                <a:gd name="T44" fmla="*/ 2147483647 w 160"/>
                <a:gd name="T45" fmla="*/ 2147483647 h 224"/>
                <a:gd name="T46" fmla="*/ 2147483647 w 160"/>
                <a:gd name="T47" fmla="*/ 2147483647 h 224"/>
                <a:gd name="T48" fmla="*/ 2147483647 w 160"/>
                <a:gd name="T49" fmla="*/ 2147483647 h 224"/>
                <a:gd name="T50" fmla="*/ 2147483647 w 160"/>
                <a:gd name="T51" fmla="*/ 2147483647 h 224"/>
                <a:gd name="T52" fmla="*/ 2147483647 w 160"/>
                <a:gd name="T53" fmla="*/ 2147483647 h 224"/>
                <a:gd name="T54" fmla="*/ 2147483647 w 160"/>
                <a:gd name="T55" fmla="*/ 2147483647 h 224"/>
                <a:gd name="T56" fmla="*/ 2147483647 w 160"/>
                <a:gd name="T57" fmla="*/ 2147483647 h 224"/>
                <a:gd name="T58" fmla="*/ 2147483647 w 160"/>
                <a:gd name="T59" fmla="*/ 2147483647 h 22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0"/>
                <a:gd name="T91" fmla="*/ 0 h 224"/>
                <a:gd name="T92" fmla="*/ 160 w 160"/>
                <a:gd name="T93" fmla="*/ 224 h 22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0" h="224">
                  <a:moveTo>
                    <a:pt x="152" y="136"/>
                  </a:moveTo>
                  <a:lnTo>
                    <a:pt x="144" y="136"/>
                  </a:lnTo>
                  <a:lnTo>
                    <a:pt x="144" y="112"/>
                  </a:lnTo>
                  <a:lnTo>
                    <a:pt x="120" y="120"/>
                  </a:lnTo>
                  <a:lnTo>
                    <a:pt x="104" y="104"/>
                  </a:lnTo>
                  <a:lnTo>
                    <a:pt x="104" y="80"/>
                  </a:lnTo>
                  <a:lnTo>
                    <a:pt x="120" y="56"/>
                  </a:lnTo>
                  <a:lnTo>
                    <a:pt x="136" y="48"/>
                  </a:lnTo>
                  <a:lnTo>
                    <a:pt x="136" y="40"/>
                  </a:lnTo>
                  <a:lnTo>
                    <a:pt x="128" y="24"/>
                  </a:lnTo>
                  <a:lnTo>
                    <a:pt x="112" y="24"/>
                  </a:lnTo>
                  <a:lnTo>
                    <a:pt x="104" y="16"/>
                  </a:lnTo>
                  <a:lnTo>
                    <a:pt x="80" y="0"/>
                  </a:lnTo>
                  <a:lnTo>
                    <a:pt x="72" y="16"/>
                  </a:lnTo>
                  <a:lnTo>
                    <a:pt x="56" y="32"/>
                  </a:lnTo>
                  <a:lnTo>
                    <a:pt x="48" y="40"/>
                  </a:lnTo>
                  <a:lnTo>
                    <a:pt x="32" y="56"/>
                  </a:lnTo>
                  <a:lnTo>
                    <a:pt x="16" y="48"/>
                  </a:lnTo>
                  <a:lnTo>
                    <a:pt x="16" y="40"/>
                  </a:lnTo>
                  <a:lnTo>
                    <a:pt x="0" y="48"/>
                  </a:lnTo>
                  <a:lnTo>
                    <a:pt x="16" y="80"/>
                  </a:lnTo>
                  <a:lnTo>
                    <a:pt x="40" y="120"/>
                  </a:lnTo>
                  <a:lnTo>
                    <a:pt x="64" y="168"/>
                  </a:lnTo>
                  <a:lnTo>
                    <a:pt x="64" y="176"/>
                  </a:lnTo>
                  <a:lnTo>
                    <a:pt x="144" y="224"/>
                  </a:lnTo>
                  <a:lnTo>
                    <a:pt x="152" y="224"/>
                  </a:lnTo>
                  <a:lnTo>
                    <a:pt x="152" y="208"/>
                  </a:lnTo>
                  <a:lnTo>
                    <a:pt x="160" y="184"/>
                  </a:lnTo>
                  <a:lnTo>
                    <a:pt x="160" y="152"/>
                  </a:lnTo>
                  <a:lnTo>
                    <a:pt x="152" y="136"/>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79" name="Freeform 803"/>
            <p:cNvSpPr/>
            <p:nvPr/>
          </p:nvSpPr>
          <p:spPr bwMode="auto">
            <a:xfrm>
              <a:off x="3483608" y="3465373"/>
              <a:ext cx="64701" cy="74570"/>
            </a:xfrm>
            <a:custGeom>
              <a:avLst/>
              <a:gdLst>
                <a:gd name="T0" fmla="*/ 2147483647 w 48"/>
                <a:gd name="T1" fmla="*/ 2147483647 h 56"/>
                <a:gd name="T2" fmla="*/ 2147483647 w 48"/>
                <a:gd name="T3" fmla="*/ 2147483647 h 56"/>
                <a:gd name="T4" fmla="*/ 2147483647 w 48"/>
                <a:gd name="T5" fmla="*/ 2147483647 h 56"/>
                <a:gd name="T6" fmla="*/ 2147483647 w 48"/>
                <a:gd name="T7" fmla="*/ 2147483647 h 56"/>
                <a:gd name="T8" fmla="*/ 2147483647 w 48"/>
                <a:gd name="T9" fmla="*/ 2147483647 h 56"/>
                <a:gd name="T10" fmla="*/ 2147483647 w 48"/>
                <a:gd name="T11" fmla="*/ 0 h 56"/>
                <a:gd name="T12" fmla="*/ 2147483647 w 48"/>
                <a:gd name="T13" fmla="*/ 2147483647 h 56"/>
                <a:gd name="T14" fmla="*/ 0 w 48"/>
                <a:gd name="T15" fmla="*/ 2147483647 h 56"/>
                <a:gd name="T16" fmla="*/ 2147483647 w 48"/>
                <a:gd name="T17" fmla="*/ 2147483647 h 56"/>
                <a:gd name="T18" fmla="*/ 2147483647 w 48"/>
                <a:gd name="T19" fmla="*/ 2147483647 h 56"/>
                <a:gd name="T20" fmla="*/ 2147483647 w 48"/>
                <a:gd name="T21" fmla="*/ 2147483647 h 56"/>
                <a:gd name="T22" fmla="*/ 2147483647 w 48"/>
                <a:gd name="T23" fmla="*/ 2147483647 h 56"/>
                <a:gd name="T24" fmla="*/ 2147483647 w 48"/>
                <a:gd name="T25" fmla="*/ 2147483647 h 56"/>
                <a:gd name="T26" fmla="*/ 2147483647 w 48"/>
                <a:gd name="T27" fmla="*/ 2147483647 h 56"/>
                <a:gd name="T28" fmla="*/ 2147483647 w 48"/>
                <a:gd name="T29" fmla="*/ 2147483647 h 56"/>
                <a:gd name="T30" fmla="*/ 2147483647 w 48"/>
                <a:gd name="T31" fmla="*/ 2147483647 h 56"/>
                <a:gd name="T32" fmla="*/ 2147483647 w 48"/>
                <a:gd name="T33" fmla="*/ 2147483647 h 56"/>
                <a:gd name="T34" fmla="*/ 2147483647 w 48"/>
                <a:gd name="T35" fmla="*/ 2147483647 h 56"/>
                <a:gd name="T36" fmla="*/ 2147483647 w 48"/>
                <a:gd name="T37" fmla="*/ 0 h 56"/>
                <a:gd name="T38" fmla="*/ 2147483647 w 48"/>
                <a:gd name="T39" fmla="*/ 2147483647 h 56"/>
                <a:gd name="T40" fmla="*/ 0 w 48"/>
                <a:gd name="T41" fmla="*/ 2147483647 h 56"/>
                <a:gd name="T42" fmla="*/ 2147483647 w 48"/>
                <a:gd name="T43" fmla="*/ 2147483647 h 56"/>
                <a:gd name="T44" fmla="*/ 2147483647 w 48"/>
                <a:gd name="T45" fmla="*/ 2147483647 h 56"/>
                <a:gd name="T46" fmla="*/ 2147483647 w 48"/>
                <a:gd name="T47" fmla="*/ 2147483647 h 56"/>
                <a:gd name="T48" fmla="*/ 2147483647 w 48"/>
                <a:gd name="T49" fmla="*/ 2147483647 h 56"/>
                <a:gd name="T50" fmla="*/ 2147483647 w 48"/>
                <a:gd name="T51" fmla="*/ 2147483647 h 56"/>
                <a:gd name="T52" fmla="*/ 2147483647 w 48"/>
                <a:gd name="T53" fmla="*/ 2147483647 h 5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8"/>
                <a:gd name="T82" fmla="*/ 0 h 56"/>
                <a:gd name="T83" fmla="*/ 48 w 48"/>
                <a:gd name="T84" fmla="*/ 56 h 5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8" h="56">
                  <a:moveTo>
                    <a:pt x="48" y="56"/>
                  </a:moveTo>
                  <a:lnTo>
                    <a:pt x="48" y="40"/>
                  </a:lnTo>
                  <a:lnTo>
                    <a:pt x="40" y="24"/>
                  </a:lnTo>
                  <a:lnTo>
                    <a:pt x="48" y="8"/>
                  </a:lnTo>
                  <a:lnTo>
                    <a:pt x="16" y="8"/>
                  </a:lnTo>
                  <a:lnTo>
                    <a:pt x="16" y="0"/>
                  </a:lnTo>
                  <a:lnTo>
                    <a:pt x="8" y="16"/>
                  </a:lnTo>
                  <a:lnTo>
                    <a:pt x="0" y="24"/>
                  </a:lnTo>
                  <a:lnTo>
                    <a:pt x="8" y="40"/>
                  </a:lnTo>
                  <a:lnTo>
                    <a:pt x="16" y="56"/>
                  </a:lnTo>
                  <a:lnTo>
                    <a:pt x="24" y="56"/>
                  </a:lnTo>
                  <a:lnTo>
                    <a:pt x="48" y="56"/>
                  </a:lnTo>
                  <a:lnTo>
                    <a:pt x="48" y="40"/>
                  </a:lnTo>
                  <a:lnTo>
                    <a:pt x="40" y="24"/>
                  </a:lnTo>
                  <a:lnTo>
                    <a:pt x="48" y="8"/>
                  </a:lnTo>
                  <a:lnTo>
                    <a:pt x="16" y="8"/>
                  </a:lnTo>
                  <a:lnTo>
                    <a:pt x="16" y="0"/>
                  </a:lnTo>
                  <a:lnTo>
                    <a:pt x="8" y="16"/>
                  </a:lnTo>
                  <a:lnTo>
                    <a:pt x="0" y="24"/>
                  </a:lnTo>
                  <a:lnTo>
                    <a:pt x="8" y="40"/>
                  </a:lnTo>
                  <a:lnTo>
                    <a:pt x="16" y="56"/>
                  </a:lnTo>
                  <a:lnTo>
                    <a:pt x="24" y="56"/>
                  </a:lnTo>
                  <a:lnTo>
                    <a:pt x="48" y="56"/>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80" name="Freeform 804"/>
            <p:cNvSpPr/>
            <p:nvPr/>
          </p:nvSpPr>
          <p:spPr bwMode="auto">
            <a:xfrm>
              <a:off x="3075667" y="3582710"/>
              <a:ext cx="214937" cy="300473"/>
            </a:xfrm>
            <a:custGeom>
              <a:avLst/>
              <a:gdLst>
                <a:gd name="T0" fmla="*/ 2147483647 w 160"/>
                <a:gd name="T1" fmla="*/ 2147483647 h 224"/>
                <a:gd name="T2" fmla="*/ 2147483647 w 160"/>
                <a:gd name="T3" fmla="*/ 2147483647 h 224"/>
                <a:gd name="T4" fmla="*/ 2147483647 w 160"/>
                <a:gd name="T5" fmla="*/ 2147483647 h 224"/>
                <a:gd name="T6" fmla="*/ 2147483647 w 160"/>
                <a:gd name="T7" fmla="*/ 2147483647 h 224"/>
                <a:gd name="T8" fmla="*/ 2147483647 w 160"/>
                <a:gd name="T9" fmla="*/ 2147483647 h 224"/>
                <a:gd name="T10" fmla="*/ 2147483647 w 160"/>
                <a:gd name="T11" fmla="*/ 2147483647 h 224"/>
                <a:gd name="T12" fmla="*/ 2147483647 w 160"/>
                <a:gd name="T13" fmla="*/ 2147483647 h 224"/>
                <a:gd name="T14" fmla="*/ 2147483647 w 160"/>
                <a:gd name="T15" fmla="*/ 2147483647 h 224"/>
                <a:gd name="T16" fmla="*/ 2147483647 w 160"/>
                <a:gd name="T17" fmla="*/ 2147483647 h 224"/>
                <a:gd name="T18" fmla="*/ 2147483647 w 160"/>
                <a:gd name="T19" fmla="*/ 2147483647 h 224"/>
                <a:gd name="T20" fmla="*/ 2147483647 w 160"/>
                <a:gd name="T21" fmla="*/ 2147483647 h 224"/>
                <a:gd name="T22" fmla="*/ 2147483647 w 160"/>
                <a:gd name="T23" fmla="*/ 2147483647 h 224"/>
                <a:gd name="T24" fmla="*/ 2147483647 w 160"/>
                <a:gd name="T25" fmla="*/ 2147483647 h 224"/>
                <a:gd name="T26" fmla="*/ 2147483647 w 160"/>
                <a:gd name="T27" fmla="*/ 0 h 224"/>
                <a:gd name="T28" fmla="*/ 2147483647 w 160"/>
                <a:gd name="T29" fmla="*/ 0 h 224"/>
                <a:gd name="T30" fmla="*/ 2147483647 w 160"/>
                <a:gd name="T31" fmla="*/ 2147483647 h 224"/>
                <a:gd name="T32" fmla="*/ 2147483647 w 160"/>
                <a:gd name="T33" fmla="*/ 2147483647 h 224"/>
                <a:gd name="T34" fmla="*/ 2147483647 w 160"/>
                <a:gd name="T35" fmla="*/ 2147483647 h 224"/>
                <a:gd name="T36" fmla="*/ 2147483647 w 160"/>
                <a:gd name="T37" fmla="*/ 2147483647 h 224"/>
                <a:gd name="T38" fmla="*/ 2147483647 w 160"/>
                <a:gd name="T39" fmla="*/ 2147483647 h 224"/>
                <a:gd name="T40" fmla="*/ 2147483647 w 160"/>
                <a:gd name="T41" fmla="*/ 2147483647 h 224"/>
                <a:gd name="T42" fmla="*/ 0 w 160"/>
                <a:gd name="T43" fmla="*/ 2147483647 h 224"/>
                <a:gd name="T44" fmla="*/ 2147483647 w 160"/>
                <a:gd name="T45" fmla="*/ 2147483647 h 224"/>
                <a:gd name="T46" fmla="*/ 2147483647 w 160"/>
                <a:gd name="T47" fmla="*/ 2147483647 h 224"/>
                <a:gd name="T48" fmla="*/ 2147483647 w 160"/>
                <a:gd name="T49" fmla="*/ 2147483647 h 224"/>
                <a:gd name="T50" fmla="*/ 2147483647 w 160"/>
                <a:gd name="T51" fmla="*/ 2147483647 h 224"/>
                <a:gd name="T52" fmla="*/ 2147483647 w 160"/>
                <a:gd name="T53" fmla="*/ 2147483647 h 224"/>
                <a:gd name="T54" fmla="*/ 2147483647 w 160"/>
                <a:gd name="T55" fmla="*/ 2147483647 h 224"/>
                <a:gd name="T56" fmla="*/ 2147483647 w 160"/>
                <a:gd name="T57" fmla="*/ 2147483647 h 224"/>
                <a:gd name="T58" fmla="*/ 2147483647 w 160"/>
                <a:gd name="T59" fmla="*/ 2147483647 h 224"/>
                <a:gd name="T60" fmla="*/ 2147483647 w 160"/>
                <a:gd name="T61" fmla="*/ 2147483647 h 224"/>
                <a:gd name="T62" fmla="*/ 2147483647 w 160"/>
                <a:gd name="T63" fmla="*/ 2147483647 h 224"/>
                <a:gd name="T64" fmla="*/ 2147483647 w 160"/>
                <a:gd name="T65" fmla="*/ 2147483647 h 224"/>
                <a:gd name="T66" fmla="*/ 2147483647 w 160"/>
                <a:gd name="T67" fmla="*/ 2147483647 h 224"/>
                <a:gd name="T68" fmla="*/ 2147483647 w 160"/>
                <a:gd name="T69" fmla="*/ 2147483647 h 224"/>
                <a:gd name="T70" fmla="*/ 2147483647 w 160"/>
                <a:gd name="T71" fmla="*/ 2147483647 h 224"/>
                <a:gd name="T72" fmla="*/ 2147483647 w 160"/>
                <a:gd name="T73" fmla="*/ 2147483647 h 224"/>
                <a:gd name="T74" fmla="*/ 2147483647 w 160"/>
                <a:gd name="T75" fmla="*/ 2147483647 h 224"/>
                <a:gd name="T76" fmla="*/ 2147483647 w 160"/>
                <a:gd name="T77" fmla="*/ 2147483647 h 224"/>
                <a:gd name="T78" fmla="*/ 2147483647 w 160"/>
                <a:gd name="T79" fmla="*/ 2147483647 h 224"/>
                <a:gd name="T80" fmla="*/ 2147483647 w 160"/>
                <a:gd name="T81" fmla="*/ 2147483647 h 224"/>
                <a:gd name="T82" fmla="*/ 2147483647 w 160"/>
                <a:gd name="T83" fmla="*/ 2147483647 h 224"/>
                <a:gd name="T84" fmla="*/ 2147483647 w 160"/>
                <a:gd name="T85" fmla="*/ 2147483647 h 224"/>
                <a:gd name="T86" fmla="*/ 2147483647 w 160"/>
                <a:gd name="T87" fmla="*/ 2147483647 h 224"/>
                <a:gd name="T88" fmla="*/ 2147483647 w 160"/>
                <a:gd name="T89" fmla="*/ 0 h 224"/>
                <a:gd name="T90" fmla="*/ 2147483647 w 160"/>
                <a:gd name="T91" fmla="*/ 0 h 224"/>
                <a:gd name="T92" fmla="*/ 2147483647 w 160"/>
                <a:gd name="T93" fmla="*/ 2147483647 h 224"/>
                <a:gd name="T94" fmla="*/ 2147483647 w 160"/>
                <a:gd name="T95" fmla="*/ 2147483647 h 224"/>
                <a:gd name="T96" fmla="*/ 2147483647 w 160"/>
                <a:gd name="T97" fmla="*/ 2147483647 h 224"/>
                <a:gd name="T98" fmla="*/ 2147483647 w 160"/>
                <a:gd name="T99" fmla="*/ 2147483647 h 224"/>
                <a:gd name="T100" fmla="*/ 2147483647 w 160"/>
                <a:gd name="T101" fmla="*/ 2147483647 h 224"/>
                <a:gd name="T102" fmla="*/ 2147483647 w 160"/>
                <a:gd name="T103" fmla="*/ 2147483647 h 224"/>
                <a:gd name="T104" fmla="*/ 0 w 160"/>
                <a:gd name="T105" fmla="*/ 2147483647 h 224"/>
                <a:gd name="T106" fmla="*/ 2147483647 w 160"/>
                <a:gd name="T107" fmla="*/ 2147483647 h 224"/>
                <a:gd name="T108" fmla="*/ 2147483647 w 160"/>
                <a:gd name="T109" fmla="*/ 2147483647 h 224"/>
                <a:gd name="T110" fmla="*/ 2147483647 w 160"/>
                <a:gd name="T111" fmla="*/ 2147483647 h 224"/>
                <a:gd name="T112" fmla="*/ 2147483647 w 160"/>
                <a:gd name="T113" fmla="*/ 2147483647 h 224"/>
                <a:gd name="T114" fmla="*/ 2147483647 w 160"/>
                <a:gd name="T115" fmla="*/ 2147483647 h 224"/>
                <a:gd name="T116" fmla="*/ 2147483647 w 160"/>
                <a:gd name="T117" fmla="*/ 2147483647 h 224"/>
                <a:gd name="T118" fmla="*/ 2147483647 w 160"/>
                <a:gd name="T119" fmla="*/ 2147483647 h 224"/>
                <a:gd name="T120" fmla="*/ 2147483647 w 160"/>
                <a:gd name="T121" fmla="*/ 2147483647 h 224"/>
                <a:gd name="T122" fmla="*/ 2147483647 w 160"/>
                <a:gd name="T123" fmla="*/ 2147483647 h 224"/>
                <a:gd name="T124" fmla="*/ 2147483647 w 160"/>
                <a:gd name="T125" fmla="*/ 2147483647 h 2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0"/>
                <a:gd name="T190" fmla="*/ 0 h 224"/>
                <a:gd name="T191" fmla="*/ 160 w 160"/>
                <a:gd name="T192" fmla="*/ 224 h 22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0" h="224">
                  <a:moveTo>
                    <a:pt x="152" y="136"/>
                  </a:moveTo>
                  <a:lnTo>
                    <a:pt x="152" y="136"/>
                  </a:lnTo>
                  <a:lnTo>
                    <a:pt x="144" y="136"/>
                  </a:lnTo>
                  <a:lnTo>
                    <a:pt x="144" y="112"/>
                  </a:lnTo>
                  <a:lnTo>
                    <a:pt x="120" y="120"/>
                  </a:lnTo>
                  <a:lnTo>
                    <a:pt x="104" y="104"/>
                  </a:lnTo>
                  <a:lnTo>
                    <a:pt x="104" y="80"/>
                  </a:lnTo>
                  <a:lnTo>
                    <a:pt x="120" y="56"/>
                  </a:lnTo>
                  <a:lnTo>
                    <a:pt x="136" y="48"/>
                  </a:lnTo>
                  <a:lnTo>
                    <a:pt x="136" y="40"/>
                  </a:lnTo>
                  <a:lnTo>
                    <a:pt x="128" y="24"/>
                  </a:lnTo>
                  <a:lnTo>
                    <a:pt x="112" y="24"/>
                  </a:lnTo>
                  <a:lnTo>
                    <a:pt x="104" y="16"/>
                  </a:lnTo>
                  <a:lnTo>
                    <a:pt x="80" y="0"/>
                  </a:lnTo>
                  <a:lnTo>
                    <a:pt x="72" y="16"/>
                  </a:lnTo>
                  <a:lnTo>
                    <a:pt x="56" y="32"/>
                  </a:lnTo>
                  <a:lnTo>
                    <a:pt x="48" y="40"/>
                  </a:lnTo>
                  <a:lnTo>
                    <a:pt x="32" y="56"/>
                  </a:lnTo>
                  <a:lnTo>
                    <a:pt x="16" y="48"/>
                  </a:lnTo>
                  <a:lnTo>
                    <a:pt x="16" y="40"/>
                  </a:lnTo>
                  <a:lnTo>
                    <a:pt x="0" y="48"/>
                  </a:lnTo>
                  <a:lnTo>
                    <a:pt x="16" y="80"/>
                  </a:lnTo>
                  <a:lnTo>
                    <a:pt x="40" y="120"/>
                  </a:lnTo>
                  <a:lnTo>
                    <a:pt x="64" y="168"/>
                  </a:lnTo>
                  <a:lnTo>
                    <a:pt x="64" y="176"/>
                  </a:lnTo>
                  <a:lnTo>
                    <a:pt x="144" y="224"/>
                  </a:lnTo>
                  <a:lnTo>
                    <a:pt x="152" y="224"/>
                  </a:lnTo>
                  <a:lnTo>
                    <a:pt x="152" y="208"/>
                  </a:lnTo>
                  <a:lnTo>
                    <a:pt x="160" y="184"/>
                  </a:lnTo>
                  <a:lnTo>
                    <a:pt x="160" y="152"/>
                  </a:lnTo>
                  <a:lnTo>
                    <a:pt x="152" y="136"/>
                  </a:lnTo>
                  <a:lnTo>
                    <a:pt x="144" y="136"/>
                  </a:lnTo>
                  <a:lnTo>
                    <a:pt x="144" y="112"/>
                  </a:lnTo>
                  <a:lnTo>
                    <a:pt x="120" y="120"/>
                  </a:lnTo>
                  <a:lnTo>
                    <a:pt x="104" y="104"/>
                  </a:lnTo>
                  <a:lnTo>
                    <a:pt x="104" y="80"/>
                  </a:lnTo>
                  <a:lnTo>
                    <a:pt x="120" y="56"/>
                  </a:lnTo>
                  <a:lnTo>
                    <a:pt x="136" y="48"/>
                  </a:lnTo>
                  <a:lnTo>
                    <a:pt x="136" y="40"/>
                  </a:lnTo>
                  <a:lnTo>
                    <a:pt x="128" y="24"/>
                  </a:lnTo>
                  <a:lnTo>
                    <a:pt x="112" y="24"/>
                  </a:lnTo>
                  <a:lnTo>
                    <a:pt x="104" y="16"/>
                  </a:lnTo>
                  <a:lnTo>
                    <a:pt x="80" y="0"/>
                  </a:lnTo>
                  <a:lnTo>
                    <a:pt x="72" y="16"/>
                  </a:lnTo>
                  <a:lnTo>
                    <a:pt x="56" y="32"/>
                  </a:lnTo>
                  <a:lnTo>
                    <a:pt x="48" y="40"/>
                  </a:lnTo>
                  <a:lnTo>
                    <a:pt x="32" y="56"/>
                  </a:lnTo>
                  <a:lnTo>
                    <a:pt x="16" y="48"/>
                  </a:lnTo>
                  <a:lnTo>
                    <a:pt x="16" y="40"/>
                  </a:lnTo>
                  <a:lnTo>
                    <a:pt x="0" y="48"/>
                  </a:lnTo>
                  <a:lnTo>
                    <a:pt x="16" y="80"/>
                  </a:lnTo>
                  <a:lnTo>
                    <a:pt x="40" y="120"/>
                  </a:lnTo>
                  <a:lnTo>
                    <a:pt x="64" y="168"/>
                  </a:lnTo>
                  <a:lnTo>
                    <a:pt x="64" y="176"/>
                  </a:lnTo>
                  <a:lnTo>
                    <a:pt x="144" y="224"/>
                  </a:lnTo>
                  <a:lnTo>
                    <a:pt x="152" y="224"/>
                  </a:lnTo>
                  <a:lnTo>
                    <a:pt x="152" y="208"/>
                  </a:lnTo>
                  <a:lnTo>
                    <a:pt x="160" y="184"/>
                  </a:lnTo>
                  <a:lnTo>
                    <a:pt x="160" y="152"/>
                  </a:lnTo>
                  <a:lnTo>
                    <a:pt x="152" y="136"/>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81" name="Freeform 805"/>
            <p:cNvSpPr/>
            <p:nvPr/>
          </p:nvSpPr>
          <p:spPr bwMode="auto">
            <a:xfrm>
              <a:off x="3097599" y="3550909"/>
              <a:ext cx="85536" cy="107468"/>
            </a:xfrm>
            <a:custGeom>
              <a:avLst/>
              <a:gdLst>
                <a:gd name="T0" fmla="*/ 2147483647 w 64"/>
                <a:gd name="T1" fmla="*/ 2147483647 h 80"/>
                <a:gd name="T2" fmla="*/ 2147483647 w 64"/>
                <a:gd name="T3" fmla="*/ 2147483647 h 80"/>
                <a:gd name="T4" fmla="*/ 2147483647 w 64"/>
                <a:gd name="T5" fmla="*/ 2147483647 h 80"/>
                <a:gd name="T6" fmla="*/ 2147483647 w 64"/>
                <a:gd name="T7" fmla="*/ 2147483647 h 80"/>
                <a:gd name="T8" fmla="*/ 2147483647 w 64"/>
                <a:gd name="T9" fmla="*/ 2147483647 h 80"/>
                <a:gd name="T10" fmla="*/ 2147483647 w 64"/>
                <a:gd name="T11" fmla="*/ 2147483647 h 80"/>
                <a:gd name="T12" fmla="*/ 2147483647 w 64"/>
                <a:gd name="T13" fmla="*/ 0 h 80"/>
                <a:gd name="T14" fmla="*/ 2147483647 w 64"/>
                <a:gd name="T15" fmla="*/ 2147483647 h 80"/>
                <a:gd name="T16" fmla="*/ 0 w 64"/>
                <a:gd name="T17" fmla="*/ 2147483647 h 80"/>
                <a:gd name="T18" fmla="*/ 2147483647 w 64"/>
                <a:gd name="T19" fmla="*/ 2147483647 h 80"/>
                <a:gd name="T20" fmla="*/ 0 w 64"/>
                <a:gd name="T21" fmla="*/ 2147483647 h 80"/>
                <a:gd name="T22" fmla="*/ 0 w 64"/>
                <a:gd name="T23" fmla="*/ 2147483647 h 80"/>
                <a:gd name="T24" fmla="*/ 2147483647 w 64"/>
                <a:gd name="T25" fmla="*/ 2147483647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80"/>
                <a:gd name="T41" fmla="*/ 64 w 64"/>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80">
                  <a:moveTo>
                    <a:pt x="16" y="80"/>
                  </a:moveTo>
                  <a:lnTo>
                    <a:pt x="32" y="64"/>
                  </a:lnTo>
                  <a:lnTo>
                    <a:pt x="40" y="56"/>
                  </a:lnTo>
                  <a:lnTo>
                    <a:pt x="56" y="40"/>
                  </a:lnTo>
                  <a:lnTo>
                    <a:pt x="64" y="24"/>
                  </a:lnTo>
                  <a:lnTo>
                    <a:pt x="48" y="16"/>
                  </a:lnTo>
                  <a:lnTo>
                    <a:pt x="16" y="0"/>
                  </a:lnTo>
                  <a:lnTo>
                    <a:pt x="16" y="8"/>
                  </a:lnTo>
                  <a:lnTo>
                    <a:pt x="0" y="48"/>
                  </a:lnTo>
                  <a:lnTo>
                    <a:pt x="8" y="64"/>
                  </a:lnTo>
                  <a:lnTo>
                    <a:pt x="0" y="64"/>
                  </a:lnTo>
                  <a:lnTo>
                    <a:pt x="0" y="72"/>
                  </a:lnTo>
                  <a:lnTo>
                    <a:pt x="16" y="80"/>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82" name="Freeform 806"/>
            <p:cNvSpPr/>
            <p:nvPr/>
          </p:nvSpPr>
          <p:spPr bwMode="auto">
            <a:xfrm>
              <a:off x="2947363" y="3304170"/>
              <a:ext cx="96502" cy="42768"/>
            </a:xfrm>
            <a:custGeom>
              <a:avLst/>
              <a:gdLst>
                <a:gd name="T0" fmla="*/ 2147483647 w 72"/>
                <a:gd name="T1" fmla="*/ 2147483647 h 32"/>
                <a:gd name="T2" fmla="*/ 2147483647 w 72"/>
                <a:gd name="T3" fmla="*/ 0 h 32"/>
                <a:gd name="T4" fmla="*/ 2147483647 w 72"/>
                <a:gd name="T5" fmla="*/ 0 h 32"/>
                <a:gd name="T6" fmla="*/ 0 w 72"/>
                <a:gd name="T7" fmla="*/ 2147483647 h 32"/>
                <a:gd name="T8" fmla="*/ 0 w 72"/>
                <a:gd name="T9" fmla="*/ 2147483647 h 32"/>
                <a:gd name="T10" fmla="*/ 2147483647 w 72"/>
                <a:gd name="T11" fmla="*/ 2147483647 h 32"/>
                <a:gd name="T12" fmla="*/ 2147483647 w 72"/>
                <a:gd name="T13" fmla="*/ 2147483647 h 32"/>
                <a:gd name="T14" fmla="*/ 2147483647 w 72"/>
                <a:gd name="T15" fmla="*/ 2147483647 h 32"/>
                <a:gd name="T16" fmla="*/ 0 60000 65536"/>
                <a:gd name="T17" fmla="*/ 0 60000 65536"/>
                <a:gd name="T18" fmla="*/ 0 60000 65536"/>
                <a:gd name="T19" fmla="*/ 0 60000 65536"/>
                <a:gd name="T20" fmla="*/ 0 60000 65536"/>
                <a:gd name="T21" fmla="*/ 0 60000 65536"/>
                <a:gd name="T22" fmla="*/ 0 60000 65536"/>
                <a:gd name="T23" fmla="*/ 0 60000 65536"/>
                <a:gd name="T24" fmla="*/ 0 w 72"/>
                <a:gd name="T25" fmla="*/ 0 h 32"/>
                <a:gd name="T26" fmla="*/ 72 w 72"/>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 h="32">
                  <a:moveTo>
                    <a:pt x="72" y="8"/>
                  </a:moveTo>
                  <a:lnTo>
                    <a:pt x="32" y="0"/>
                  </a:lnTo>
                  <a:lnTo>
                    <a:pt x="16" y="0"/>
                  </a:lnTo>
                  <a:lnTo>
                    <a:pt x="0" y="8"/>
                  </a:lnTo>
                  <a:lnTo>
                    <a:pt x="0" y="24"/>
                  </a:lnTo>
                  <a:lnTo>
                    <a:pt x="16" y="32"/>
                  </a:lnTo>
                  <a:lnTo>
                    <a:pt x="48" y="24"/>
                  </a:lnTo>
                  <a:lnTo>
                    <a:pt x="72" y="8"/>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83" name="Freeform 807"/>
            <p:cNvSpPr/>
            <p:nvPr/>
          </p:nvSpPr>
          <p:spPr bwMode="auto">
            <a:xfrm>
              <a:off x="2893629" y="3271271"/>
              <a:ext cx="74570" cy="64701"/>
            </a:xfrm>
            <a:custGeom>
              <a:avLst/>
              <a:gdLst>
                <a:gd name="T0" fmla="*/ 2147483647 w 56"/>
                <a:gd name="T1" fmla="*/ 2147483647 h 48"/>
                <a:gd name="T2" fmla="*/ 2147483647 w 56"/>
                <a:gd name="T3" fmla="*/ 2147483647 h 48"/>
                <a:gd name="T4" fmla="*/ 2147483647 w 56"/>
                <a:gd name="T5" fmla="*/ 0 h 48"/>
                <a:gd name="T6" fmla="*/ 2147483647 w 56"/>
                <a:gd name="T7" fmla="*/ 0 h 48"/>
                <a:gd name="T8" fmla="*/ 2147483647 w 56"/>
                <a:gd name="T9" fmla="*/ 2147483647 h 48"/>
                <a:gd name="T10" fmla="*/ 2147483647 w 56"/>
                <a:gd name="T11" fmla="*/ 2147483647 h 48"/>
                <a:gd name="T12" fmla="*/ 2147483647 w 56"/>
                <a:gd name="T13" fmla="*/ 2147483647 h 48"/>
                <a:gd name="T14" fmla="*/ 0 w 56"/>
                <a:gd name="T15" fmla="*/ 2147483647 h 48"/>
                <a:gd name="T16" fmla="*/ 0 w 56"/>
                <a:gd name="T17" fmla="*/ 2147483647 h 48"/>
                <a:gd name="T18" fmla="*/ 0 w 56"/>
                <a:gd name="T19" fmla="*/ 2147483647 h 48"/>
                <a:gd name="T20" fmla="*/ 2147483647 w 56"/>
                <a:gd name="T21" fmla="*/ 2147483647 h 48"/>
                <a:gd name="T22" fmla="*/ 2147483647 w 56"/>
                <a:gd name="T23" fmla="*/ 2147483647 h 48"/>
                <a:gd name="T24" fmla="*/ 2147483647 w 56"/>
                <a:gd name="T25" fmla="*/ 2147483647 h 48"/>
                <a:gd name="T26" fmla="*/ 2147483647 w 56"/>
                <a:gd name="T27" fmla="*/ 2147483647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
                <a:gd name="T43" fmla="*/ 0 h 48"/>
                <a:gd name="T44" fmla="*/ 56 w 56"/>
                <a:gd name="T45" fmla="*/ 48 h 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 h="48">
                  <a:moveTo>
                    <a:pt x="56" y="24"/>
                  </a:moveTo>
                  <a:lnTo>
                    <a:pt x="40" y="16"/>
                  </a:lnTo>
                  <a:lnTo>
                    <a:pt x="40" y="0"/>
                  </a:lnTo>
                  <a:lnTo>
                    <a:pt x="24" y="0"/>
                  </a:lnTo>
                  <a:lnTo>
                    <a:pt x="16" y="8"/>
                  </a:lnTo>
                  <a:lnTo>
                    <a:pt x="24" y="24"/>
                  </a:lnTo>
                  <a:lnTo>
                    <a:pt x="8" y="24"/>
                  </a:lnTo>
                  <a:lnTo>
                    <a:pt x="0" y="32"/>
                  </a:lnTo>
                  <a:lnTo>
                    <a:pt x="0" y="40"/>
                  </a:lnTo>
                  <a:lnTo>
                    <a:pt x="0" y="48"/>
                  </a:lnTo>
                  <a:lnTo>
                    <a:pt x="24" y="48"/>
                  </a:lnTo>
                  <a:lnTo>
                    <a:pt x="40" y="48"/>
                  </a:lnTo>
                  <a:lnTo>
                    <a:pt x="40" y="32"/>
                  </a:lnTo>
                  <a:lnTo>
                    <a:pt x="56" y="24"/>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84" name="Freeform 808"/>
            <p:cNvSpPr/>
            <p:nvPr/>
          </p:nvSpPr>
          <p:spPr bwMode="auto">
            <a:xfrm>
              <a:off x="2474721" y="2992731"/>
              <a:ext cx="515410" cy="332275"/>
            </a:xfrm>
            <a:custGeom>
              <a:avLst/>
              <a:gdLst>
                <a:gd name="T0" fmla="*/ 2147483647 w 384"/>
                <a:gd name="T1" fmla="*/ 2147483647 h 248"/>
                <a:gd name="T2" fmla="*/ 2147483647 w 384"/>
                <a:gd name="T3" fmla="*/ 2147483647 h 248"/>
                <a:gd name="T4" fmla="*/ 2147483647 w 384"/>
                <a:gd name="T5" fmla="*/ 2147483647 h 248"/>
                <a:gd name="T6" fmla="*/ 2147483647 w 384"/>
                <a:gd name="T7" fmla="*/ 2147483647 h 248"/>
                <a:gd name="T8" fmla="*/ 2147483647 w 384"/>
                <a:gd name="T9" fmla="*/ 2147483647 h 248"/>
                <a:gd name="T10" fmla="*/ 2147483647 w 384"/>
                <a:gd name="T11" fmla="*/ 2147483647 h 248"/>
                <a:gd name="T12" fmla="*/ 2147483647 w 384"/>
                <a:gd name="T13" fmla="*/ 2147483647 h 248"/>
                <a:gd name="T14" fmla="*/ 2147483647 w 384"/>
                <a:gd name="T15" fmla="*/ 2147483647 h 248"/>
                <a:gd name="T16" fmla="*/ 2147483647 w 384"/>
                <a:gd name="T17" fmla="*/ 2147483647 h 248"/>
                <a:gd name="T18" fmla="*/ 2147483647 w 384"/>
                <a:gd name="T19" fmla="*/ 2147483647 h 248"/>
                <a:gd name="T20" fmla="*/ 2147483647 w 384"/>
                <a:gd name="T21" fmla="*/ 2147483647 h 248"/>
                <a:gd name="T22" fmla="*/ 2147483647 w 384"/>
                <a:gd name="T23" fmla="*/ 2147483647 h 248"/>
                <a:gd name="T24" fmla="*/ 2147483647 w 384"/>
                <a:gd name="T25" fmla="*/ 2147483647 h 248"/>
                <a:gd name="T26" fmla="*/ 2147483647 w 384"/>
                <a:gd name="T27" fmla="*/ 2147483647 h 248"/>
                <a:gd name="T28" fmla="*/ 2147483647 w 384"/>
                <a:gd name="T29" fmla="*/ 2147483647 h 248"/>
                <a:gd name="T30" fmla="*/ 2147483647 w 384"/>
                <a:gd name="T31" fmla="*/ 2147483647 h 248"/>
                <a:gd name="T32" fmla="*/ 2147483647 w 384"/>
                <a:gd name="T33" fmla="*/ 2147483647 h 248"/>
                <a:gd name="T34" fmla="*/ 2147483647 w 384"/>
                <a:gd name="T35" fmla="*/ 2147483647 h 248"/>
                <a:gd name="T36" fmla="*/ 2147483647 w 384"/>
                <a:gd name="T37" fmla="*/ 2147483647 h 248"/>
                <a:gd name="T38" fmla="*/ 2147483647 w 384"/>
                <a:gd name="T39" fmla="*/ 2147483647 h 248"/>
                <a:gd name="T40" fmla="*/ 2147483647 w 384"/>
                <a:gd name="T41" fmla="*/ 2147483647 h 248"/>
                <a:gd name="T42" fmla="*/ 2147483647 w 384"/>
                <a:gd name="T43" fmla="*/ 2147483647 h 248"/>
                <a:gd name="T44" fmla="*/ 2147483647 w 384"/>
                <a:gd name="T45" fmla="*/ 2147483647 h 248"/>
                <a:gd name="T46" fmla="*/ 2147483647 w 384"/>
                <a:gd name="T47" fmla="*/ 0 h 248"/>
                <a:gd name="T48" fmla="*/ 0 w 384"/>
                <a:gd name="T49" fmla="*/ 0 h 248"/>
                <a:gd name="T50" fmla="*/ 2147483647 w 384"/>
                <a:gd name="T51" fmla="*/ 2147483647 h 248"/>
                <a:gd name="T52" fmla="*/ 2147483647 w 384"/>
                <a:gd name="T53" fmla="*/ 2147483647 h 248"/>
                <a:gd name="T54" fmla="*/ 2147483647 w 384"/>
                <a:gd name="T55" fmla="*/ 2147483647 h 248"/>
                <a:gd name="T56" fmla="*/ 2147483647 w 384"/>
                <a:gd name="T57" fmla="*/ 2147483647 h 248"/>
                <a:gd name="T58" fmla="*/ 2147483647 w 384"/>
                <a:gd name="T59" fmla="*/ 2147483647 h 248"/>
                <a:gd name="T60" fmla="*/ 2147483647 w 384"/>
                <a:gd name="T61" fmla="*/ 2147483647 h 248"/>
                <a:gd name="T62" fmla="*/ 2147483647 w 384"/>
                <a:gd name="T63" fmla="*/ 2147483647 h 248"/>
                <a:gd name="T64" fmla="*/ 2147483647 w 384"/>
                <a:gd name="T65" fmla="*/ 2147483647 h 248"/>
                <a:gd name="T66" fmla="*/ 2147483647 w 384"/>
                <a:gd name="T67" fmla="*/ 2147483647 h 248"/>
                <a:gd name="T68" fmla="*/ 2147483647 w 384"/>
                <a:gd name="T69" fmla="*/ 2147483647 h 248"/>
                <a:gd name="T70" fmla="*/ 2147483647 w 384"/>
                <a:gd name="T71" fmla="*/ 2147483647 h 248"/>
                <a:gd name="T72" fmla="*/ 2147483647 w 384"/>
                <a:gd name="T73" fmla="*/ 2147483647 h 248"/>
                <a:gd name="T74" fmla="*/ 2147483647 w 384"/>
                <a:gd name="T75" fmla="*/ 2147483647 h 248"/>
                <a:gd name="T76" fmla="*/ 2147483647 w 384"/>
                <a:gd name="T77" fmla="*/ 2147483647 h 248"/>
                <a:gd name="T78" fmla="*/ 2147483647 w 384"/>
                <a:gd name="T79" fmla="*/ 2147483647 h 248"/>
                <a:gd name="T80" fmla="*/ 2147483647 w 384"/>
                <a:gd name="T81" fmla="*/ 2147483647 h 248"/>
                <a:gd name="T82" fmla="*/ 2147483647 w 384"/>
                <a:gd name="T83" fmla="*/ 2147483647 h 248"/>
                <a:gd name="T84" fmla="*/ 2147483647 w 384"/>
                <a:gd name="T85" fmla="*/ 2147483647 h 248"/>
                <a:gd name="T86" fmla="*/ 2147483647 w 384"/>
                <a:gd name="T87" fmla="*/ 2147483647 h 248"/>
                <a:gd name="T88" fmla="*/ 2147483647 w 384"/>
                <a:gd name="T89" fmla="*/ 2147483647 h 248"/>
                <a:gd name="T90" fmla="*/ 2147483647 w 384"/>
                <a:gd name="T91" fmla="*/ 2147483647 h 248"/>
                <a:gd name="T92" fmla="*/ 2147483647 w 384"/>
                <a:gd name="T93" fmla="*/ 2147483647 h 248"/>
                <a:gd name="T94" fmla="*/ 2147483647 w 384"/>
                <a:gd name="T95" fmla="*/ 2147483647 h 248"/>
                <a:gd name="T96" fmla="*/ 2147483647 w 384"/>
                <a:gd name="T97" fmla="*/ 2147483647 h 248"/>
                <a:gd name="T98" fmla="*/ 2147483647 w 384"/>
                <a:gd name="T99" fmla="*/ 2147483647 h 248"/>
                <a:gd name="T100" fmla="*/ 2147483647 w 384"/>
                <a:gd name="T101" fmla="*/ 2147483647 h 248"/>
                <a:gd name="T102" fmla="*/ 2147483647 w 384"/>
                <a:gd name="T103" fmla="*/ 2147483647 h 248"/>
                <a:gd name="T104" fmla="*/ 2147483647 w 384"/>
                <a:gd name="T105" fmla="*/ 2147483647 h 248"/>
                <a:gd name="T106" fmla="*/ 2147483647 w 384"/>
                <a:gd name="T107" fmla="*/ 2147483647 h 248"/>
                <a:gd name="T108" fmla="*/ 2147483647 w 384"/>
                <a:gd name="T109" fmla="*/ 2147483647 h 24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84"/>
                <a:gd name="T166" fmla="*/ 0 h 248"/>
                <a:gd name="T167" fmla="*/ 384 w 384"/>
                <a:gd name="T168" fmla="*/ 248 h 24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84" h="248">
                  <a:moveTo>
                    <a:pt x="320" y="232"/>
                  </a:moveTo>
                  <a:lnTo>
                    <a:pt x="336" y="232"/>
                  </a:lnTo>
                  <a:lnTo>
                    <a:pt x="328" y="216"/>
                  </a:lnTo>
                  <a:lnTo>
                    <a:pt x="336" y="208"/>
                  </a:lnTo>
                  <a:lnTo>
                    <a:pt x="352" y="208"/>
                  </a:lnTo>
                  <a:lnTo>
                    <a:pt x="360" y="200"/>
                  </a:lnTo>
                  <a:lnTo>
                    <a:pt x="376" y="192"/>
                  </a:lnTo>
                  <a:lnTo>
                    <a:pt x="384" y="160"/>
                  </a:lnTo>
                  <a:lnTo>
                    <a:pt x="336" y="168"/>
                  </a:lnTo>
                  <a:lnTo>
                    <a:pt x="312" y="192"/>
                  </a:lnTo>
                  <a:lnTo>
                    <a:pt x="280" y="200"/>
                  </a:lnTo>
                  <a:lnTo>
                    <a:pt x="248" y="160"/>
                  </a:lnTo>
                  <a:lnTo>
                    <a:pt x="248" y="104"/>
                  </a:lnTo>
                  <a:lnTo>
                    <a:pt x="256" y="96"/>
                  </a:lnTo>
                  <a:lnTo>
                    <a:pt x="232" y="88"/>
                  </a:lnTo>
                  <a:lnTo>
                    <a:pt x="216" y="72"/>
                  </a:lnTo>
                  <a:lnTo>
                    <a:pt x="208" y="56"/>
                  </a:lnTo>
                  <a:lnTo>
                    <a:pt x="192" y="40"/>
                  </a:lnTo>
                  <a:lnTo>
                    <a:pt x="168" y="48"/>
                  </a:lnTo>
                  <a:lnTo>
                    <a:pt x="136" y="16"/>
                  </a:lnTo>
                  <a:lnTo>
                    <a:pt x="112" y="8"/>
                  </a:lnTo>
                  <a:lnTo>
                    <a:pt x="104" y="16"/>
                  </a:lnTo>
                  <a:lnTo>
                    <a:pt x="72" y="16"/>
                  </a:lnTo>
                  <a:lnTo>
                    <a:pt x="32" y="0"/>
                  </a:lnTo>
                  <a:lnTo>
                    <a:pt x="0" y="0"/>
                  </a:lnTo>
                  <a:lnTo>
                    <a:pt x="24" y="48"/>
                  </a:lnTo>
                  <a:lnTo>
                    <a:pt x="40" y="72"/>
                  </a:lnTo>
                  <a:lnTo>
                    <a:pt x="32" y="80"/>
                  </a:lnTo>
                  <a:lnTo>
                    <a:pt x="64" y="96"/>
                  </a:lnTo>
                  <a:lnTo>
                    <a:pt x="64" y="120"/>
                  </a:lnTo>
                  <a:lnTo>
                    <a:pt x="80" y="128"/>
                  </a:lnTo>
                  <a:lnTo>
                    <a:pt x="96" y="144"/>
                  </a:lnTo>
                  <a:lnTo>
                    <a:pt x="96" y="128"/>
                  </a:lnTo>
                  <a:lnTo>
                    <a:pt x="80" y="120"/>
                  </a:lnTo>
                  <a:lnTo>
                    <a:pt x="64" y="80"/>
                  </a:lnTo>
                  <a:lnTo>
                    <a:pt x="40" y="40"/>
                  </a:lnTo>
                  <a:lnTo>
                    <a:pt x="32" y="16"/>
                  </a:lnTo>
                  <a:lnTo>
                    <a:pt x="48" y="24"/>
                  </a:lnTo>
                  <a:lnTo>
                    <a:pt x="72" y="64"/>
                  </a:lnTo>
                  <a:lnTo>
                    <a:pt x="80" y="80"/>
                  </a:lnTo>
                  <a:lnTo>
                    <a:pt x="96" y="88"/>
                  </a:lnTo>
                  <a:lnTo>
                    <a:pt x="96" y="104"/>
                  </a:lnTo>
                  <a:lnTo>
                    <a:pt x="112" y="112"/>
                  </a:lnTo>
                  <a:lnTo>
                    <a:pt x="120" y="120"/>
                  </a:lnTo>
                  <a:lnTo>
                    <a:pt x="144" y="144"/>
                  </a:lnTo>
                  <a:lnTo>
                    <a:pt x="144" y="168"/>
                  </a:lnTo>
                  <a:lnTo>
                    <a:pt x="144" y="184"/>
                  </a:lnTo>
                  <a:lnTo>
                    <a:pt x="200" y="216"/>
                  </a:lnTo>
                  <a:lnTo>
                    <a:pt x="224" y="224"/>
                  </a:lnTo>
                  <a:lnTo>
                    <a:pt x="264" y="240"/>
                  </a:lnTo>
                  <a:lnTo>
                    <a:pt x="280" y="232"/>
                  </a:lnTo>
                  <a:lnTo>
                    <a:pt x="288" y="232"/>
                  </a:lnTo>
                  <a:lnTo>
                    <a:pt x="312" y="248"/>
                  </a:lnTo>
                  <a:lnTo>
                    <a:pt x="312" y="240"/>
                  </a:lnTo>
                  <a:lnTo>
                    <a:pt x="320" y="232"/>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85" name="Freeform 809"/>
            <p:cNvSpPr/>
            <p:nvPr/>
          </p:nvSpPr>
          <p:spPr bwMode="auto">
            <a:xfrm>
              <a:off x="3097599" y="3550909"/>
              <a:ext cx="85536" cy="107468"/>
            </a:xfrm>
            <a:custGeom>
              <a:avLst/>
              <a:gdLst>
                <a:gd name="T0" fmla="*/ 2147483647 w 64"/>
                <a:gd name="T1" fmla="*/ 2147483647 h 80"/>
                <a:gd name="T2" fmla="*/ 2147483647 w 64"/>
                <a:gd name="T3" fmla="*/ 2147483647 h 80"/>
                <a:gd name="T4" fmla="*/ 2147483647 w 64"/>
                <a:gd name="T5" fmla="*/ 2147483647 h 80"/>
                <a:gd name="T6" fmla="*/ 2147483647 w 64"/>
                <a:gd name="T7" fmla="*/ 2147483647 h 80"/>
                <a:gd name="T8" fmla="*/ 2147483647 w 64"/>
                <a:gd name="T9" fmla="*/ 2147483647 h 80"/>
                <a:gd name="T10" fmla="*/ 2147483647 w 64"/>
                <a:gd name="T11" fmla="*/ 2147483647 h 80"/>
                <a:gd name="T12" fmla="*/ 2147483647 w 64"/>
                <a:gd name="T13" fmla="*/ 0 h 80"/>
                <a:gd name="T14" fmla="*/ 2147483647 w 64"/>
                <a:gd name="T15" fmla="*/ 2147483647 h 80"/>
                <a:gd name="T16" fmla="*/ 0 w 64"/>
                <a:gd name="T17" fmla="*/ 2147483647 h 80"/>
                <a:gd name="T18" fmla="*/ 2147483647 w 64"/>
                <a:gd name="T19" fmla="*/ 2147483647 h 80"/>
                <a:gd name="T20" fmla="*/ 0 w 64"/>
                <a:gd name="T21" fmla="*/ 2147483647 h 80"/>
                <a:gd name="T22" fmla="*/ 0 w 64"/>
                <a:gd name="T23" fmla="*/ 2147483647 h 80"/>
                <a:gd name="T24" fmla="*/ 2147483647 w 64"/>
                <a:gd name="T25" fmla="*/ 2147483647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80"/>
                <a:gd name="T41" fmla="*/ 64 w 64"/>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80">
                  <a:moveTo>
                    <a:pt x="16" y="80"/>
                  </a:moveTo>
                  <a:lnTo>
                    <a:pt x="32" y="64"/>
                  </a:lnTo>
                  <a:lnTo>
                    <a:pt x="40" y="56"/>
                  </a:lnTo>
                  <a:lnTo>
                    <a:pt x="56" y="40"/>
                  </a:lnTo>
                  <a:lnTo>
                    <a:pt x="64" y="24"/>
                  </a:lnTo>
                  <a:lnTo>
                    <a:pt x="48" y="16"/>
                  </a:lnTo>
                  <a:lnTo>
                    <a:pt x="16" y="0"/>
                  </a:lnTo>
                  <a:lnTo>
                    <a:pt x="16" y="8"/>
                  </a:lnTo>
                  <a:lnTo>
                    <a:pt x="0" y="48"/>
                  </a:lnTo>
                  <a:lnTo>
                    <a:pt x="8" y="64"/>
                  </a:lnTo>
                  <a:lnTo>
                    <a:pt x="0" y="64"/>
                  </a:lnTo>
                  <a:lnTo>
                    <a:pt x="0" y="72"/>
                  </a:lnTo>
                  <a:lnTo>
                    <a:pt x="16" y="80"/>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86" name="Freeform 810"/>
            <p:cNvSpPr/>
            <p:nvPr/>
          </p:nvSpPr>
          <p:spPr bwMode="auto">
            <a:xfrm>
              <a:off x="2474721" y="2992731"/>
              <a:ext cx="515410" cy="332275"/>
            </a:xfrm>
            <a:custGeom>
              <a:avLst/>
              <a:gdLst>
                <a:gd name="T0" fmla="*/ 2147483647 w 384"/>
                <a:gd name="T1" fmla="*/ 2147483647 h 248"/>
                <a:gd name="T2" fmla="*/ 2147483647 w 384"/>
                <a:gd name="T3" fmla="*/ 2147483647 h 248"/>
                <a:gd name="T4" fmla="*/ 2147483647 w 384"/>
                <a:gd name="T5" fmla="*/ 2147483647 h 248"/>
                <a:gd name="T6" fmla="*/ 2147483647 w 384"/>
                <a:gd name="T7" fmla="*/ 2147483647 h 248"/>
                <a:gd name="T8" fmla="*/ 2147483647 w 384"/>
                <a:gd name="T9" fmla="*/ 2147483647 h 248"/>
                <a:gd name="T10" fmla="*/ 2147483647 w 384"/>
                <a:gd name="T11" fmla="*/ 2147483647 h 248"/>
                <a:gd name="T12" fmla="*/ 2147483647 w 384"/>
                <a:gd name="T13" fmla="*/ 2147483647 h 248"/>
                <a:gd name="T14" fmla="*/ 2147483647 w 384"/>
                <a:gd name="T15" fmla="*/ 2147483647 h 248"/>
                <a:gd name="T16" fmla="*/ 2147483647 w 384"/>
                <a:gd name="T17" fmla="*/ 2147483647 h 248"/>
                <a:gd name="T18" fmla="*/ 2147483647 w 384"/>
                <a:gd name="T19" fmla="*/ 2147483647 h 248"/>
                <a:gd name="T20" fmla="*/ 2147483647 w 384"/>
                <a:gd name="T21" fmla="*/ 2147483647 h 248"/>
                <a:gd name="T22" fmla="*/ 2147483647 w 384"/>
                <a:gd name="T23" fmla="*/ 2147483647 h 248"/>
                <a:gd name="T24" fmla="*/ 2147483647 w 384"/>
                <a:gd name="T25" fmla="*/ 2147483647 h 248"/>
                <a:gd name="T26" fmla="*/ 2147483647 w 384"/>
                <a:gd name="T27" fmla="*/ 2147483647 h 248"/>
                <a:gd name="T28" fmla="*/ 2147483647 w 384"/>
                <a:gd name="T29" fmla="*/ 2147483647 h 248"/>
                <a:gd name="T30" fmla="*/ 2147483647 w 384"/>
                <a:gd name="T31" fmla="*/ 2147483647 h 248"/>
                <a:gd name="T32" fmla="*/ 2147483647 w 384"/>
                <a:gd name="T33" fmla="*/ 2147483647 h 248"/>
                <a:gd name="T34" fmla="*/ 2147483647 w 384"/>
                <a:gd name="T35" fmla="*/ 2147483647 h 248"/>
                <a:gd name="T36" fmla="*/ 2147483647 w 384"/>
                <a:gd name="T37" fmla="*/ 2147483647 h 248"/>
                <a:gd name="T38" fmla="*/ 2147483647 w 384"/>
                <a:gd name="T39" fmla="*/ 2147483647 h 248"/>
                <a:gd name="T40" fmla="*/ 2147483647 w 384"/>
                <a:gd name="T41" fmla="*/ 2147483647 h 248"/>
                <a:gd name="T42" fmla="*/ 2147483647 w 384"/>
                <a:gd name="T43" fmla="*/ 2147483647 h 248"/>
                <a:gd name="T44" fmla="*/ 2147483647 w 384"/>
                <a:gd name="T45" fmla="*/ 2147483647 h 248"/>
                <a:gd name="T46" fmla="*/ 2147483647 w 384"/>
                <a:gd name="T47" fmla="*/ 2147483647 h 248"/>
                <a:gd name="T48" fmla="*/ 2147483647 w 384"/>
                <a:gd name="T49" fmla="*/ 0 h 248"/>
                <a:gd name="T50" fmla="*/ 0 w 384"/>
                <a:gd name="T51" fmla="*/ 0 h 248"/>
                <a:gd name="T52" fmla="*/ 2147483647 w 384"/>
                <a:gd name="T53" fmla="*/ 2147483647 h 248"/>
                <a:gd name="T54" fmla="*/ 2147483647 w 384"/>
                <a:gd name="T55" fmla="*/ 2147483647 h 248"/>
                <a:gd name="T56" fmla="*/ 2147483647 w 384"/>
                <a:gd name="T57" fmla="*/ 2147483647 h 248"/>
                <a:gd name="T58" fmla="*/ 2147483647 w 384"/>
                <a:gd name="T59" fmla="*/ 2147483647 h 248"/>
                <a:gd name="T60" fmla="*/ 2147483647 w 384"/>
                <a:gd name="T61" fmla="*/ 2147483647 h 248"/>
                <a:gd name="T62" fmla="*/ 2147483647 w 384"/>
                <a:gd name="T63" fmla="*/ 2147483647 h 248"/>
                <a:gd name="T64" fmla="*/ 2147483647 w 384"/>
                <a:gd name="T65" fmla="*/ 2147483647 h 248"/>
                <a:gd name="T66" fmla="*/ 2147483647 w 384"/>
                <a:gd name="T67" fmla="*/ 2147483647 h 248"/>
                <a:gd name="T68" fmla="*/ 2147483647 w 384"/>
                <a:gd name="T69" fmla="*/ 2147483647 h 248"/>
                <a:gd name="T70" fmla="*/ 2147483647 w 384"/>
                <a:gd name="T71" fmla="*/ 2147483647 h 248"/>
                <a:gd name="T72" fmla="*/ 2147483647 w 384"/>
                <a:gd name="T73" fmla="*/ 2147483647 h 248"/>
                <a:gd name="T74" fmla="*/ 2147483647 w 384"/>
                <a:gd name="T75" fmla="*/ 2147483647 h 248"/>
                <a:gd name="T76" fmla="*/ 2147483647 w 384"/>
                <a:gd name="T77" fmla="*/ 2147483647 h 248"/>
                <a:gd name="T78" fmla="*/ 2147483647 w 384"/>
                <a:gd name="T79" fmla="*/ 2147483647 h 248"/>
                <a:gd name="T80" fmla="*/ 2147483647 w 384"/>
                <a:gd name="T81" fmla="*/ 2147483647 h 248"/>
                <a:gd name="T82" fmla="*/ 2147483647 w 384"/>
                <a:gd name="T83" fmla="*/ 2147483647 h 248"/>
                <a:gd name="T84" fmla="*/ 2147483647 w 384"/>
                <a:gd name="T85" fmla="*/ 2147483647 h 248"/>
                <a:gd name="T86" fmla="*/ 2147483647 w 384"/>
                <a:gd name="T87" fmla="*/ 2147483647 h 248"/>
                <a:gd name="T88" fmla="*/ 2147483647 w 384"/>
                <a:gd name="T89" fmla="*/ 2147483647 h 248"/>
                <a:gd name="T90" fmla="*/ 2147483647 w 384"/>
                <a:gd name="T91" fmla="*/ 2147483647 h 248"/>
                <a:gd name="T92" fmla="*/ 2147483647 w 384"/>
                <a:gd name="T93" fmla="*/ 2147483647 h 248"/>
                <a:gd name="T94" fmla="*/ 2147483647 w 384"/>
                <a:gd name="T95" fmla="*/ 2147483647 h 248"/>
                <a:gd name="T96" fmla="*/ 2147483647 w 384"/>
                <a:gd name="T97" fmla="*/ 2147483647 h 248"/>
                <a:gd name="T98" fmla="*/ 2147483647 w 384"/>
                <a:gd name="T99" fmla="*/ 2147483647 h 248"/>
                <a:gd name="T100" fmla="*/ 2147483647 w 384"/>
                <a:gd name="T101" fmla="*/ 2147483647 h 248"/>
                <a:gd name="T102" fmla="*/ 2147483647 w 384"/>
                <a:gd name="T103" fmla="*/ 2147483647 h 248"/>
                <a:gd name="T104" fmla="*/ 2147483647 w 384"/>
                <a:gd name="T105" fmla="*/ 2147483647 h 248"/>
                <a:gd name="T106" fmla="*/ 2147483647 w 384"/>
                <a:gd name="T107" fmla="*/ 2147483647 h 248"/>
                <a:gd name="T108" fmla="*/ 2147483647 w 384"/>
                <a:gd name="T109" fmla="*/ 2147483647 h 248"/>
                <a:gd name="T110" fmla="*/ 2147483647 w 384"/>
                <a:gd name="T111" fmla="*/ 2147483647 h 24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84"/>
                <a:gd name="T169" fmla="*/ 0 h 248"/>
                <a:gd name="T170" fmla="*/ 384 w 384"/>
                <a:gd name="T171" fmla="*/ 248 h 24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84" h="248">
                  <a:moveTo>
                    <a:pt x="320" y="232"/>
                  </a:moveTo>
                  <a:lnTo>
                    <a:pt x="336" y="232"/>
                  </a:lnTo>
                  <a:lnTo>
                    <a:pt x="328" y="216"/>
                  </a:lnTo>
                  <a:lnTo>
                    <a:pt x="336" y="208"/>
                  </a:lnTo>
                  <a:lnTo>
                    <a:pt x="352" y="208"/>
                  </a:lnTo>
                  <a:lnTo>
                    <a:pt x="360" y="200"/>
                  </a:lnTo>
                  <a:lnTo>
                    <a:pt x="376" y="192"/>
                  </a:lnTo>
                  <a:lnTo>
                    <a:pt x="384" y="160"/>
                  </a:lnTo>
                  <a:lnTo>
                    <a:pt x="336" y="168"/>
                  </a:lnTo>
                  <a:lnTo>
                    <a:pt x="312" y="192"/>
                  </a:lnTo>
                  <a:lnTo>
                    <a:pt x="280" y="200"/>
                  </a:lnTo>
                  <a:lnTo>
                    <a:pt x="248" y="160"/>
                  </a:lnTo>
                  <a:lnTo>
                    <a:pt x="248" y="104"/>
                  </a:lnTo>
                  <a:lnTo>
                    <a:pt x="256" y="96"/>
                  </a:lnTo>
                  <a:lnTo>
                    <a:pt x="232" y="88"/>
                  </a:lnTo>
                  <a:lnTo>
                    <a:pt x="216" y="72"/>
                  </a:lnTo>
                  <a:lnTo>
                    <a:pt x="208" y="56"/>
                  </a:lnTo>
                  <a:lnTo>
                    <a:pt x="192" y="40"/>
                  </a:lnTo>
                  <a:lnTo>
                    <a:pt x="168" y="48"/>
                  </a:lnTo>
                  <a:lnTo>
                    <a:pt x="136" y="16"/>
                  </a:lnTo>
                  <a:lnTo>
                    <a:pt x="112" y="8"/>
                  </a:lnTo>
                  <a:lnTo>
                    <a:pt x="104" y="16"/>
                  </a:lnTo>
                  <a:lnTo>
                    <a:pt x="72" y="16"/>
                  </a:lnTo>
                  <a:lnTo>
                    <a:pt x="32" y="0"/>
                  </a:lnTo>
                  <a:lnTo>
                    <a:pt x="0" y="0"/>
                  </a:lnTo>
                  <a:lnTo>
                    <a:pt x="24" y="48"/>
                  </a:lnTo>
                  <a:lnTo>
                    <a:pt x="40" y="72"/>
                  </a:lnTo>
                  <a:lnTo>
                    <a:pt x="32" y="80"/>
                  </a:lnTo>
                  <a:lnTo>
                    <a:pt x="64" y="96"/>
                  </a:lnTo>
                  <a:lnTo>
                    <a:pt x="64" y="120"/>
                  </a:lnTo>
                  <a:lnTo>
                    <a:pt x="80" y="128"/>
                  </a:lnTo>
                  <a:lnTo>
                    <a:pt x="96" y="144"/>
                  </a:lnTo>
                  <a:lnTo>
                    <a:pt x="96" y="128"/>
                  </a:lnTo>
                  <a:lnTo>
                    <a:pt x="80" y="120"/>
                  </a:lnTo>
                  <a:lnTo>
                    <a:pt x="64" y="80"/>
                  </a:lnTo>
                  <a:lnTo>
                    <a:pt x="40" y="40"/>
                  </a:lnTo>
                  <a:lnTo>
                    <a:pt x="32" y="16"/>
                  </a:lnTo>
                  <a:lnTo>
                    <a:pt x="48" y="24"/>
                  </a:lnTo>
                  <a:lnTo>
                    <a:pt x="72" y="64"/>
                  </a:lnTo>
                  <a:lnTo>
                    <a:pt x="80" y="80"/>
                  </a:lnTo>
                  <a:lnTo>
                    <a:pt x="96" y="88"/>
                  </a:lnTo>
                  <a:lnTo>
                    <a:pt x="96" y="104"/>
                  </a:lnTo>
                  <a:lnTo>
                    <a:pt x="112" y="112"/>
                  </a:lnTo>
                  <a:lnTo>
                    <a:pt x="120" y="120"/>
                  </a:lnTo>
                  <a:lnTo>
                    <a:pt x="144" y="144"/>
                  </a:lnTo>
                  <a:lnTo>
                    <a:pt x="144" y="168"/>
                  </a:lnTo>
                  <a:lnTo>
                    <a:pt x="144" y="184"/>
                  </a:lnTo>
                  <a:lnTo>
                    <a:pt x="200" y="216"/>
                  </a:lnTo>
                  <a:lnTo>
                    <a:pt x="224" y="224"/>
                  </a:lnTo>
                  <a:lnTo>
                    <a:pt x="264" y="240"/>
                  </a:lnTo>
                  <a:lnTo>
                    <a:pt x="280" y="232"/>
                  </a:lnTo>
                  <a:lnTo>
                    <a:pt x="288" y="232"/>
                  </a:lnTo>
                  <a:lnTo>
                    <a:pt x="312" y="248"/>
                  </a:lnTo>
                  <a:lnTo>
                    <a:pt x="312" y="240"/>
                  </a:lnTo>
                  <a:lnTo>
                    <a:pt x="320" y="232"/>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87" name="Freeform 778"/>
            <p:cNvSpPr/>
            <p:nvPr/>
          </p:nvSpPr>
          <p:spPr bwMode="auto">
            <a:xfrm>
              <a:off x="2071166" y="1789743"/>
              <a:ext cx="1449727" cy="999017"/>
            </a:xfrm>
            <a:custGeom>
              <a:avLst/>
              <a:gdLst>
                <a:gd name="T0" fmla="*/ 2147483647 w 1080"/>
                <a:gd name="T1" fmla="*/ 2147483647 h 744"/>
                <a:gd name="T2" fmla="*/ 2147483647 w 1080"/>
                <a:gd name="T3" fmla="*/ 2147483647 h 744"/>
                <a:gd name="T4" fmla="*/ 2147483647 w 1080"/>
                <a:gd name="T5" fmla="*/ 2147483647 h 744"/>
                <a:gd name="T6" fmla="*/ 2147483647 w 1080"/>
                <a:gd name="T7" fmla="*/ 2147483647 h 744"/>
                <a:gd name="T8" fmla="*/ 2147483647 w 1080"/>
                <a:gd name="T9" fmla="*/ 2147483647 h 744"/>
                <a:gd name="T10" fmla="*/ 2147483647 w 1080"/>
                <a:gd name="T11" fmla="*/ 2147483647 h 744"/>
                <a:gd name="T12" fmla="*/ 2147483647 w 1080"/>
                <a:gd name="T13" fmla="*/ 2147483647 h 744"/>
                <a:gd name="T14" fmla="*/ 2147483647 w 1080"/>
                <a:gd name="T15" fmla="*/ 2147483647 h 744"/>
                <a:gd name="T16" fmla="*/ 2147483647 w 1080"/>
                <a:gd name="T17" fmla="*/ 2147483647 h 744"/>
                <a:gd name="T18" fmla="*/ 2147483647 w 1080"/>
                <a:gd name="T19" fmla="*/ 2147483647 h 744"/>
                <a:gd name="T20" fmla="*/ 2147483647 w 1080"/>
                <a:gd name="T21" fmla="*/ 2147483647 h 744"/>
                <a:gd name="T22" fmla="*/ 2147483647 w 1080"/>
                <a:gd name="T23" fmla="*/ 2147483647 h 744"/>
                <a:gd name="T24" fmla="*/ 2147483647 w 1080"/>
                <a:gd name="T25" fmla="*/ 2147483647 h 744"/>
                <a:gd name="T26" fmla="*/ 2147483647 w 1080"/>
                <a:gd name="T27" fmla="*/ 2147483647 h 744"/>
                <a:gd name="T28" fmla="*/ 2147483647 w 1080"/>
                <a:gd name="T29" fmla="*/ 2147483647 h 744"/>
                <a:gd name="T30" fmla="*/ 2147483647 w 1080"/>
                <a:gd name="T31" fmla="*/ 2147483647 h 744"/>
                <a:gd name="T32" fmla="*/ 2147483647 w 1080"/>
                <a:gd name="T33" fmla="*/ 2147483647 h 744"/>
                <a:gd name="T34" fmla="*/ 2147483647 w 1080"/>
                <a:gd name="T35" fmla="*/ 2147483647 h 744"/>
                <a:gd name="T36" fmla="*/ 2147483647 w 1080"/>
                <a:gd name="T37" fmla="*/ 2147483647 h 744"/>
                <a:gd name="T38" fmla="*/ 2147483647 w 1080"/>
                <a:gd name="T39" fmla="*/ 2147483647 h 744"/>
                <a:gd name="T40" fmla="*/ 2147483647 w 1080"/>
                <a:gd name="T41" fmla="*/ 2147483647 h 744"/>
                <a:gd name="T42" fmla="*/ 2147483647 w 1080"/>
                <a:gd name="T43" fmla="*/ 2147483647 h 744"/>
                <a:gd name="T44" fmla="*/ 2147483647 w 1080"/>
                <a:gd name="T45" fmla="*/ 2147483647 h 744"/>
                <a:gd name="T46" fmla="*/ 2147483647 w 1080"/>
                <a:gd name="T47" fmla="*/ 2147483647 h 744"/>
                <a:gd name="T48" fmla="*/ 2147483647 w 1080"/>
                <a:gd name="T49" fmla="*/ 2147483647 h 744"/>
                <a:gd name="T50" fmla="*/ 2147483647 w 1080"/>
                <a:gd name="T51" fmla="*/ 2147483647 h 744"/>
                <a:gd name="T52" fmla="*/ 2147483647 w 1080"/>
                <a:gd name="T53" fmla="*/ 2147483647 h 744"/>
                <a:gd name="T54" fmla="*/ 2147483647 w 1080"/>
                <a:gd name="T55" fmla="*/ 2147483647 h 744"/>
                <a:gd name="T56" fmla="*/ 2147483647 w 1080"/>
                <a:gd name="T57" fmla="*/ 2147483647 h 744"/>
                <a:gd name="T58" fmla="*/ 2147483647 w 1080"/>
                <a:gd name="T59" fmla="*/ 2147483647 h 744"/>
                <a:gd name="T60" fmla="*/ 2147483647 w 1080"/>
                <a:gd name="T61" fmla="*/ 2147483647 h 744"/>
                <a:gd name="T62" fmla="*/ 2147483647 w 1080"/>
                <a:gd name="T63" fmla="*/ 2147483647 h 744"/>
                <a:gd name="T64" fmla="*/ 2147483647 w 1080"/>
                <a:gd name="T65" fmla="*/ 2147483647 h 744"/>
                <a:gd name="T66" fmla="*/ 2147483647 w 1080"/>
                <a:gd name="T67" fmla="*/ 2147483647 h 744"/>
                <a:gd name="T68" fmla="*/ 2147483647 w 1080"/>
                <a:gd name="T69" fmla="*/ 2147483647 h 744"/>
                <a:gd name="T70" fmla="*/ 2147483647 w 1080"/>
                <a:gd name="T71" fmla="*/ 2147483647 h 744"/>
                <a:gd name="T72" fmla="*/ 2147483647 w 1080"/>
                <a:gd name="T73" fmla="*/ 2147483647 h 744"/>
                <a:gd name="T74" fmla="*/ 2147483647 w 1080"/>
                <a:gd name="T75" fmla="*/ 2147483647 h 744"/>
                <a:gd name="T76" fmla="*/ 2147483647 w 1080"/>
                <a:gd name="T77" fmla="*/ 2147483647 h 744"/>
                <a:gd name="T78" fmla="*/ 2147483647 w 1080"/>
                <a:gd name="T79" fmla="*/ 2147483647 h 744"/>
                <a:gd name="T80" fmla="*/ 2147483647 w 1080"/>
                <a:gd name="T81" fmla="*/ 0 h 744"/>
                <a:gd name="T82" fmla="*/ 2147483647 w 1080"/>
                <a:gd name="T83" fmla="*/ 2147483647 h 744"/>
                <a:gd name="T84" fmla="*/ 2147483647 w 1080"/>
                <a:gd name="T85" fmla="*/ 2147483647 h 744"/>
                <a:gd name="T86" fmla="*/ 2147483647 w 1080"/>
                <a:gd name="T87" fmla="*/ 2147483647 h 744"/>
                <a:gd name="T88" fmla="*/ 2147483647 w 1080"/>
                <a:gd name="T89" fmla="*/ 2147483647 h 744"/>
                <a:gd name="T90" fmla="*/ 2147483647 w 1080"/>
                <a:gd name="T91" fmla="*/ 2147483647 h 744"/>
                <a:gd name="T92" fmla="*/ 2147483647 w 1080"/>
                <a:gd name="T93" fmla="*/ 2147483647 h 744"/>
                <a:gd name="T94" fmla="*/ 2147483647 w 1080"/>
                <a:gd name="T95" fmla="*/ 2147483647 h 744"/>
                <a:gd name="T96" fmla="*/ 2147483647 w 1080"/>
                <a:gd name="T97" fmla="*/ 2147483647 h 744"/>
                <a:gd name="T98" fmla="*/ 2147483647 w 1080"/>
                <a:gd name="T99" fmla="*/ 2147483647 h 744"/>
                <a:gd name="T100" fmla="*/ 2147483647 w 1080"/>
                <a:gd name="T101" fmla="*/ 2147483647 h 744"/>
                <a:gd name="T102" fmla="*/ 2147483647 w 1080"/>
                <a:gd name="T103" fmla="*/ 2147483647 h 744"/>
                <a:gd name="T104" fmla="*/ 2147483647 w 1080"/>
                <a:gd name="T105" fmla="*/ 2147483647 h 744"/>
                <a:gd name="T106" fmla="*/ 2147483647 w 1080"/>
                <a:gd name="T107" fmla="*/ 2147483647 h 744"/>
                <a:gd name="T108" fmla="*/ 2147483647 w 1080"/>
                <a:gd name="T109" fmla="*/ 2147483647 h 744"/>
                <a:gd name="T110" fmla="*/ 0 w 1080"/>
                <a:gd name="T111" fmla="*/ 2147483647 h 744"/>
                <a:gd name="T112" fmla="*/ 2147483647 w 1080"/>
                <a:gd name="T113" fmla="*/ 2147483647 h 744"/>
                <a:gd name="T114" fmla="*/ 2147483647 w 1080"/>
                <a:gd name="T115" fmla="*/ 2147483647 h 744"/>
                <a:gd name="T116" fmla="*/ 2147483647 w 1080"/>
                <a:gd name="T117" fmla="*/ 2147483647 h 744"/>
                <a:gd name="T118" fmla="*/ 2147483647 w 1080"/>
                <a:gd name="T119" fmla="*/ 2147483647 h 744"/>
                <a:gd name="T120" fmla="*/ 2147483647 w 1080"/>
                <a:gd name="T121" fmla="*/ 2147483647 h 744"/>
                <a:gd name="T122" fmla="*/ 2147483647 w 1080"/>
                <a:gd name="T123" fmla="*/ 2147483647 h 74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80"/>
                <a:gd name="T187" fmla="*/ 0 h 744"/>
                <a:gd name="T188" fmla="*/ 1080 w 1080"/>
                <a:gd name="T189" fmla="*/ 744 h 74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80" h="744">
                  <a:moveTo>
                    <a:pt x="624" y="632"/>
                  </a:moveTo>
                  <a:lnTo>
                    <a:pt x="648" y="640"/>
                  </a:lnTo>
                  <a:lnTo>
                    <a:pt x="720" y="672"/>
                  </a:lnTo>
                  <a:lnTo>
                    <a:pt x="744" y="720"/>
                  </a:lnTo>
                  <a:lnTo>
                    <a:pt x="744" y="744"/>
                  </a:lnTo>
                  <a:lnTo>
                    <a:pt x="792" y="728"/>
                  </a:lnTo>
                  <a:lnTo>
                    <a:pt x="824" y="704"/>
                  </a:lnTo>
                  <a:lnTo>
                    <a:pt x="840" y="704"/>
                  </a:lnTo>
                  <a:lnTo>
                    <a:pt x="880" y="696"/>
                  </a:lnTo>
                  <a:lnTo>
                    <a:pt x="912" y="656"/>
                  </a:lnTo>
                  <a:lnTo>
                    <a:pt x="928" y="656"/>
                  </a:lnTo>
                  <a:lnTo>
                    <a:pt x="936" y="696"/>
                  </a:lnTo>
                  <a:lnTo>
                    <a:pt x="952" y="688"/>
                  </a:lnTo>
                  <a:lnTo>
                    <a:pt x="968" y="688"/>
                  </a:lnTo>
                  <a:lnTo>
                    <a:pt x="960" y="704"/>
                  </a:lnTo>
                  <a:lnTo>
                    <a:pt x="968" y="720"/>
                  </a:lnTo>
                  <a:lnTo>
                    <a:pt x="1000" y="688"/>
                  </a:lnTo>
                  <a:lnTo>
                    <a:pt x="1016" y="672"/>
                  </a:lnTo>
                  <a:lnTo>
                    <a:pt x="976" y="672"/>
                  </a:lnTo>
                  <a:lnTo>
                    <a:pt x="960" y="648"/>
                  </a:lnTo>
                  <a:lnTo>
                    <a:pt x="976" y="632"/>
                  </a:lnTo>
                  <a:lnTo>
                    <a:pt x="976" y="616"/>
                  </a:lnTo>
                  <a:lnTo>
                    <a:pt x="920" y="632"/>
                  </a:lnTo>
                  <a:lnTo>
                    <a:pt x="896" y="656"/>
                  </a:lnTo>
                  <a:lnTo>
                    <a:pt x="904" y="624"/>
                  </a:lnTo>
                  <a:lnTo>
                    <a:pt x="936" y="608"/>
                  </a:lnTo>
                  <a:lnTo>
                    <a:pt x="952" y="592"/>
                  </a:lnTo>
                  <a:lnTo>
                    <a:pt x="1000" y="600"/>
                  </a:lnTo>
                  <a:lnTo>
                    <a:pt x="1032" y="592"/>
                  </a:lnTo>
                  <a:lnTo>
                    <a:pt x="1064" y="576"/>
                  </a:lnTo>
                  <a:lnTo>
                    <a:pt x="1080" y="560"/>
                  </a:lnTo>
                  <a:lnTo>
                    <a:pt x="1064" y="520"/>
                  </a:lnTo>
                  <a:lnTo>
                    <a:pt x="1064" y="496"/>
                  </a:lnTo>
                  <a:lnTo>
                    <a:pt x="1008" y="472"/>
                  </a:lnTo>
                  <a:lnTo>
                    <a:pt x="1008" y="456"/>
                  </a:lnTo>
                  <a:lnTo>
                    <a:pt x="968" y="368"/>
                  </a:lnTo>
                  <a:lnTo>
                    <a:pt x="952" y="408"/>
                  </a:lnTo>
                  <a:lnTo>
                    <a:pt x="928" y="416"/>
                  </a:lnTo>
                  <a:lnTo>
                    <a:pt x="920" y="408"/>
                  </a:lnTo>
                  <a:lnTo>
                    <a:pt x="904" y="408"/>
                  </a:lnTo>
                  <a:lnTo>
                    <a:pt x="904" y="352"/>
                  </a:lnTo>
                  <a:lnTo>
                    <a:pt x="880" y="344"/>
                  </a:lnTo>
                  <a:lnTo>
                    <a:pt x="864" y="320"/>
                  </a:lnTo>
                  <a:lnTo>
                    <a:pt x="840" y="320"/>
                  </a:lnTo>
                  <a:lnTo>
                    <a:pt x="816" y="312"/>
                  </a:lnTo>
                  <a:lnTo>
                    <a:pt x="800" y="320"/>
                  </a:lnTo>
                  <a:lnTo>
                    <a:pt x="800" y="336"/>
                  </a:lnTo>
                  <a:lnTo>
                    <a:pt x="800" y="360"/>
                  </a:lnTo>
                  <a:lnTo>
                    <a:pt x="800" y="400"/>
                  </a:lnTo>
                  <a:lnTo>
                    <a:pt x="792" y="416"/>
                  </a:lnTo>
                  <a:lnTo>
                    <a:pt x="816" y="464"/>
                  </a:lnTo>
                  <a:lnTo>
                    <a:pt x="776" y="504"/>
                  </a:lnTo>
                  <a:lnTo>
                    <a:pt x="784" y="560"/>
                  </a:lnTo>
                  <a:lnTo>
                    <a:pt x="768" y="576"/>
                  </a:lnTo>
                  <a:lnTo>
                    <a:pt x="752" y="568"/>
                  </a:lnTo>
                  <a:lnTo>
                    <a:pt x="744" y="496"/>
                  </a:lnTo>
                  <a:lnTo>
                    <a:pt x="704" y="488"/>
                  </a:lnTo>
                  <a:lnTo>
                    <a:pt x="632" y="448"/>
                  </a:lnTo>
                  <a:lnTo>
                    <a:pt x="616" y="448"/>
                  </a:lnTo>
                  <a:lnTo>
                    <a:pt x="600" y="408"/>
                  </a:lnTo>
                  <a:lnTo>
                    <a:pt x="592" y="400"/>
                  </a:lnTo>
                  <a:lnTo>
                    <a:pt x="624" y="304"/>
                  </a:lnTo>
                  <a:lnTo>
                    <a:pt x="640" y="280"/>
                  </a:lnTo>
                  <a:lnTo>
                    <a:pt x="664" y="272"/>
                  </a:lnTo>
                  <a:lnTo>
                    <a:pt x="672" y="272"/>
                  </a:lnTo>
                  <a:lnTo>
                    <a:pt x="688" y="232"/>
                  </a:lnTo>
                  <a:lnTo>
                    <a:pt x="696" y="200"/>
                  </a:lnTo>
                  <a:lnTo>
                    <a:pt x="736" y="192"/>
                  </a:lnTo>
                  <a:lnTo>
                    <a:pt x="752" y="176"/>
                  </a:lnTo>
                  <a:lnTo>
                    <a:pt x="744" y="136"/>
                  </a:lnTo>
                  <a:lnTo>
                    <a:pt x="752" y="112"/>
                  </a:lnTo>
                  <a:lnTo>
                    <a:pt x="736" y="96"/>
                  </a:lnTo>
                  <a:lnTo>
                    <a:pt x="712" y="88"/>
                  </a:lnTo>
                  <a:lnTo>
                    <a:pt x="704" y="128"/>
                  </a:lnTo>
                  <a:lnTo>
                    <a:pt x="680" y="168"/>
                  </a:lnTo>
                  <a:lnTo>
                    <a:pt x="672" y="120"/>
                  </a:lnTo>
                  <a:lnTo>
                    <a:pt x="656" y="104"/>
                  </a:lnTo>
                  <a:lnTo>
                    <a:pt x="640" y="128"/>
                  </a:lnTo>
                  <a:lnTo>
                    <a:pt x="632" y="104"/>
                  </a:lnTo>
                  <a:lnTo>
                    <a:pt x="616" y="80"/>
                  </a:lnTo>
                  <a:lnTo>
                    <a:pt x="608" y="40"/>
                  </a:lnTo>
                  <a:lnTo>
                    <a:pt x="584" y="0"/>
                  </a:lnTo>
                  <a:lnTo>
                    <a:pt x="568" y="56"/>
                  </a:lnTo>
                  <a:lnTo>
                    <a:pt x="568" y="80"/>
                  </a:lnTo>
                  <a:lnTo>
                    <a:pt x="592" y="104"/>
                  </a:lnTo>
                  <a:lnTo>
                    <a:pt x="600" y="128"/>
                  </a:lnTo>
                  <a:lnTo>
                    <a:pt x="576" y="144"/>
                  </a:lnTo>
                  <a:lnTo>
                    <a:pt x="568" y="136"/>
                  </a:lnTo>
                  <a:lnTo>
                    <a:pt x="552" y="136"/>
                  </a:lnTo>
                  <a:lnTo>
                    <a:pt x="544" y="160"/>
                  </a:lnTo>
                  <a:lnTo>
                    <a:pt x="512" y="152"/>
                  </a:lnTo>
                  <a:lnTo>
                    <a:pt x="472" y="152"/>
                  </a:lnTo>
                  <a:lnTo>
                    <a:pt x="448" y="136"/>
                  </a:lnTo>
                  <a:lnTo>
                    <a:pt x="416" y="144"/>
                  </a:lnTo>
                  <a:lnTo>
                    <a:pt x="416" y="152"/>
                  </a:lnTo>
                  <a:lnTo>
                    <a:pt x="424" y="176"/>
                  </a:lnTo>
                  <a:lnTo>
                    <a:pt x="408" y="176"/>
                  </a:lnTo>
                  <a:lnTo>
                    <a:pt x="392" y="152"/>
                  </a:lnTo>
                  <a:lnTo>
                    <a:pt x="344" y="160"/>
                  </a:lnTo>
                  <a:lnTo>
                    <a:pt x="328" y="144"/>
                  </a:lnTo>
                  <a:lnTo>
                    <a:pt x="336" y="128"/>
                  </a:lnTo>
                  <a:lnTo>
                    <a:pt x="304" y="120"/>
                  </a:lnTo>
                  <a:lnTo>
                    <a:pt x="272" y="104"/>
                  </a:lnTo>
                  <a:lnTo>
                    <a:pt x="232" y="88"/>
                  </a:lnTo>
                  <a:lnTo>
                    <a:pt x="200" y="96"/>
                  </a:lnTo>
                  <a:lnTo>
                    <a:pt x="176" y="64"/>
                  </a:lnTo>
                  <a:lnTo>
                    <a:pt x="96" y="104"/>
                  </a:lnTo>
                  <a:lnTo>
                    <a:pt x="80" y="120"/>
                  </a:lnTo>
                  <a:lnTo>
                    <a:pt x="48" y="112"/>
                  </a:lnTo>
                  <a:lnTo>
                    <a:pt x="24" y="96"/>
                  </a:lnTo>
                  <a:lnTo>
                    <a:pt x="0" y="88"/>
                  </a:lnTo>
                  <a:lnTo>
                    <a:pt x="0" y="368"/>
                  </a:lnTo>
                  <a:lnTo>
                    <a:pt x="40" y="392"/>
                  </a:lnTo>
                  <a:lnTo>
                    <a:pt x="72" y="376"/>
                  </a:lnTo>
                  <a:lnTo>
                    <a:pt x="120" y="456"/>
                  </a:lnTo>
                  <a:lnTo>
                    <a:pt x="144" y="472"/>
                  </a:lnTo>
                  <a:lnTo>
                    <a:pt x="144" y="504"/>
                  </a:lnTo>
                  <a:lnTo>
                    <a:pt x="152" y="528"/>
                  </a:lnTo>
                  <a:lnTo>
                    <a:pt x="184" y="576"/>
                  </a:lnTo>
                  <a:lnTo>
                    <a:pt x="232" y="600"/>
                  </a:lnTo>
                  <a:lnTo>
                    <a:pt x="232" y="624"/>
                  </a:lnTo>
                  <a:lnTo>
                    <a:pt x="584" y="624"/>
                  </a:lnTo>
                  <a:lnTo>
                    <a:pt x="624" y="632"/>
                  </a:lnTo>
                  <a:close/>
                </a:path>
              </a:pathLst>
            </a:custGeom>
            <a:grpFill/>
            <a:ln w="3175" cmpd="sng">
              <a:noFill/>
              <a:miter lim="800000"/>
            </a:ln>
          </p:spPr>
          <p:txBody>
            <a:bodyPr/>
            <a:lstStyle/>
            <a:p>
              <a:pPr defTabSz="914400"/>
              <a:endParaRPr lang="zh-CN" altLang="en-US">
                <a:solidFill>
                  <a:schemeClr val="bg1">
                    <a:lumMod val="85000"/>
                  </a:schemeClr>
                </a:solidFill>
              </a:endParaRPr>
            </a:p>
          </p:txBody>
        </p:sp>
      </p:grpSp>
      <p:grpSp>
        <p:nvGrpSpPr>
          <p:cNvPr id="34" name="组合 7"/>
          <p:cNvGrpSpPr/>
          <p:nvPr/>
        </p:nvGrpSpPr>
        <p:grpSpPr>
          <a:xfrm>
            <a:off x="4226900" y="2311284"/>
            <a:ext cx="1588009" cy="1595142"/>
            <a:chOff x="3325813" y="1949271"/>
            <a:chExt cx="1193800" cy="1196975"/>
          </a:xfrm>
          <a:solidFill>
            <a:schemeClr val="accent1">
              <a:lumMod val="50000"/>
            </a:schemeClr>
          </a:solidFill>
        </p:grpSpPr>
        <p:sp>
          <p:nvSpPr>
            <p:cNvPr id="1049088" name="Freeform 6"/>
            <p:cNvSpPr/>
            <p:nvPr/>
          </p:nvSpPr>
          <p:spPr bwMode="auto">
            <a:xfrm>
              <a:off x="3325813" y="1949271"/>
              <a:ext cx="1193800" cy="1196975"/>
            </a:xfrm>
            <a:custGeom>
              <a:avLst/>
              <a:gdLst>
                <a:gd name="T0" fmla="*/ 986 w 4497"/>
                <a:gd name="T1" fmla="*/ 1809 h 4497"/>
                <a:gd name="T2" fmla="*/ 986 w 4497"/>
                <a:gd name="T3" fmla="*/ 986 h 4497"/>
                <a:gd name="T4" fmla="*/ 1809 w 4497"/>
                <a:gd name="T5" fmla="*/ 986 h 4497"/>
                <a:gd name="T6" fmla="*/ 4497 w 4497"/>
                <a:gd name="T7" fmla="*/ 0 h 4497"/>
                <a:gd name="T8" fmla="*/ 4497 w 4497"/>
                <a:gd name="T9" fmla="*/ 1861 h 4497"/>
                <a:gd name="T10" fmla="*/ 2659 w 4497"/>
                <a:gd name="T11" fmla="*/ 2659 h 4497"/>
                <a:gd name="T12" fmla="*/ 1861 w 4497"/>
                <a:gd name="T13" fmla="*/ 4497 h 4497"/>
                <a:gd name="T14" fmla="*/ 0 w 4497"/>
                <a:gd name="T15" fmla="*/ 4497 h 4497"/>
                <a:gd name="T16" fmla="*/ 986 w 4497"/>
                <a:gd name="T17" fmla="*/ 1809 h 4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7" h="4497">
                  <a:moveTo>
                    <a:pt x="986" y="1809"/>
                  </a:moveTo>
                  <a:lnTo>
                    <a:pt x="986" y="986"/>
                  </a:lnTo>
                  <a:lnTo>
                    <a:pt x="1809" y="986"/>
                  </a:lnTo>
                  <a:cubicBezTo>
                    <a:pt x="2601" y="369"/>
                    <a:pt x="3544" y="40"/>
                    <a:pt x="4497" y="0"/>
                  </a:cubicBezTo>
                  <a:lnTo>
                    <a:pt x="4497" y="1861"/>
                  </a:lnTo>
                  <a:cubicBezTo>
                    <a:pt x="3824" y="1887"/>
                    <a:pt x="3165" y="2152"/>
                    <a:pt x="2659" y="2659"/>
                  </a:cubicBezTo>
                  <a:cubicBezTo>
                    <a:pt x="2152" y="3165"/>
                    <a:pt x="1887" y="3824"/>
                    <a:pt x="1861" y="4497"/>
                  </a:cubicBezTo>
                  <a:lnTo>
                    <a:pt x="0" y="4497"/>
                  </a:lnTo>
                  <a:cubicBezTo>
                    <a:pt x="40" y="3544"/>
                    <a:pt x="369" y="2601"/>
                    <a:pt x="986" y="1809"/>
                  </a:cubicBezTo>
                  <a:close/>
                </a:path>
              </a:pathLst>
            </a:custGeom>
            <a:grpFill/>
            <a:ln>
              <a:noFill/>
            </a:ln>
          </p:spPr>
          <p:txBody>
            <a:bodyPr lIns="91392" tIns="45695" rIns="91392" bIns="45695"/>
            <a:lstStyle/>
            <a:p>
              <a:pPr eaLnBrk="0" fontAlgn="base" hangingPunct="0">
                <a:spcBef>
                  <a:spcPct val="0"/>
                </a:spcBef>
                <a:spcAft>
                  <a:spcPct val="0"/>
                </a:spcAft>
              </a:pPr>
              <a:endParaRPr lang="zh-CN" altLang="en-US" sz="2000">
                <a:solidFill>
                  <a:prstClr val="black"/>
                </a:solidFill>
                <a:latin typeface="微软雅黑" panose="020B0503020204020204" pitchFamily="34" charset="-122"/>
                <a:ea typeface="微软雅黑" panose="020B0503020204020204" pitchFamily="34" charset="-122"/>
              </a:endParaRPr>
            </a:p>
          </p:txBody>
        </p:sp>
        <p:sp>
          <p:nvSpPr>
            <p:cNvPr id="1049089" name="椭圆 27"/>
            <p:cNvSpPr/>
            <p:nvPr/>
          </p:nvSpPr>
          <p:spPr>
            <a:xfrm>
              <a:off x="3683368" y="2318392"/>
              <a:ext cx="351046" cy="3510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pPr>
              <a:endParaRPr lang="zh-CN" altLang="en-US" sz="2000">
                <a:solidFill>
                  <a:prstClr val="white"/>
                </a:solidFill>
                <a:latin typeface="微软雅黑" panose="020B0503020204020204" pitchFamily="34" charset="-122"/>
                <a:ea typeface="微软雅黑" panose="020B0503020204020204" pitchFamily="34" charset="-122"/>
              </a:endParaRPr>
            </a:p>
          </p:txBody>
        </p:sp>
      </p:grpSp>
      <p:sp>
        <p:nvSpPr>
          <p:cNvPr id="1049090" name="Freeform 8"/>
          <p:cNvSpPr/>
          <p:nvPr/>
        </p:nvSpPr>
        <p:spPr bwMode="auto">
          <a:xfrm>
            <a:off x="5954100" y="2310996"/>
            <a:ext cx="1587887" cy="1594871"/>
          </a:xfrm>
          <a:custGeom>
            <a:avLst/>
            <a:gdLst>
              <a:gd name="T0" fmla="*/ 3511 w 4497"/>
              <a:gd name="T1" fmla="*/ 1809 h 4497"/>
              <a:gd name="T2" fmla="*/ 4497 w 4497"/>
              <a:gd name="T3" fmla="*/ 4497 h 4497"/>
              <a:gd name="T4" fmla="*/ 2624 w 4497"/>
              <a:gd name="T5" fmla="*/ 4497 h 4497"/>
              <a:gd name="T6" fmla="*/ 1776 w 4497"/>
              <a:gd name="T7" fmla="*/ 2721 h 4497"/>
              <a:gd name="T8" fmla="*/ 0 w 4497"/>
              <a:gd name="T9" fmla="*/ 1873 h 4497"/>
              <a:gd name="T10" fmla="*/ 0 w 4497"/>
              <a:gd name="T11" fmla="*/ 0 h 4497"/>
              <a:gd name="T12" fmla="*/ 2687 w 4497"/>
              <a:gd name="T13" fmla="*/ 986 h 4497"/>
              <a:gd name="T14" fmla="*/ 3511 w 4497"/>
              <a:gd name="T15" fmla="*/ 986 h 4497"/>
              <a:gd name="T16" fmla="*/ 3511 w 4497"/>
              <a:gd name="T17" fmla="*/ 1809 h 4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7" h="4497">
                <a:moveTo>
                  <a:pt x="3511" y="1809"/>
                </a:moveTo>
                <a:cubicBezTo>
                  <a:pt x="4128" y="2601"/>
                  <a:pt x="4457" y="3544"/>
                  <a:pt x="4497" y="4497"/>
                </a:cubicBezTo>
                <a:lnTo>
                  <a:pt x="2624" y="4497"/>
                </a:lnTo>
                <a:cubicBezTo>
                  <a:pt x="2558" y="3853"/>
                  <a:pt x="2275" y="3221"/>
                  <a:pt x="1776" y="2721"/>
                </a:cubicBezTo>
                <a:cubicBezTo>
                  <a:pt x="1276" y="2222"/>
                  <a:pt x="644" y="1938"/>
                  <a:pt x="0" y="1873"/>
                </a:cubicBezTo>
                <a:lnTo>
                  <a:pt x="0" y="0"/>
                </a:lnTo>
                <a:cubicBezTo>
                  <a:pt x="953" y="40"/>
                  <a:pt x="1896" y="369"/>
                  <a:pt x="2687" y="986"/>
                </a:cubicBezTo>
                <a:lnTo>
                  <a:pt x="3511" y="986"/>
                </a:lnTo>
                <a:lnTo>
                  <a:pt x="3511" y="1809"/>
                </a:lnTo>
                <a:close/>
              </a:path>
            </a:pathLst>
          </a:custGeom>
          <a:solidFill>
            <a:srgbClr val="0070C0"/>
          </a:solidFill>
          <a:ln>
            <a:noFill/>
          </a:ln>
        </p:spPr>
        <p:txBody>
          <a:bodyPr lIns="91392" tIns="45695" rIns="91392" bIns="45695"/>
          <a:lstStyle/>
          <a:p>
            <a:pPr eaLnBrk="0" fontAlgn="base" hangingPunct="0">
              <a:spcBef>
                <a:spcPct val="0"/>
              </a:spcBef>
              <a:spcAft>
                <a:spcPct val="0"/>
              </a:spcAft>
            </a:pPr>
            <a:endParaRPr lang="zh-CN" altLang="en-US" sz="2000">
              <a:solidFill>
                <a:prstClr val="black"/>
              </a:solidFill>
              <a:latin typeface="微软雅黑" panose="020B0503020204020204" pitchFamily="34" charset="-122"/>
              <a:ea typeface="微软雅黑" panose="020B0503020204020204" pitchFamily="34" charset="-122"/>
            </a:endParaRPr>
          </a:p>
        </p:txBody>
      </p:sp>
      <p:grpSp>
        <p:nvGrpSpPr>
          <p:cNvPr id="35" name="组合 17"/>
          <p:cNvGrpSpPr/>
          <p:nvPr/>
        </p:nvGrpSpPr>
        <p:grpSpPr>
          <a:xfrm>
            <a:off x="4226900" y="4048165"/>
            <a:ext cx="1588009" cy="1597257"/>
            <a:chOff x="3325813" y="3252609"/>
            <a:chExt cx="1193800" cy="1198563"/>
          </a:xfrm>
          <a:solidFill>
            <a:srgbClr val="00B050"/>
          </a:solidFill>
        </p:grpSpPr>
        <p:sp>
          <p:nvSpPr>
            <p:cNvPr id="1049091" name="Freeform 5"/>
            <p:cNvSpPr/>
            <p:nvPr/>
          </p:nvSpPr>
          <p:spPr bwMode="auto">
            <a:xfrm>
              <a:off x="3325813" y="3252609"/>
              <a:ext cx="1193800" cy="1198563"/>
            </a:xfrm>
            <a:custGeom>
              <a:avLst/>
              <a:gdLst>
                <a:gd name="T0" fmla="*/ 1809 w 4497"/>
                <a:gd name="T1" fmla="*/ 3511 h 4497"/>
                <a:gd name="T2" fmla="*/ 986 w 4497"/>
                <a:gd name="T3" fmla="*/ 3511 h 4497"/>
                <a:gd name="T4" fmla="*/ 986 w 4497"/>
                <a:gd name="T5" fmla="*/ 2687 h 4497"/>
                <a:gd name="T6" fmla="*/ 0 w 4497"/>
                <a:gd name="T7" fmla="*/ 0 h 4497"/>
                <a:gd name="T8" fmla="*/ 1873 w 4497"/>
                <a:gd name="T9" fmla="*/ 0 h 4497"/>
                <a:gd name="T10" fmla="*/ 2721 w 4497"/>
                <a:gd name="T11" fmla="*/ 1776 h 4497"/>
                <a:gd name="T12" fmla="*/ 4497 w 4497"/>
                <a:gd name="T13" fmla="*/ 2624 h 4497"/>
                <a:gd name="T14" fmla="*/ 4497 w 4497"/>
                <a:gd name="T15" fmla="*/ 4497 h 4497"/>
                <a:gd name="T16" fmla="*/ 1809 w 4497"/>
                <a:gd name="T17" fmla="*/ 3511 h 4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7" h="4497">
                  <a:moveTo>
                    <a:pt x="1809" y="3511"/>
                  </a:moveTo>
                  <a:lnTo>
                    <a:pt x="986" y="3511"/>
                  </a:lnTo>
                  <a:lnTo>
                    <a:pt x="986" y="2687"/>
                  </a:lnTo>
                  <a:cubicBezTo>
                    <a:pt x="369" y="1896"/>
                    <a:pt x="40" y="953"/>
                    <a:pt x="0" y="0"/>
                  </a:cubicBezTo>
                  <a:lnTo>
                    <a:pt x="1873" y="0"/>
                  </a:lnTo>
                  <a:cubicBezTo>
                    <a:pt x="1938" y="644"/>
                    <a:pt x="2222" y="1276"/>
                    <a:pt x="2721" y="1776"/>
                  </a:cubicBezTo>
                  <a:cubicBezTo>
                    <a:pt x="3221" y="2275"/>
                    <a:pt x="3853" y="2558"/>
                    <a:pt x="4497" y="2624"/>
                  </a:cubicBezTo>
                  <a:lnTo>
                    <a:pt x="4497" y="4497"/>
                  </a:lnTo>
                  <a:cubicBezTo>
                    <a:pt x="3544" y="4457"/>
                    <a:pt x="2601" y="4128"/>
                    <a:pt x="1809" y="3511"/>
                  </a:cubicBezTo>
                  <a:close/>
                </a:path>
              </a:pathLst>
            </a:custGeom>
            <a:grpFill/>
            <a:ln>
              <a:noFill/>
            </a:ln>
          </p:spPr>
          <p:txBody>
            <a:bodyPr lIns="91392" tIns="45695" rIns="91392" bIns="45695"/>
            <a:lstStyle/>
            <a:p>
              <a:pPr eaLnBrk="0" fontAlgn="base" hangingPunct="0">
                <a:spcBef>
                  <a:spcPct val="0"/>
                </a:spcBef>
                <a:spcAft>
                  <a:spcPct val="0"/>
                </a:spcAft>
              </a:pPr>
              <a:endParaRPr lang="zh-CN" altLang="en-US" sz="2000">
                <a:solidFill>
                  <a:prstClr val="black"/>
                </a:solidFill>
                <a:latin typeface="微软雅黑" panose="020B0503020204020204" pitchFamily="34" charset="-122"/>
                <a:ea typeface="微软雅黑" panose="020B0503020204020204" pitchFamily="34" charset="-122"/>
              </a:endParaRPr>
            </a:p>
          </p:txBody>
        </p:sp>
        <p:sp>
          <p:nvSpPr>
            <p:cNvPr id="1049092" name="椭圆 259"/>
            <p:cNvSpPr/>
            <p:nvPr/>
          </p:nvSpPr>
          <p:spPr>
            <a:xfrm>
              <a:off x="3683368" y="3737557"/>
              <a:ext cx="351046" cy="3510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pPr>
              <a:endParaRPr lang="zh-CN" altLang="en-US" sz="2000">
                <a:solidFill>
                  <a:prstClr val="white"/>
                </a:solidFill>
                <a:latin typeface="微软雅黑" panose="020B0503020204020204" pitchFamily="34" charset="-122"/>
                <a:ea typeface="微软雅黑" panose="020B0503020204020204" pitchFamily="34" charset="-122"/>
              </a:endParaRPr>
            </a:p>
          </p:txBody>
        </p:sp>
      </p:grpSp>
      <p:grpSp>
        <p:nvGrpSpPr>
          <p:cNvPr id="36" name="组合 22"/>
          <p:cNvGrpSpPr/>
          <p:nvPr/>
        </p:nvGrpSpPr>
        <p:grpSpPr>
          <a:xfrm>
            <a:off x="5954281" y="4048165"/>
            <a:ext cx="1588009" cy="1597257"/>
            <a:chOff x="4624388" y="3252609"/>
            <a:chExt cx="1193800" cy="1198563"/>
          </a:xfrm>
          <a:solidFill>
            <a:schemeClr val="accent6">
              <a:lumMod val="75000"/>
            </a:schemeClr>
          </a:solidFill>
        </p:grpSpPr>
        <p:sp>
          <p:nvSpPr>
            <p:cNvPr id="1049093" name="Freeform 7"/>
            <p:cNvSpPr/>
            <p:nvPr/>
          </p:nvSpPr>
          <p:spPr bwMode="auto">
            <a:xfrm>
              <a:off x="4624388" y="3252609"/>
              <a:ext cx="1193800" cy="1198563"/>
            </a:xfrm>
            <a:custGeom>
              <a:avLst/>
              <a:gdLst>
                <a:gd name="T0" fmla="*/ 3511 w 4497"/>
                <a:gd name="T1" fmla="*/ 3511 h 4497"/>
                <a:gd name="T2" fmla="*/ 2687 w 4497"/>
                <a:gd name="T3" fmla="*/ 3511 h 4497"/>
                <a:gd name="T4" fmla="*/ 0 w 4497"/>
                <a:gd name="T5" fmla="*/ 4497 h 4497"/>
                <a:gd name="T6" fmla="*/ 0 w 4497"/>
                <a:gd name="T7" fmla="*/ 2636 h 4497"/>
                <a:gd name="T8" fmla="*/ 1838 w 4497"/>
                <a:gd name="T9" fmla="*/ 1838 h 4497"/>
                <a:gd name="T10" fmla="*/ 2636 w 4497"/>
                <a:gd name="T11" fmla="*/ 0 h 4497"/>
                <a:gd name="T12" fmla="*/ 4497 w 4497"/>
                <a:gd name="T13" fmla="*/ 0 h 4497"/>
                <a:gd name="T14" fmla="*/ 3511 w 4497"/>
                <a:gd name="T15" fmla="*/ 2687 h 4497"/>
                <a:gd name="T16" fmla="*/ 3511 w 4497"/>
                <a:gd name="T17" fmla="*/ 3511 h 4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7" h="4497">
                  <a:moveTo>
                    <a:pt x="3511" y="3511"/>
                  </a:moveTo>
                  <a:lnTo>
                    <a:pt x="2687" y="3511"/>
                  </a:lnTo>
                  <a:cubicBezTo>
                    <a:pt x="1896" y="4128"/>
                    <a:pt x="953" y="4457"/>
                    <a:pt x="0" y="4497"/>
                  </a:cubicBezTo>
                  <a:lnTo>
                    <a:pt x="0" y="2636"/>
                  </a:lnTo>
                  <a:cubicBezTo>
                    <a:pt x="673" y="2610"/>
                    <a:pt x="1332" y="2345"/>
                    <a:pt x="1838" y="1838"/>
                  </a:cubicBezTo>
                  <a:cubicBezTo>
                    <a:pt x="2345" y="1332"/>
                    <a:pt x="2610" y="673"/>
                    <a:pt x="2636" y="0"/>
                  </a:cubicBezTo>
                  <a:lnTo>
                    <a:pt x="4497" y="0"/>
                  </a:lnTo>
                  <a:cubicBezTo>
                    <a:pt x="4457" y="953"/>
                    <a:pt x="4128" y="1896"/>
                    <a:pt x="3511" y="2687"/>
                  </a:cubicBezTo>
                  <a:lnTo>
                    <a:pt x="3511" y="3511"/>
                  </a:lnTo>
                  <a:close/>
                </a:path>
              </a:pathLst>
            </a:custGeom>
            <a:grpFill/>
            <a:ln>
              <a:noFill/>
            </a:ln>
          </p:spPr>
          <p:txBody>
            <a:bodyPr lIns="91392" tIns="45695" rIns="91392" bIns="45695"/>
            <a:lstStyle/>
            <a:p>
              <a:pPr eaLnBrk="0" fontAlgn="base" hangingPunct="0">
                <a:spcBef>
                  <a:spcPct val="0"/>
                </a:spcBef>
                <a:spcAft>
                  <a:spcPct val="0"/>
                </a:spcAft>
              </a:pPr>
              <a:endParaRPr lang="zh-CN" altLang="en-US" sz="2000">
                <a:solidFill>
                  <a:prstClr val="black"/>
                </a:solidFill>
                <a:latin typeface="微软雅黑" panose="020B0503020204020204" pitchFamily="34" charset="-122"/>
                <a:ea typeface="微软雅黑" panose="020B0503020204020204" pitchFamily="34" charset="-122"/>
              </a:endParaRPr>
            </a:p>
          </p:txBody>
        </p:sp>
        <p:sp>
          <p:nvSpPr>
            <p:cNvPr id="1049094" name="椭圆 262"/>
            <p:cNvSpPr/>
            <p:nvPr/>
          </p:nvSpPr>
          <p:spPr>
            <a:xfrm>
              <a:off x="5148064" y="3737557"/>
              <a:ext cx="351046" cy="3510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pPr>
              <a:endParaRPr lang="zh-CN" altLang="en-US" sz="2000">
                <a:solidFill>
                  <a:prstClr val="white"/>
                </a:solidFill>
                <a:latin typeface="微软雅黑" panose="020B0503020204020204" pitchFamily="34" charset="-122"/>
                <a:ea typeface="微软雅黑" panose="020B0503020204020204" pitchFamily="34" charset="-122"/>
              </a:endParaRPr>
            </a:p>
          </p:txBody>
        </p:sp>
      </p:grpSp>
      <p:sp>
        <p:nvSpPr>
          <p:cNvPr id="1049095" name="文本框 263"/>
          <p:cNvSpPr txBox="1"/>
          <p:nvPr/>
        </p:nvSpPr>
        <p:spPr>
          <a:xfrm>
            <a:off x="5133173" y="3616987"/>
            <a:ext cx="1780897" cy="706755"/>
          </a:xfrm>
          <a:prstGeom prst="rect">
            <a:avLst/>
          </a:prstGeom>
          <a:noFill/>
        </p:spPr>
        <p:txBody>
          <a:bodyPr wrap="square" rtlCol="0">
            <a:spAutoFit/>
          </a:bodyPr>
          <a:lstStyle/>
          <a:p>
            <a:r>
              <a:rPr lang="zh-CN" altLang="en-US" sz="4000" dirty="0">
                <a:solidFill>
                  <a:srgbClr val="00206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行动圈</a:t>
            </a:r>
            <a:endParaRPr lang="zh-CN" altLang="en-US" sz="4000" dirty="0">
              <a:solidFill>
                <a:srgbClr val="00206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
        <p:nvSpPr>
          <p:cNvPr id="1049096" name=" 83"/>
          <p:cNvSpPr/>
          <p:nvPr/>
        </p:nvSpPr>
        <p:spPr>
          <a:xfrm rot="2340000" flipH="1">
            <a:off x="2890703" y="2615748"/>
            <a:ext cx="2058983" cy="2331356"/>
          </a:xfrm>
          <a:custGeom>
            <a:avLst/>
            <a:gdLst>
              <a:gd name="connsiteX0" fmla="*/ 405946 w 461547"/>
              <a:gd name="connsiteY0" fmla="*/ 0 h 641672"/>
              <a:gd name="connsiteX1" fmla="*/ 461547 w 461547"/>
              <a:gd name="connsiteY1" fmla="*/ 346143 h 641672"/>
              <a:gd name="connsiteX2" fmla="*/ 459596 w 461547"/>
              <a:gd name="connsiteY2" fmla="*/ 345737 h 641672"/>
              <a:gd name="connsiteX3" fmla="*/ 382928 w 461547"/>
              <a:gd name="connsiteY3" fmla="*/ 242787 h 641672"/>
              <a:gd name="connsiteX4" fmla="*/ 381480 w 461547"/>
              <a:gd name="connsiteY4" fmla="*/ 247440 h 641672"/>
              <a:gd name="connsiteX5" fmla="*/ 0 w 461547"/>
              <a:gd name="connsiteY5" fmla="*/ 639491 h 641672"/>
              <a:gd name="connsiteX6" fmla="*/ 329858 w 461547"/>
              <a:gd name="connsiteY6" fmla="*/ 237025 h 641672"/>
              <a:gd name="connsiteX7" fmla="*/ 331034 w 461547"/>
              <a:gd name="connsiteY7" fmla="*/ 231233 h 641672"/>
              <a:gd name="connsiteX8" fmla="*/ 218681 w 461547"/>
              <a:gd name="connsiteY8" fmla="*/ 295540 h 641672"/>
              <a:gd name="connsiteX9" fmla="*/ 216730 w 461547"/>
              <a:gd name="connsiteY9" fmla="*/ 295133 h 6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547" h="641672">
                <a:moveTo>
                  <a:pt x="405946" y="0"/>
                </a:moveTo>
                <a:lnTo>
                  <a:pt x="461547" y="346143"/>
                </a:lnTo>
                <a:lnTo>
                  <a:pt x="459596" y="345737"/>
                </a:lnTo>
                <a:lnTo>
                  <a:pt x="382928" y="242787"/>
                </a:lnTo>
                <a:lnTo>
                  <a:pt x="381480" y="247440"/>
                </a:lnTo>
                <a:cubicBezTo>
                  <a:pt x="258966" y="618095"/>
                  <a:pt x="24250" y="652446"/>
                  <a:pt x="0" y="639491"/>
                </a:cubicBezTo>
                <a:cubicBezTo>
                  <a:pt x="130520" y="649125"/>
                  <a:pt x="294836" y="390929"/>
                  <a:pt x="329858" y="237025"/>
                </a:cubicBezTo>
                <a:lnTo>
                  <a:pt x="331034" y="231233"/>
                </a:lnTo>
                <a:lnTo>
                  <a:pt x="218681" y="295540"/>
                </a:lnTo>
                <a:lnTo>
                  <a:pt x="216730" y="295133"/>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sz="2000">
              <a:solidFill>
                <a:srgbClr val="FFFFFF"/>
              </a:solidFill>
              <a:latin typeface="微软雅黑" panose="020B0503020204020204" pitchFamily="34" charset="-122"/>
              <a:ea typeface="微软雅黑" panose="020B0503020204020204" pitchFamily="34" charset="-122"/>
            </a:endParaRPr>
          </a:p>
        </p:txBody>
      </p:sp>
      <p:sp>
        <p:nvSpPr>
          <p:cNvPr id="1049097" name=" 83"/>
          <p:cNvSpPr/>
          <p:nvPr/>
        </p:nvSpPr>
        <p:spPr>
          <a:xfrm rot="7560000" flipH="1">
            <a:off x="4865245" y="714220"/>
            <a:ext cx="2058983" cy="2331356"/>
          </a:xfrm>
          <a:custGeom>
            <a:avLst/>
            <a:gdLst>
              <a:gd name="connsiteX0" fmla="*/ 405946 w 461547"/>
              <a:gd name="connsiteY0" fmla="*/ 0 h 641672"/>
              <a:gd name="connsiteX1" fmla="*/ 461547 w 461547"/>
              <a:gd name="connsiteY1" fmla="*/ 346143 h 641672"/>
              <a:gd name="connsiteX2" fmla="*/ 459596 w 461547"/>
              <a:gd name="connsiteY2" fmla="*/ 345737 h 641672"/>
              <a:gd name="connsiteX3" fmla="*/ 382928 w 461547"/>
              <a:gd name="connsiteY3" fmla="*/ 242787 h 641672"/>
              <a:gd name="connsiteX4" fmla="*/ 381480 w 461547"/>
              <a:gd name="connsiteY4" fmla="*/ 247440 h 641672"/>
              <a:gd name="connsiteX5" fmla="*/ 0 w 461547"/>
              <a:gd name="connsiteY5" fmla="*/ 639491 h 641672"/>
              <a:gd name="connsiteX6" fmla="*/ 329858 w 461547"/>
              <a:gd name="connsiteY6" fmla="*/ 237025 h 641672"/>
              <a:gd name="connsiteX7" fmla="*/ 331034 w 461547"/>
              <a:gd name="connsiteY7" fmla="*/ 231233 h 641672"/>
              <a:gd name="connsiteX8" fmla="*/ 218681 w 461547"/>
              <a:gd name="connsiteY8" fmla="*/ 295540 h 641672"/>
              <a:gd name="connsiteX9" fmla="*/ 216730 w 461547"/>
              <a:gd name="connsiteY9" fmla="*/ 295133 h 6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547" h="641672">
                <a:moveTo>
                  <a:pt x="405946" y="0"/>
                </a:moveTo>
                <a:lnTo>
                  <a:pt x="461547" y="346143"/>
                </a:lnTo>
                <a:lnTo>
                  <a:pt x="459596" y="345737"/>
                </a:lnTo>
                <a:lnTo>
                  <a:pt x="382928" y="242787"/>
                </a:lnTo>
                <a:lnTo>
                  <a:pt x="381480" y="247440"/>
                </a:lnTo>
                <a:cubicBezTo>
                  <a:pt x="258966" y="618095"/>
                  <a:pt x="24250" y="652446"/>
                  <a:pt x="0" y="639491"/>
                </a:cubicBezTo>
                <a:cubicBezTo>
                  <a:pt x="130520" y="649125"/>
                  <a:pt x="294836" y="390929"/>
                  <a:pt x="329858" y="237025"/>
                </a:cubicBezTo>
                <a:lnTo>
                  <a:pt x="331034" y="231233"/>
                </a:lnTo>
                <a:lnTo>
                  <a:pt x="218681" y="295540"/>
                </a:lnTo>
                <a:lnTo>
                  <a:pt x="216730" y="295133"/>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sz="2000">
              <a:solidFill>
                <a:srgbClr val="FFFFFF"/>
              </a:solidFill>
              <a:latin typeface="微软雅黑" panose="020B0503020204020204" pitchFamily="34" charset="-122"/>
              <a:ea typeface="微软雅黑" panose="020B0503020204020204" pitchFamily="34" charset="-122"/>
            </a:endParaRPr>
          </a:p>
        </p:txBody>
      </p:sp>
      <p:sp>
        <p:nvSpPr>
          <p:cNvPr id="1049098" name=" 83"/>
          <p:cNvSpPr/>
          <p:nvPr/>
        </p:nvSpPr>
        <p:spPr>
          <a:xfrm rot="12540000" flipH="1">
            <a:off x="6834707" y="2655747"/>
            <a:ext cx="2058983" cy="2331356"/>
          </a:xfrm>
          <a:custGeom>
            <a:avLst/>
            <a:gdLst>
              <a:gd name="connsiteX0" fmla="*/ 405946 w 461547"/>
              <a:gd name="connsiteY0" fmla="*/ 0 h 641672"/>
              <a:gd name="connsiteX1" fmla="*/ 461547 w 461547"/>
              <a:gd name="connsiteY1" fmla="*/ 346143 h 641672"/>
              <a:gd name="connsiteX2" fmla="*/ 459596 w 461547"/>
              <a:gd name="connsiteY2" fmla="*/ 345737 h 641672"/>
              <a:gd name="connsiteX3" fmla="*/ 382928 w 461547"/>
              <a:gd name="connsiteY3" fmla="*/ 242787 h 641672"/>
              <a:gd name="connsiteX4" fmla="*/ 381480 w 461547"/>
              <a:gd name="connsiteY4" fmla="*/ 247440 h 641672"/>
              <a:gd name="connsiteX5" fmla="*/ 0 w 461547"/>
              <a:gd name="connsiteY5" fmla="*/ 639491 h 641672"/>
              <a:gd name="connsiteX6" fmla="*/ 329858 w 461547"/>
              <a:gd name="connsiteY6" fmla="*/ 237025 h 641672"/>
              <a:gd name="connsiteX7" fmla="*/ 331034 w 461547"/>
              <a:gd name="connsiteY7" fmla="*/ 231233 h 641672"/>
              <a:gd name="connsiteX8" fmla="*/ 218681 w 461547"/>
              <a:gd name="connsiteY8" fmla="*/ 295540 h 641672"/>
              <a:gd name="connsiteX9" fmla="*/ 216730 w 461547"/>
              <a:gd name="connsiteY9" fmla="*/ 295133 h 6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547" h="641672">
                <a:moveTo>
                  <a:pt x="405946" y="0"/>
                </a:moveTo>
                <a:lnTo>
                  <a:pt x="461547" y="346143"/>
                </a:lnTo>
                <a:lnTo>
                  <a:pt x="459596" y="345737"/>
                </a:lnTo>
                <a:lnTo>
                  <a:pt x="382928" y="242787"/>
                </a:lnTo>
                <a:lnTo>
                  <a:pt x="381480" y="247440"/>
                </a:lnTo>
                <a:cubicBezTo>
                  <a:pt x="258966" y="618095"/>
                  <a:pt x="24250" y="652446"/>
                  <a:pt x="0" y="639491"/>
                </a:cubicBezTo>
                <a:cubicBezTo>
                  <a:pt x="130520" y="649125"/>
                  <a:pt x="294836" y="390929"/>
                  <a:pt x="329858" y="237025"/>
                </a:cubicBezTo>
                <a:lnTo>
                  <a:pt x="331034" y="231233"/>
                </a:lnTo>
                <a:lnTo>
                  <a:pt x="218681" y="295540"/>
                </a:lnTo>
                <a:lnTo>
                  <a:pt x="216730" y="295133"/>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sz="2000">
              <a:solidFill>
                <a:srgbClr val="FFFFFF"/>
              </a:solidFill>
              <a:latin typeface="微软雅黑" panose="020B0503020204020204" pitchFamily="34" charset="-122"/>
              <a:ea typeface="微软雅黑" panose="020B0503020204020204" pitchFamily="34" charset="-122"/>
            </a:endParaRPr>
          </a:p>
        </p:txBody>
      </p:sp>
      <p:sp>
        <p:nvSpPr>
          <p:cNvPr id="1049099" name=" 148"/>
          <p:cNvSpPr/>
          <p:nvPr/>
        </p:nvSpPr>
        <p:spPr>
          <a:xfrm rot="5400000">
            <a:off x="-700405" y="2752725"/>
            <a:ext cx="4243705" cy="681355"/>
          </a:xfrm>
          <a:custGeom>
            <a:avLst/>
            <a:gdLst>
              <a:gd name="connsiteX0" fmla="*/ 360040 w 576064"/>
              <a:gd name="connsiteY0" fmla="*/ 0 h 250588"/>
              <a:gd name="connsiteX1" fmla="*/ 576064 w 576064"/>
              <a:gd name="connsiteY1" fmla="*/ 125294 h 250588"/>
              <a:gd name="connsiteX2" fmla="*/ 360040 w 576064"/>
              <a:gd name="connsiteY2" fmla="*/ 250588 h 250588"/>
              <a:gd name="connsiteX3" fmla="*/ 360040 w 576064"/>
              <a:gd name="connsiteY3" fmla="*/ 143294 h 250588"/>
              <a:gd name="connsiteX4" fmla="*/ 0 w 576064"/>
              <a:gd name="connsiteY4" fmla="*/ 143294 h 250588"/>
              <a:gd name="connsiteX5" fmla="*/ 0 w 576064"/>
              <a:gd name="connsiteY5" fmla="*/ 107294 h 250588"/>
              <a:gd name="connsiteX6" fmla="*/ 360040 w 576064"/>
              <a:gd name="connsiteY6" fmla="*/ 107294 h 250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64" h="250588">
                <a:moveTo>
                  <a:pt x="360040" y="0"/>
                </a:moveTo>
                <a:lnTo>
                  <a:pt x="576064" y="125294"/>
                </a:lnTo>
                <a:lnTo>
                  <a:pt x="360040" y="250588"/>
                </a:lnTo>
                <a:lnTo>
                  <a:pt x="360040" y="143294"/>
                </a:lnTo>
                <a:lnTo>
                  <a:pt x="0" y="143294"/>
                </a:lnTo>
                <a:lnTo>
                  <a:pt x="0" y="107294"/>
                </a:lnTo>
                <a:lnTo>
                  <a:pt x="360040" y="10729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sz="2000">
              <a:solidFill>
                <a:srgbClr val="FFFFFF"/>
              </a:solidFill>
              <a:latin typeface="微软雅黑" panose="020B0503020204020204" pitchFamily="34" charset="-122"/>
              <a:ea typeface="微软雅黑" panose="020B0503020204020204" pitchFamily="34" charset="-122"/>
            </a:endParaRPr>
          </a:p>
        </p:txBody>
      </p:sp>
      <p:sp>
        <p:nvSpPr>
          <p:cNvPr id="1049100" name="文本框 268"/>
          <p:cNvSpPr txBox="1"/>
          <p:nvPr/>
        </p:nvSpPr>
        <p:spPr>
          <a:xfrm>
            <a:off x="997272" y="265235"/>
            <a:ext cx="847725" cy="706755"/>
          </a:xfrm>
          <a:prstGeom prst="rect">
            <a:avLst/>
          </a:prstGeom>
          <a:noFill/>
        </p:spPr>
        <p:txBody>
          <a:bodyPr wrap="none" rtlCol="0">
            <a:spAutoFit/>
          </a:bodyPr>
          <a:lstStyle/>
          <a:p>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第</a:t>
            </a:r>
            <a:r>
              <a:rPr lang="en-US" altLang="zh-CN"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步</a:t>
            </a:r>
            <a:endPar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梦  想</a:t>
            </a:r>
            <a:endPar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49101" name="文本框 269"/>
          <p:cNvSpPr txBox="1"/>
          <p:nvPr/>
        </p:nvSpPr>
        <p:spPr>
          <a:xfrm>
            <a:off x="997272" y="5162878"/>
            <a:ext cx="847725" cy="706755"/>
          </a:xfrm>
          <a:prstGeom prst="rect">
            <a:avLst/>
          </a:prstGeom>
          <a:noFill/>
        </p:spPr>
        <p:txBody>
          <a:bodyPr wrap="none" rtlCol="0">
            <a:spAutoFit/>
          </a:bodyPr>
          <a:lstStyle/>
          <a:p>
            <a:r>
              <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第</a:t>
            </a:r>
            <a:r>
              <a:rPr lang="en-US" altLang="zh-CN"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步</a:t>
            </a:r>
            <a:endPar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承  诺</a:t>
            </a:r>
            <a:endPar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49102" name="文本框 270"/>
          <p:cNvSpPr txBox="1"/>
          <p:nvPr/>
        </p:nvSpPr>
        <p:spPr>
          <a:xfrm>
            <a:off x="3588459" y="5176303"/>
            <a:ext cx="944880" cy="706755"/>
          </a:xfrm>
          <a:prstGeom prst="rect">
            <a:avLst/>
          </a:prstGeom>
          <a:noFill/>
        </p:spPr>
        <p:txBody>
          <a:bodyPr wrap="none" rtlCol="0">
            <a:spAutoFit/>
          </a:bodyPr>
          <a:lstStyle/>
          <a:p>
            <a:r>
              <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第</a:t>
            </a:r>
            <a:r>
              <a:rPr lang="en-US" altLang="zh-CN"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步</a:t>
            </a:r>
            <a:endPar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列名单</a:t>
            </a:r>
            <a:endPar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49103" name="文本框 271"/>
          <p:cNvSpPr txBox="1"/>
          <p:nvPr/>
        </p:nvSpPr>
        <p:spPr>
          <a:xfrm>
            <a:off x="3894481" y="1730062"/>
            <a:ext cx="847725" cy="706755"/>
          </a:xfrm>
          <a:prstGeom prst="rect">
            <a:avLst/>
          </a:prstGeom>
          <a:noFill/>
        </p:spPr>
        <p:txBody>
          <a:bodyPr wrap="none" rtlCol="0">
            <a:spAutoFit/>
          </a:bodyPr>
          <a:lstStyle/>
          <a:p>
            <a:r>
              <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第</a:t>
            </a:r>
            <a:r>
              <a:rPr lang="en-US" altLang="zh-CN"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步</a:t>
            </a:r>
            <a:endPar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邀  约</a:t>
            </a:r>
            <a:endPar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49104" name="文本框 273"/>
          <p:cNvSpPr txBox="1"/>
          <p:nvPr/>
        </p:nvSpPr>
        <p:spPr>
          <a:xfrm>
            <a:off x="7016923" y="1907199"/>
            <a:ext cx="847725" cy="706755"/>
          </a:xfrm>
          <a:prstGeom prst="rect">
            <a:avLst/>
          </a:prstGeom>
          <a:noFill/>
        </p:spPr>
        <p:txBody>
          <a:bodyPr wrap="none" rtlCol="0">
            <a:spAutoFit/>
          </a:bodyPr>
          <a:lstStyle/>
          <a:p>
            <a:r>
              <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第</a:t>
            </a:r>
            <a:r>
              <a:rPr lang="en-US" altLang="zh-CN"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步</a:t>
            </a:r>
            <a:endPar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讲  解</a:t>
            </a:r>
            <a:endPar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49105" name="文本框 274"/>
          <p:cNvSpPr txBox="1"/>
          <p:nvPr/>
        </p:nvSpPr>
        <p:spPr>
          <a:xfrm>
            <a:off x="7379452" y="5150272"/>
            <a:ext cx="847725" cy="706755"/>
          </a:xfrm>
          <a:prstGeom prst="rect">
            <a:avLst/>
          </a:prstGeom>
          <a:noFill/>
        </p:spPr>
        <p:txBody>
          <a:bodyPr wrap="none" rtlCol="0">
            <a:spAutoFit/>
          </a:bodyPr>
          <a:lstStyle/>
          <a:p>
            <a:r>
              <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第</a:t>
            </a:r>
            <a:r>
              <a:rPr lang="en-US" altLang="zh-CN"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步</a:t>
            </a:r>
            <a:endPar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跟  进</a:t>
            </a:r>
            <a:endPar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49106" name="文本框 275"/>
          <p:cNvSpPr txBox="1"/>
          <p:nvPr/>
        </p:nvSpPr>
        <p:spPr>
          <a:xfrm>
            <a:off x="10096995" y="5060642"/>
            <a:ext cx="1198880" cy="1014730"/>
          </a:xfrm>
          <a:prstGeom prst="rect">
            <a:avLst/>
          </a:prstGeom>
          <a:noFill/>
        </p:spPr>
        <p:txBody>
          <a:bodyPr wrap="none" rtlCol="0">
            <a:spAutoFit/>
          </a:bodyPr>
          <a:lstStyle/>
          <a:p>
            <a:r>
              <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第</a:t>
            </a:r>
            <a:r>
              <a:rPr lang="en-US" altLang="zh-CN"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7</a:t>
            </a:r>
            <a:r>
              <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步</a:t>
            </a:r>
            <a:endPar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检查进度</a:t>
            </a:r>
            <a:endPar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49107" name="文本框 276"/>
          <p:cNvSpPr txBox="1"/>
          <p:nvPr/>
        </p:nvSpPr>
        <p:spPr>
          <a:xfrm>
            <a:off x="10116673" y="265235"/>
            <a:ext cx="847725" cy="706755"/>
          </a:xfrm>
          <a:prstGeom prst="rect">
            <a:avLst/>
          </a:prstGeom>
          <a:noFill/>
        </p:spPr>
        <p:txBody>
          <a:bodyPr wrap="none" rtlCol="0">
            <a:spAutoFit/>
          </a:bodyPr>
          <a:lstStyle/>
          <a:p>
            <a:r>
              <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第</a:t>
            </a:r>
            <a:r>
              <a:rPr lang="en-US" altLang="zh-CN"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8</a:t>
            </a:r>
            <a:r>
              <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步</a:t>
            </a:r>
            <a:endPar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复  制</a:t>
            </a:r>
            <a:endPar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49108" name=" 148"/>
          <p:cNvSpPr/>
          <p:nvPr/>
        </p:nvSpPr>
        <p:spPr>
          <a:xfrm rot="16200000">
            <a:off x="8570595" y="2632075"/>
            <a:ext cx="3999230" cy="681355"/>
          </a:xfrm>
          <a:custGeom>
            <a:avLst/>
            <a:gdLst>
              <a:gd name="connsiteX0" fmla="*/ 360040 w 576064"/>
              <a:gd name="connsiteY0" fmla="*/ 0 h 250588"/>
              <a:gd name="connsiteX1" fmla="*/ 576064 w 576064"/>
              <a:gd name="connsiteY1" fmla="*/ 125294 h 250588"/>
              <a:gd name="connsiteX2" fmla="*/ 360040 w 576064"/>
              <a:gd name="connsiteY2" fmla="*/ 250588 h 250588"/>
              <a:gd name="connsiteX3" fmla="*/ 360040 w 576064"/>
              <a:gd name="connsiteY3" fmla="*/ 143294 h 250588"/>
              <a:gd name="connsiteX4" fmla="*/ 0 w 576064"/>
              <a:gd name="connsiteY4" fmla="*/ 143294 h 250588"/>
              <a:gd name="connsiteX5" fmla="*/ 0 w 576064"/>
              <a:gd name="connsiteY5" fmla="*/ 107294 h 250588"/>
              <a:gd name="connsiteX6" fmla="*/ 360040 w 576064"/>
              <a:gd name="connsiteY6" fmla="*/ 107294 h 250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64" h="250588">
                <a:moveTo>
                  <a:pt x="360040" y="0"/>
                </a:moveTo>
                <a:lnTo>
                  <a:pt x="576064" y="125294"/>
                </a:lnTo>
                <a:lnTo>
                  <a:pt x="360040" y="250588"/>
                </a:lnTo>
                <a:lnTo>
                  <a:pt x="360040" y="143294"/>
                </a:lnTo>
                <a:lnTo>
                  <a:pt x="0" y="143294"/>
                </a:lnTo>
                <a:lnTo>
                  <a:pt x="0" y="107294"/>
                </a:lnTo>
                <a:lnTo>
                  <a:pt x="360040" y="10729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sz="2000">
              <a:solidFill>
                <a:srgbClr val="FFFFFF"/>
              </a:solidFill>
              <a:latin typeface="微软雅黑" panose="020B0503020204020204" pitchFamily="34" charset="-122"/>
              <a:ea typeface="微软雅黑" panose="020B0503020204020204" pitchFamily="34" charset="-122"/>
            </a:endParaRPr>
          </a:p>
        </p:txBody>
      </p:sp>
      <p:sp>
        <p:nvSpPr>
          <p:cNvPr id="1049109" name=" 83"/>
          <p:cNvSpPr/>
          <p:nvPr/>
        </p:nvSpPr>
        <p:spPr>
          <a:xfrm rot="18420000" flipH="1">
            <a:off x="4782708" y="4764887"/>
            <a:ext cx="2058983" cy="2331356"/>
          </a:xfrm>
          <a:custGeom>
            <a:avLst/>
            <a:gdLst>
              <a:gd name="connsiteX0" fmla="*/ 405946 w 461547"/>
              <a:gd name="connsiteY0" fmla="*/ 0 h 641672"/>
              <a:gd name="connsiteX1" fmla="*/ 461547 w 461547"/>
              <a:gd name="connsiteY1" fmla="*/ 346143 h 641672"/>
              <a:gd name="connsiteX2" fmla="*/ 459596 w 461547"/>
              <a:gd name="connsiteY2" fmla="*/ 345737 h 641672"/>
              <a:gd name="connsiteX3" fmla="*/ 382928 w 461547"/>
              <a:gd name="connsiteY3" fmla="*/ 242787 h 641672"/>
              <a:gd name="connsiteX4" fmla="*/ 381480 w 461547"/>
              <a:gd name="connsiteY4" fmla="*/ 247440 h 641672"/>
              <a:gd name="connsiteX5" fmla="*/ 0 w 461547"/>
              <a:gd name="connsiteY5" fmla="*/ 639491 h 641672"/>
              <a:gd name="connsiteX6" fmla="*/ 329858 w 461547"/>
              <a:gd name="connsiteY6" fmla="*/ 237025 h 641672"/>
              <a:gd name="connsiteX7" fmla="*/ 331034 w 461547"/>
              <a:gd name="connsiteY7" fmla="*/ 231233 h 641672"/>
              <a:gd name="connsiteX8" fmla="*/ 218681 w 461547"/>
              <a:gd name="connsiteY8" fmla="*/ 295540 h 641672"/>
              <a:gd name="connsiteX9" fmla="*/ 216730 w 461547"/>
              <a:gd name="connsiteY9" fmla="*/ 295133 h 6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547" h="641672">
                <a:moveTo>
                  <a:pt x="405946" y="0"/>
                </a:moveTo>
                <a:lnTo>
                  <a:pt x="461547" y="346143"/>
                </a:lnTo>
                <a:lnTo>
                  <a:pt x="459596" y="345737"/>
                </a:lnTo>
                <a:lnTo>
                  <a:pt x="382928" y="242787"/>
                </a:lnTo>
                <a:lnTo>
                  <a:pt x="381480" y="247440"/>
                </a:lnTo>
                <a:cubicBezTo>
                  <a:pt x="258966" y="618095"/>
                  <a:pt x="24250" y="652446"/>
                  <a:pt x="0" y="639491"/>
                </a:cubicBezTo>
                <a:cubicBezTo>
                  <a:pt x="130520" y="649125"/>
                  <a:pt x="294836" y="390929"/>
                  <a:pt x="329858" y="237025"/>
                </a:cubicBezTo>
                <a:lnTo>
                  <a:pt x="331034" y="231233"/>
                </a:lnTo>
                <a:lnTo>
                  <a:pt x="218681" y="295540"/>
                </a:lnTo>
                <a:lnTo>
                  <a:pt x="216730" y="295133"/>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a:solidFill>
                <a:srgbClr val="FFFFFF"/>
              </a:solidFill>
            </a:endParaRPr>
          </a:p>
        </p:txBody>
      </p:sp>
      <p:sp>
        <p:nvSpPr>
          <p:cNvPr id="6" name=" 148"/>
          <p:cNvSpPr/>
          <p:nvPr/>
        </p:nvSpPr>
        <p:spPr>
          <a:xfrm>
            <a:off x="1887220" y="5288915"/>
            <a:ext cx="1701165" cy="551180"/>
          </a:xfrm>
          <a:custGeom>
            <a:avLst/>
            <a:gdLst>
              <a:gd name="connsiteX0" fmla="*/ 360040 w 576064"/>
              <a:gd name="connsiteY0" fmla="*/ 0 h 250588"/>
              <a:gd name="connsiteX1" fmla="*/ 576064 w 576064"/>
              <a:gd name="connsiteY1" fmla="*/ 125294 h 250588"/>
              <a:gd name="connsiteX2" fmla="*/ 360040 w 576064"/>
              <a:gd name="connsiteY2" fmla="*/ 250588 h 250588"/>
              <a:gd name="connsiteX3" fmla="*/ 360040 w 576064"/>
              <a:gd name="connsiteY3" fmla="*/ 143294 h 250588"/>
              <a:gd name="connsiteX4" fmla="*/ 0 w 576064"/>
              <a:gd name="connsiteY4" fmla="*/ 143294 h 250588"/>
              <a:gd name="connsiteX5" fmla="*/ 0 w 576064"/>
              <a:gd name="connsiteY5" fmla="*/ 107294 h 250588"/>
              <a:gd name="connsiteX6" fmla="*/ 360040 w 576064"/>
              <a:gd name="connsiteY6" fmla="*/ 107294 h 250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64" h="250588">
                <a:moveTo>
                  <a:pt x="360040" y="0"/>
                </a:moveTo>
                <a:lnTo>
                  <a:pt x="576064" y="125294"/>
                </a:lnTo>
                <a:lnTo>
                  <a:pt x="360040" y="250588"/>
                </a:lnTo>
                <a:lnTo>
                  <a:pt x="360040" y="143294"/>
                </a:lnTo>
                <a:lnTo>
                  <a:pt x="0" y="143294"/>
                </a:lnTo>
                <a:lnTo>
                  <a:pt x="0" y="107294"/>
                </a:lnTo>
                <a:lnTo>
                  <a:pt x="360040" y="10729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sz="2000">
              <a:solidFill>
                <a:srgbClr val="FFFFFF"/>
              </a:solidFill>
              <a:latin typeface="微软雅黑" panose="020B0503020204020204" pitchFamily="34" charset="-122"/>
              <a:ea typeface="微软雅黑" panose="020B0503020204020204" pitchFamily="34" charset="-122"/>
            </a:endParaRPr>
          </a:p>
        </p:txBody>
      </p:sp>
      <p:sp>
        <p:nvSpPr>
          <p:cNvPr id="7" name=" 148"/>
          <p:cNvSpPr/>
          <p:nvPr/>
        </p:nvSpPr>
        <p:spPr>
          <a:xfrm>
            <a:off x="8395970" y="5306060"/>
            <a:ext cx="1701165" cy="551180"/>
          </a:xfrm>
          <a:custGeom>
            <a:avLst/>
            <a:gdLst>
              <a:gd name="connsiteX0" fmla="*/ 360040 w 576064"/>
              <a:gd name="connsiteY0" fmla="*/ 0 h 250588"/>
              <a:gd name="connsiteX1" fmla="*/ 576064 w 576064"/>
              <a:gd name="connsiteY1" fmla="*/ 125294 h 250588"/>
              <a:gd name="connsiteX2" fmla="*/ 360040 w 576064"/>
              <a:gd name="connsiteY2" fmla="*/ 250588 h 250588"/>
              <a:gd name="connsiteX3" fmla="*/ 360040 w 576064"/>
              <a:gd name="connsiteY3" fmla="*/ 143294 h 250588"/>
              <a:gd name="connsiteX4" fmla="*/ 0 w 576064"/>
              <a:gd name="connsiteY4" fmla="*/ 143294 h 250588"/>
              <a:gd name="connsiteX5" fmla="*/ 0 w 576064"/>
              <a:gd name="connsiteY5" fmla="*/ 107294 h 250588"/>
              <a:gd name="connsiteX6" fmla="*/ 360040 w 576064"/>
              <a:gd name="connsiteY6" fmla="*/ 107294 h 250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64" h="250588">
                <a:moveTo>
                  <a:pt x="360040" y="0"/>
                </a:moveTo>
                <a:lnTo>
                  <a:pt x="576064" y="125294"/>
                </a:lnTo>
                <a:lnTo>
                  <a:pt x="360040" y="250588"/>
                </a:lnTo>
                <a:lnTo>
                  <a:pt x="360040" y="143294"/>
                </a:lnTo>
                <a:lnTo>
                  <a:pt x="0" y="143294"/>
                </a:lnTo>
                <a:lnTo>
                  <a:pt x="0" y="107294"/>
                </a:lnTo>
                <a:lnTo>
                  <a:pt x="360040" y="10729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sz="2000">
              <a:solidFill>
                <a:srgbClr val="FFFFFF"/>
              </a:solidFill>
              <a:latin typeface="微软雅黑" panose="020B0503020204020204" pitchFamily="34" charset="-122"/>
              <a:ea typeface="微软雅黑" panose="020B0503020204020204" pitchFamily="34" charset="-122"/>
            </a:endParaRPr>
          </a:p>
        </p:txBody>
      </p:sp>
      <p:sp>
        <p:nvSpPr>
          <p:cNvPr id="9" name=" 148"/>
          <p:cNvSpPr/>
          <p:nvPr/>
        </p:nvSpPr>
        <p:spPr>
          <a:xfrm rot="10800000">
            <a:off x="1946275" y="265430"/>
            <a:ext cx="7934960" cy="681355"/>
          </a:xfrm>
          <a:custGeom>
            <a:avLst/>
            <a:gdLst>
              <a:gd name="connsiteX0" fmla="*/ 360040 w 576064"/>
              <a:gd name="connsiteY0" fmla="*/ 0 h 250588"/>
              <a:gd name="connsiteX1" fmla="*/ 576064 w 576064"/>
              <a:gd name="connsiteY1" fmla="*/ 125294 h 250588"/>
              <a:gd name="connsiteX2" fmla="*/ 360040 w 576064"/>
              <a:gd name="connsiteY2" fmla="*/ 250588 h 250588"/>
              <a:gd name="connsiteX3" fmla="*/ 360040 w 576064"/>
              <a:gd name="connsiteY3" fmla="*/ 143294 h 250588"/>
              <a:gd name="connsiteX4" fmla="*/ 0 w 576064"/>
              <a:gd name="connsiteY4" fmla="*/ 143294 h 250588"/>
              <a:gd name="connsiteX5" fmla="*/ 0 w 576064"/>
              <a:gd name="connsiteY5" fmla="*/ 107294 h 250588"/>
              <a:gd name="connsiteX6" fmla="*/ 360040 w 576064"/>
              <a:gd name="connsiteY6" fmla="*/ 107294 h 250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64" h="250588">
                <a:moveTo>
                  <a:pt x="360040" y="0"/>
                </a:moveTo>
                <a:lnTo>
                  <a:pt x="576064" y="125294"/>
                </a:lnTo>
                <a:lnTo>
                  <a:pt x="360040" y="250588"/>
                </a:lnTo>
                <a:lnTo>
                  <a:pt x="360040" y="143294"/>
                </a:lnTo>
                <a:lnTo>
                  <a:pt x="0" y="143294"/>
                </a:lnTo>
                <a:lnTo>
                  <a:pt x="0" y="107294"/>
                </a:lnTo>
                <a:lnTo>
                  <a:pt x="360040" y="10729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sz="200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Freeform 7"/>
          <p:cNvSpPr>
            <a:spLocks noEditPoints="1"/>
          </p:cNvSpPr>
          <p:nvPr/>
        </p:nvSpPr>
        <p:spPr bwMode="auto">
          <a:xfrm rot="329285">
            <a:off x="1288415" y="187325"/>
            <a:ext cx="612775" cy="1170305"/>
          </a:xfrm>
          <a:custGeom>
            <a:avLst/>
            <a:gdLst>
              <a:gd name="T0" fmla="*/ 625 w 693"/>
              <a:gd name="T1" fmla="*/ 1522 h 1641"/>
              <a:gd name="T2" fmla="*/ 520 w 693"/>
              <a:gd name="T3" fmla="*/ 985 h 1641"/>
              <a:gd name="T4" fmla="*/ 498 w 693"/>
              <a:gd name="T5" fmla="*/ 789 h 1641"/>
              <a:gd name="T6" fmla="*/ 532 w 693"/>
              <a:gd name="T7" fmla="*/ 760 h 1641"/>
              <a:gd name="T8" fmla="*/ 571 w 693"/>
              <a:gd name="T9" fmla="*/ 506 h 1641"/>
              <a:gd name="T10" fmla="*/ 505 w 693"/>
              <a:gd name="T11" fmla="*/ 282 h 1641"/>
              <a:gd name="T12" fmla="*/ 394 w 693"/>
              <a:gd name="T13" fmla="*/ 243 h 1641"/>
              <a:gd name="T14" fmla="*/ 344 w 693"/>
              <a:gd name="T15" fmla="*/ 214 h 1641"/>
              <a:gd name="T16" fmla="*/ 341 w 693"/>
              <a:gd name="T17" fmla="*/ 204 h 1641"/>
              <a:gd name="T18" fmla="*/ 354 w 693"/>
              <a:gd name="T19" fmla="*/ 65 h 1641"/>
              <a:gd name="T20" fmla="*/ 313 w 693"/>
              <a:gd name="T21" fmla="*/ 0 h 1641"/>
              <a:gd name="T22" fmla="*/ 228 w 693"/>
              <a:gd name="T23" fmla="*/ 24 h 1641"/>
              <a:gd name="T24" fmla="*/ 214 w 693"/>
              <a:gd name="T25" fmla="*/ 121 h 1641"/>
              <a:gd name="T26" fmla="*/ 240 w 693"/>
              <a:gd name="T27" fmla="*/ 200 h 1641"/>
              <a:gd name="T28" fmla="*/ 240 w 693"/>
              <a:gd name="T29" fmla="*/ 215 h 1641"/>
              <a:gd name="T30" fmla="*/ 147 w 693"/>
              <a:gd name="T31" fmla="*/ 272 h 1641"/>
              <a:gd name="T32" fmla="*/ 22 w 693"/>
              <a:gd name="T33" fmla="*/ 531 h 1641"/>
              <a:gd name="T34" fmla="*/ 113 w 693"/>
              <a:gd name="T35" fmla="*/ 777 h 1641"/>
              <a:gd name="T36" fmla="*/ 143 w 693"/>
              <a:gd name="T37" fmla="*/ 802 h 1641"/>
              <a:gd name="T38" fmla="*/ 220 w 693"/>
              <a:gd name="T39" fmla="*/ 1183 h 1641"/>
              <a:gd name="T40" fmla="*/ 267 w 693"/>
              <a:gd name="T41" fmla="*/ 1470 h 1641"/>
              <a:gd name="T42" fmla="*/ 231 w 693"/>
              <a:gd name="T43" fmla="*/ 1602 h 1641"/>
              <a:gd name="T44" fmla="*/ 343 w 693"/>
              <a:gd name="T45" fmla="*/ 1595 h 1641"/>
              <a:gd name="T46" fmla="*/ 351 w 693"/>
              <a:gd name="T47" fmla="*/ 1504 h 1641"/>
              <a:gd name="T48" fmla="*/ 342 w 693"/>
              <a:gd name="T49" fmla="*/ 1327 h 1641"/>
              <a:gd name="T50" fmla="*/ 334 w 693"/>
              <a:gd name="T51" fmla="*/ 1168 h 1641"/>
              <a:gd name="T52" fmla="*/ 372 w 693"/>
              <a:gd name="T53" fmla="*/ 991 h 1641"/>
              <a:gd name="T54" fmla="*/ 495 w 693"/>
              <a:gd name="T55" fmla="*/ 1455 h 1641"/>
              <a:gd name="T56" fmla="*/ 553 w 693"/>
              <a:gd name="T57" fmla="*/ 1595 h 1641"/>
              <a:gd name="T58" fmla="*/ 693 w 693"/>
              <a:gd name="T59" fmla="*/ 1628 h 1641"/>
              <a:gd name="T60" fmla="*/ 115 w 693"/>
              <a:gd name="T61" fmla="*/ 608 h 1641"/>
              <a:gd name="T62" fmla="*/ 125 w 693"/>
              <a:gd name="T63" fmla="*/ 524 h 1641"/>
              <a:gd name="T64" fmla="*/ 395 w 693"/>
              <a:gd name="T65" fmla="*/ 690 h 1641"/>
              <a:gd name="T66" fmla="*/ 314 w 693"/>
              <a:gd name="T67" fmla="*/ 307 h 1641"/>
              <a:gd name="T68" fmla="*/ 280 w 693"/>
              <a:gd name="T69" fmla="*/ 291 h 1641"/>
              <a:gd name="T70" fmla="*/ 295 w 693"/>
              <a:gd name="T71" fmla="*/ 485 h 1641"/>
              <a:gd name="T72" fmla="*/ 274 w 693"/>
              <a:gd name="T73" fmla="*/ 687 h 1641"/>
              <a:gd name="T74" fmla="*/ 235 w 693"/>
              <a:gd name="T75" fmla="*/ 542 h 1641"/>
              <a:gd name="T76" fmla="*/ 248 w 693"/>
              <a:gd name="T77" fmla="*/ 225 h 1641"/>
              <a:gd name="T78" fmla="*/ 334 w 693"/>
              <a:gd name="T79" fmla="*/ 227 h 1641"/>
              <a:gd name="T80" fmla="*/ 381 w 693"/>
              <a:gd name="T81" fmla="*/ 413 h 1641"/>
              <a:gd name="T82" fmla="*/ 411 w 693"/>
              <a:gd name="T83" fmla="*/ 689 h 1641"/>
              <a:gd name="T84" fmla="*/ 473 w 693"/>
              <a:gd name="T85" fmla="*/ 485 h 1641"/>
              <a:gd name="T86" fmla="*/ 501 w 693"/>
              <a:gd name="T87" fmla="*/ 576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3" h="1641">
                <a:moveTo>
                  <a:pt x="669" y="1590"/>
                </a:moveTo>
                <a:cubicBezTo>
                  <a:pt x="650" y="1579"/>
                  <a:pt x="636" y="1550"/>
                  <a:pt x="629" y="1542"/>
                </a:cubicBezTo>
                <a:cubicBezTo>
                  <a:pt x="622" y="1535"/>
                  <a:pt x="631" y="1537"/>
                  <a:pt x="625" y="1522"/>
                </a:cubicBezTo>
                <a:cubicBezTo>
                  <a:pt x="619" y="1507"/>
                  <a:pt x="600" y="1419"/>
                  <a:pt x="597" y="1391"/>
                </a:cubicBezTo>
                <a:cubicBezTo>
                  <a:pt x="593" y="1362"/>
                  <a:pt x="595" y="1265"/>
                  <a:pt x="582" y="1219"/>
                </a:cubicBezTo>
                <a:cubicBezTo>
                  <a:pt x="568" y="1173"/>
                  <a:pt x="526" y="1025"/>
                  <a:pt x="520" y="985"/>
                </a:cubicBezTo>
                <a:cubicBezTo>
                  <a:pt x="514" y="944"/>
                  <a:pt x="505" y="903"/>
                  <a:pt x="505" y="881"/>
                </a:cubicBezTo>
                <a:cubicBezTo>
                  <a:pt x="505" y="858"/>
                  <a:pt x="503" y="843"/>
                  <a:pt x="496" y="827"/>
                </a:cubicBezTo>
                <a:cubicBezTo>
                  <a:pt x="490" y="811"/>
                  <a:pt x="498" y="789"/>
                  <a:pt x="498" y="789"/>
                </a:cubicBezTo>
                <a:cubicBezTo>
                  <a:pt x="498" y="789"/>
                  <a:pt x="514" y="801"/>
                  <a:pt x="524" y="810"/>
                </a:cubicBezTo>
                <a:cubicBezTo>
                  <a:pt x="534" y="819"/>
                  <a:pt x="534" y="805"/>
                  <a:pt x="529" y="785"/>
                </a:cubicBezTo>
                <a:cubicBezTo>
                  <a:pt x="524" y="765"/>
                  <a:pt x="527" y="754"/>
                  <a:pt x="532" y="760"/>
                </a:cubicBezTo>
                <a:cubicBezTo>
                  <a:pt x="537" y="767"/>
                  <a:pt x="541" y="728"/>
                  <a:pt x="553" y="705"/>
                </a:cubicBezTo>
                <a:cubicBezTo>
                  <a:pt x="566" y="681"/>
                  <a:pt x="593" y="633"/>
                  <a:pt x="587" y="606"/>
                </a:cubicBezTo>
                <a:cubicBezTo>
                  <a:pt x="581" y="578"/>
                  <a:pt x="578" y="530"/>
                  <a:pt x="571" y="506"/>
                </a:cubicBezTo>
                <a:cubicBezTo>
                  <a:pt x="563" y="483"/>
                  <a:pt x="556" y="441"/>
                  <a:pt x="547" y="415"/>
                </a:cubicBezTo>
                <a:cubicBezTo>
                  <a:pt x="538" y="389"/>
                  <a:pt x="540" y="376"/>
                  <a:pt x="529" y="350"/>
                </a:cubicBezTo>
                <a:cubicBezTo>
                  <a:pt x="517" y="324"/>
                  <a:pt x="505" y="295"/>
                  <a:pt x="505" y="282"/>
                </a:cubicBezTo>
                <a:cubicBezTo>
                  <a:pt x="505" y="275"/>
                  <a:pt x="502" y="269"/>
                  <a:pt x="491" y="265"/>
                </a:cubicBezTo>
                <a:cubicBezTo>
                  <a:pt x="483" y="261"/>
                  <a:pt x="469" y="258"/>
                  <a:pt x="449" y="255"/>
                </a:cubicBezTo>
                <a:cubicBezTo>
                  <a:pt x="428" y="252"/>
                  <a:pt x="409" y="248"/>
                  <a:pt x="394" y="243"/>
                </a:cubicBezTo>
                <a:cubicBezTo>
                  <a:pt x="393" y="243"/>
                  <a:pt x="392" y="242"/>
                  <a:pt x="391" y="242"/>
                </a:cubicBezTo>
                <a:cubicBezTo>
                  <a:pt x="391" y="242"/>
                  <a:pt x="390" y="242"/>
                  <a:pt x="390" y="242"/>
                </a:cubicBezTo>
                <a:cubicBezTo>
                  <a:pt x="370" y="235"/>
                  <a:pt x="344" y="214"/>
                  <a:pt x="344" y="214"/>
                </a:cubicBezTo>
                <a:cubicBezTo>
                  <a:pt x="336" y="225"/>
                  <a:pt x="336" y="225"/>
                  <a:pt x="336" y="225"/>
                </a:cubicBezTo>
                <a:cubicBezTo>
                  <a:pt x="339" y="221"/>
                  <a:pt x="341" y="218"/>
                  <a:pt x="344" y="214"/>
                </a:cubicBezTo>
                <a:cubicBezTo>
                  <a:pt x="341" y="211"/>
                  <a:pt x="336" y="204"/>
                  <a:pt x="341" y="204"/>
                </a:cubicBezTo>
                <a:cubicBezTo>
                  <a:pt x="352" y="203"/>
                  <a:pt x="354" y="159"/>
                  <a:pt x="360" y="146"/>
                </a:cubicBezTo>
                <a:cubicBezTo>
                  <a:pt x="366" y="133"/>
                  <a:pt x="364" y="124"/>
                  <a:pt x="360" y="112"/>
                </a:cubicBezTo>
                <a:cubicBezTo>
                  <a:pt x="356" y="101"/>
                  <a:pt x="364" y="84"/>
                  <a:pt x="354" y="65"/>
                </a:cubicBezTo>
                <a:cubicBezTo>
                  <a:pt x="344" y="47"/>
                  <a:pt x="358" y="24"/>
                  <a:pt x="344" y="22"/>
                </a:cubicBezTo>
                <a:cubicBezTo>
                  <a:pt x="330" y="20"/>
                  <a:pt x="335" y="3"/>
                  <a:pt x="322" y="3"/>
                </a:cubicBezTo>
                <a:cubicBezTo>
                  <a:pt x="318" y="3"/>
                  <a:pt x="315" y="2"/>
                  <a:pt x="313" y="0"/>
                </a:cubicBezTo>
                <a:cubicBezTo>
                  <a:pt x="302" y="21"/>
                  <a:pt x="285" y="14"/>
                  <a:pt x="285" y="14"/>
                </a:cubicBezTo>
                <a:cubicBezTo>
                  <a:pt x="259" y="8"/>
                  <a:pt x="242" y="14"/>
                  <a:pt x="230" y="23"/>
                </a:cubicBezTo>
                <a:cubicBezTo>
                  <a:pt x="230" y="23"/>
                  <a:pt x="229" y="24"/>
                  <a:pt x="228" y="24"/>
                </a:cubicBezTo>
                <a:cubicBezTo>
                  <a:pt x="213" y="38"/>
                  <a:pt x="208" y="57"/>
                  <a:pt x="208" y="58"/>
                </a:cubicBezTo>
                <a:cubicBezTo>
                  <a:pt x="207" y="65"/>
                  <a:pt x="206" y="72"/>
                  <a:pt x="206" y="77"/>
                </a:cubicBezTo>
                <a:cubicBezTo>
                  <a:pt x="208" y="95"/>
                  <a:pt x="213" y="113"/>
                  <a:pt x="214" y="121"/>
                </a:cubicBezTo>
                <a:cubicBezTo>
                  <a:pt x="215" y="128"/>
                  <a:pt x="219" y="158"/>
                  <a:pt x="225" y="158"/>
                </a:cubicBezTo>
                <a:cubicBezTo>
                  <a:pt x="231" y="158"/>
                  <a:pt x="233" y="159"/>
                  <a:pt x="233" y="159"/>
                </a:cubicBezTo>
                <a:cubicBezTo>
                  <a:pt x="233" y="159"/>
                  <a:pt x="240" y="182"/>
                  <a:pt x="240" y="200"/>
                </a:cubicBezTo>
                <a:cubicBezTo>
                  <a:pt x="240" y="208"/>
                  <a:pt x="240" y="212"/>
                  <a:pt x="240" y="215"/>
                </a:cubicBezTo>
                <a:cubicBezTo>
                  <a:pt x="240" y="215"/>
                  <a:pt x="240" y="215"/>
                  <a:pt x="240" y="215"/>
                </a:cubicBezTo>
                <a:cubicBezTo>
                  <a:pt x="240" y="215"/>
                  <a:pt x="240" y="215"/>
                  <a:pt x="240" y="215"/>
                </a:cubicBezTo>
                <a:cubicBezTo>
                  <a:pt x="240" y="215"/>
                  <a:pt x="240" y="215"/>
                  <a:pt x="240" y="215"/>
                </a:cubicBezTo>
                <a:cubicBezTo>
                  <a:pt x="240" y="215"/>
                  <a:pt x="224" y="238"/>
                  <a:pt x="206" y="246"/>
                </a:cubicBezTo>
                <a:cubicBezTo>
                  <a:pt x="188" y="255"/>
                  <a:pt x="162" y="268"/>
                  <a:pt x="147" y="272"/>
                </a:cubicBezTo>
                <a:cubicBezTo>
                  <a:pt x="136" y="275"/>
                  <a:pt x="124" y="279"/>
                  <a:pt x="115" y="285"/>
                </a:cubicBezTo>
                <a:cubicBezTo>
                  <a:pt x="103" y="293"/>
                  <a:pt x="93" y="305"/>
                  <a:pt x="89" y="326"/>
                </a:cubicBezTo>
                <a:cubicBezTo>
                  <a:pt x="82" y="365"/>
                  <a:pt x="42" y="495"/>
                  <a:pt x="22" y="531"/>
                </a:cubicBezTo>
                <a:cubicBezTo>
                  <a:pt x="3" y="567"/>
                  <a:pt x="0" y="616"/>
                  <a:pt x="20" y="646"/>
                </a:cubicBezTo>
                <a:cubicBezTo>
                  <a:pt x="39" y="676"/>
                  <a:pt x="86" y="750"/>
                  <a:pt x="93" y="760"/>
                </a:cubicBezTo>
                <a:cubicBezTo>
                  <a:pt x="100" y="770"/>
                  <a:pt x="102" y="778"/>
                  <a:pt x="113" y="777"/>
                </a:cubicBezTo>
                <a:cubicBezTo>
                  <a:pt x="113" y="777"/>
                  <a:pt x="114" y="776"/>
                  <a:pt x="115" y="776"/>
                </a:cubicBezTo>
                <a:cubicBezTo>
                  <a:pt x="124" y="776"/>
                  <a:pt x="130" y="777"/>
                  <a:pt x="130" y="777"/>
                </a:cubicBezTo>
                <a:cubicBezTo>
                  <a:pt x="130" y="777"/>
                  <a:pt x="135" y="796"/>
                  <a:pt x="143" y="802"/>
                </a:cubicBezTo>
                <a:cubicBezTo>
                  <a:pt x="151" y="808"/>
                  <a:pt x="161" y="828"/>
                  <a:pt x="163" y="821"/>
                </a:cubicBezTo>
                <a:cubicBezTo>
                  <a:pt x="166" y="814"/>
                  <a:pt x="173" y="872"/>
                  <a:pt x="180" y="903"/>
                </a:cubicBezTo>
                <a:cubicBezTo>
                  <a:pt x="187" y="934"/>
                  <a:pt x="220" y="1152"/>
                  <a:pt x="220" y="1183"/>
                </a:cubicBezTo>
                <a:cubicBezTo>
                  <a:pt x="220" y="1214"/>
                  <a:pt x="232" y="1246"/>
                  <a:pt x="231" y="1268"/>
                </a:cubicBezTo>
                <a:cubicBezTo>
                  <a:pt x="230" y="1291"/>
                  <a:pt x="235" y="1349"/>
                  <a:pt x="236" y="1381"/>
                </a:cubicBezTo>
                <a:cubicBezTo>
                  <a:pt x="237" y="1413"/>
                  <a:pt x="267" y="1447"/>
                  <a:pt x="267" y="1470"/>
                </a:cubicBezTo>
                <a:cubicBezTo>
                  <a:pt x="267" y="1494"/>
                  <a:pt x="260" y="1505"/>
                  <a:pt x="263" y="1519"/>
                </a:cubicBezTo>
                <a:cubicBezTo>
                  <a:pt x="267" y="1532"/>
                  <a:pt x="266" y="1542"/>
                  <a:pt x="251" y="1558"/>
                </a:cubicBezTo>
                <a:cubicBezTo>
                  <a:pt x="236" y="1574"/>
                  <a:pt x="230" y="1589"/>
                  <a:pt x="231" y="1602"/>
                </a:cubicBezTo>
                <a:cubicBezTo>
                  <a:pt x="232" y="1614"/>
                  <a:pt x="236" y="1619"/>
                  <a:pt x="266" y="1620"/>
                </a:cubicBezTo>
                <a:cubicBezTo>
                  <a:pt x="296" y="1621"/>
                  <a:pt x="324" y="1613"/>
                  <a:pt x="324" y="1605"/>
                </a:cubicBezTo>
                <a:cubicBezTo>
                  <a:pt x="324" y="1598"/>
                  <a:pt x="334" y="1595"/>
                  <a:pt x="343" y="1595"/>
                </a:cubicBezTo>
                <a:cubicBezTo>
                  <a:pt x="351" y="1595"/>
                  <a:pt x="350" y="1587"/>
                  <a:pt x="346" y="1569"/>
                </a:cubicBezTo>
                <a:cubicBezTo>
                  <a:pt x="343" y="1552"/>
                  <a:pt x="330" y="1528"/>
                  <a:pt x="338" y="1531"/>
                </a:cubicBezTo>
                <a:cubicBezTo>
                  <a:pt x="345" y="1533"/>
                  <a:pt x="351" y="1528"/>
                  <a:pt x="351" y="1504"/>
                </a:cubicBezTo>
                <a:cubicBezTo>
                  <a:pt x="351" y="1479"/>
                  <a:pt x="355" y="1471"/>
                  <a:pt x="344" y="1457"/>
                </a:cubicBezTo>
                <a:cubicBezTo>
                  <a:pt x="333" y="1442"/>
                  <a:pt x="335" y="1415"/>
                  <a:pt x="338" y="1392"/>
                </a:cubicBezTo>
                <a:cubicBezTo>
                  <a:pt x="340" y="1370"/>
                  <a:pt x="348" y="1354"/>
                  <a:pt x="342" y="1327"/>
                </a:cubicBezTo>
                <a:cubicBezTo>
                  <a:pt x="335" y="1299"/>
                  <a:pt x="334" y="1266"/>
                  <a:pt x="338" y="1252"/>
                </a:cubicBezTo>
                <a:cubicBezTo>
                  <a:pt x="342" y="1239"/>
                  <a:pt x="339" y="1222"/>
                  <a:pt x="329" y="1211"/>
                </a:cubicBezTo>
                <a:cubicBezTo>
                  <a:pt x="319" y="1200"/>
                  <a:pt x="334" y="1180"/>
                  <a:pt x="334" y="1168"/>
                </a:cubicBezTo>
                <a:cubicBezTo>
                  <a:pt x="334" y="1156"/>
                  <a:pt x="330" y="1104"/>
                  <a:pt x="337" y="1052"/>
                </a:cubicBezTo>
                <a:cubicBezTo>
                  <a:pt x="343" y="999"/>
                  <a:pt x="344" y="960"/>
                  <a:pt x="345" y="946"/>
                </a:cubicBezTo>
                <a:cubicBezTo>
                  <a:pt x="346" y="933"/>
                  <a:pt x="354" y="939"/>
                  <a:pt x="372" y="991"/>
                </a:cubicBezTo>
                <a:cubicBezTo>
                  <a:pt x="391" y="1043"/>
                  <a:pt x="438" y="1205"/>
                  <a:pt x="447" y="1241"/>
                </a:cubicBezTo>
                <a:cubicBezTo>
                  <a:pt x="454" y="1272"/>
                  <a:pt x="480" y="1385"/>
                  <a:pt x="491" y="1436"/>
                </a:cubicBezTo>
                <a:cubicBezTo>
                  <a:pt x="493" y="1444"/>
                  <a:pt x="494" y="1451"/>
                  <a:pt x="495" y="1455"/>
                </a:cubicBezTo>
                <a:cubicBezTo>
                  <a:pt x="501" y="1486"/>
                  <a:pt x="509" y="1548"/>
                  <a:pt x="517" y="1548"/>
                </a:cubicBezTo>
                <a:cubicBezTo>
                  <a:pt x="526" y="1548"/>
                  <a:pt x="524" y="1554"/>
                  <a:pt x="525" y="1572"/>
                </a:cubicBezTo>
                <a:cubicBezTo>
                  <a:pt x="526" y="1589"/>
                  <a:pt x="543" y="1592"/>
                  <a:pt x="553" y="1595"/>
                </a:cubicBezTo>
                <a:cubicBezTo>
                  <a:pt x="563" y="1599"/>
                  <a:pt x="566" y="1589"/>
                  <a:pt x="566" y="1589"/>
                </a:cubicBezTo>
                <a:cubicBezTo>
                  <a:pt x="566" y="1589"/>
                  <a:pt x="582" y="1623"/>
                  <a:pt x="610" y="1626"/>
                </a:cubicBezTo>
                <a:cubicBezTo>
                  <a:pt x="639" y="1630"/>
                  <a:pt x="693" y="1641"/>
                  <a:pt x="693" y="1628"/>
                </a:cubicBezTo>
                <a:cubicBezTo>
                  <a:pt x="693" y="1614"/>
                  <a:pt x="687" y="1602"/>
                  <a:pt x="669" y="1590"/>
                </a:cubicBezTo>
                <a:close/>
                <a:moveTo>
                  <a:pt x="128" y="644"/>
                </a:moveTo>
                <a:cubicBezTo>
                  <a:pt x="128" y="632"/>
                  <a:pt x="122" y="619"/>
                  <a:pt x="115" y="608"/>
                </a:cubicBezTo>
                <a:cubicBezTo>
                  <a:pt x="105" y="594"/>
                  <a:pt x="95" y="582"/>
                  <a:pt x="99" y="575"/>
                </a:cubicBezTo>
                <a:cubicBezTo>
                  <a:pt x="105" y="563"/>
                  <a:pt x="110" y="563"/>
                  <a:pt x="115" y="554"/>
                </a:cubicBezTo>
                <a:cubicBezTo>
                  <a:pt x="118" y="549"/>
                  <a:pt x="121" y="541"/>
                  <a:pt x="125" y="524"/>
                </a:cubicBezTo>
                <a:cubicBezTo>
                  <a:pt x="124" y="559"/>
                  <a:pt x="136" y="611"/>
                  <a:pt x="128" y="644"/>
                </a:cubicBezTo>
                <a:close/>
                <a:moveTo>
                  <a:pt x="411" y="689"/>
                </a:moveTo>
                <a:cubicBezTo>
                  <a:pt x="407" y="690"/>
                  <a:pt x="402" y="690"/>
                  <a:pt x="395" y="690"/>
                </a:cubicBezTo>
                <a:cubicBezTo>
                  <a:pt x="395" y="685"/>
                  <a:pt x="395" y="680"/>
                  <a:pt x="393" y="674"/>
                </a:cubicBezTo>
                <a:cubicBezTo>
                  <a:pt x="389" y="655"/>
                  <a:pt x="367" y="523"/>
                  <a:pt x="351" y="448"/>
                </a:cubicBezTo>
                <a:cubicBezTo>
                  <a:pt x="335" y="373"/>
                  <a:pt x="318" y="317"/>
                  <a:pt x="314" y="307"/>
                </a:cubicBezTo>
                <a:cubicBezTo>
                  <a:pt x="310" y="297"/>
                  <a:pt x="323" y="293"/>
                  <a:pt x="323" y="293"/>
                </a:cubicBezTo>
                <a:cubicBezTo>
                  <a:pt x="299" y="269"/>
                  <a:pt x="299" y="269"/>
                  <a:pt x="299" y="269"/>
                </a:cubicBezTo>
                <a:cubicBezTo>
                  <a:pt x="288" y="274"/>
                  <a:pt x="280" y="291"/>
                  <a:pt x="280" y="291"/>
                </a:cubicBezTo>
                <a:cubicBezTo>
                  <a:pt x="280" y="291"/>
                  <a:pt x="292" y="299"/>
                  <a:pt x="294" y="307"/>
                </a:cubicBezTo>
                <a:cubicBezTo>
                  <a:pt x="296" y="315"/>
                  <a:pt x="292" y="325"/>
                  <a:pt x="286" y="343"/>
                </a:cubicBezTo>
                <a:cubicBezTo>
                  <a:pt x="281" y="362"/>
                  <a:pt x="288" y="443"/>
                  <a:pt x="295" y="485"/>
                </a:cubicBezTo>
                <a:cubicBezTo>
                  <a:pt x="302" y="527"/>
                  <a:pt x="315" y="621"/>
                  <a:pt x="323" y="669"/>
                </a:cubicBezTo>
                <a:cubicBezTo>
                  <a:pt x="324" y="677"/>
                  <a:pt x="326" y="683"/>
                  <a:pt x="327" y="689"/>
                </a:cubicBezTo>
                <a:cubicBezTo>
                  <a:pt x="308" y="688"/>
                  <a:pt x="289" y="687"/>
                  <a:pt x="274" y="687"/>
                </a:cubicBezTo>
                <a:cubicBezTo>
                  <a:pt x="232" y="687"/>
                  <a:pt x="191" y="692"/>
                  <a:pt x="191" y="692"/>
                </a:cubicBezTo>
                <a:cubicBezTo>
                  <a:pt x="191" y="692"/>
                  <a:pt x="199" y="672"/>
                  <a:pt x="212" y="643"/>
                </a:cubicBezTo>
                <a:cubicBezTo>
                  <a:pt x="224" y="615"/>
                  <a:pt x="226" y="589"/>
                  <a:pt x="235" y="542"/>
                </a:cubicBezTo>
                <a:cubicBezTo>
                  <a:pt x="245" y="495"/>
                  <a:pt x="237" y="463"/>
                  <a:pt x="237" y="406"/>
                </a:cubicBezTo>
                <a:cubicBezTo>
                  <a:pt x="237" y="361"/>
                  <a:pt x="234" y="300"/>
                  <a:pt x="231" y="263"/>
                </a:cubicBezTo>
                <a:cubicBezTo>
                  <a:pt x="231" y="257"/>
                  <a:pt x="231" y="235"/>
                  <a:pt x="248" y="225"/>
                </a:cubicBezTo>
                <a:cubicBezTo>
                  <a:pt x="257" y="236"/>
                  <a:pt x="268" y="248"/>
                  <a:pt x="281" y="257"/>
                </a:cubicBezTo>
                <a:cubicBezTo>
                  <a:pt x="304" y="273"/>
                  <a:pt x="306" y="261"/>
                  <a:pt x="320" y="244"/>
                </a:cubicBezTo>
                <a:cubicBezTo>
                  <a:pt x="326" y="237"/>
                  <a:pt x="330" y="232"/>
                  <a:pt x="334" y="227"/>
                </a:cubicBezTo>
                <a:cubicBezTo>
                  <a:pt x="334" y="227"/>
                  <a:pt x="334" y="227"/>
                  <a:pt x="334" y="227"/>
                </a:cubicBezTo>
                <a:cubicBezTo>
                  <a:pt x="353" y="218"/>
                  <a:pt x="370" y="255"/>
                  <a:pt x="370" y="255"/>
                </a:cubicBezTo>
                <a:cubicBezTo>
                  <a:pt x="382" y="288"/>
                  <a:pt x="381" y="349"/>
                  <a:pt x="381" y="413"/>
                </a:cubicBezTo>
                <a:cubicBezTo>
                  <a:pt x="381" y="478"/>
                  <a:pt x="393" y="542"/>
                  <a:pt x="406" y="589"/>
                </a:cubicBezTo>
                <a:cubicBezTo>
                  <a:pt x="418" y="636"/>
                  <a:pt x="437" y="678"/>
                  <a:pt x="437" y="678"/>
                </a:cubicBezTo>
                <a:cubicBezTo>
                  <a:pt x="437" y="678"/>
                  <a:pt x="426" y="684"/>
                  <a:pt x="411" y="689"/>
                </a:cubicBezTo>
                <a:close/>
                <a:moveTo>
                  <a:pt x="491" y="631"/>
                </a:moveTo>
                <a:cubicBezTo>
                  <a:pt x="489" y="627"/>
                  <a:pt x="490" y="600"/>
                  <a:pt x="484" y="579"/>
                </a:cubicBezTo>
                <a:cubicBezTo>
                  <a:pt x="477" y="556"/>
                  <a:pt x="474" y="524"/>
                  <a:pt x="473" y="485"/>
                </a:cubicBezTo>
                <a:cubicBezTo>
                  <a:pt x="473" y="485"/>
                  <a:pt x="482" y="518"/>
                  <a:pt x="491" y="538"/>
                </a:cubicBezTo>
                <a:cubicBezTo>
                  <a:pt x="495" y="547"/>
                  <a:pt x="498" y="553"/>
                  <a:pt x="501" y="553"/>
                </a:cubicBezTo>
                <a:cubicBezTo>
                  <a:pt x="511" y="556"/>
                  <a:pt x="512" y="570"/>
                  <a:pt x="501" y="576"/>
                </a:cubicBezTo>
                <a:cubicBezTo>
                  <a:pt x="490" y="582"/>
                  <a:pt x="498" y="624"/>
                  <a:pt x="493" y="630"/>
                </a:cubicBezTo>
                <a:cubicBezTo>
                  <a:pt x="492" y="631"/>
                  <a:pt x="491" y="631"/>
                  <a:pt x="491" y="631"/>
                </a:cubicBezTo>
                <a:close/>
              </a:path>
            </a:pathLst>
          </a:custGeom>
          <a:solidFill>
            <a:srgbClr val="1B4C98"/>
          </a:solidFill>
          <a:ln>
            <a:noFill/>
          </a:ln>
          <a:effectLst>
            <a:outerShdw blurRad="76200" dir="13500000" sy="23000" kx="1200000" algn="br" rotWithShape="0">
              <a:prstClr val="black">
                <a:alpha val="6000"/>
              </a:prstClr>
            </a:outerShdw>
          </a:effectLst>
        </p:spPr>
        <p:txBody>
          <a:bodyPr vert="horz" wrap="square" lIns="121916" tIns="60958" rIns="121916" bIns="60958"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id-ID" sz="24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45" name="Freeform 4"/>
          <p:cNvSpPr>
            <a:spLocks noEditPoints="1"/>
          </p:cNvSpPr>
          <p:nvPr/>
        </p:nvSpPr>
        <p:spPr bwMode="auto">
          <a:xfrm>
            <a:off x="4869180" y="160655"/>
            <a:ext cx="434340" cy="1228725"/>
          </a:xfrm>
          <a:custGeom>
            <a:avLst/>
            <a:gdLst>
              <a:gd name="T0" fmla="*/ 379 w 386"/>
              <a:gd name="T1" fmla="*/ 464 h 1210"/>
              <a:gd name="T2" fmla="*/ 364 w 386"/>
              <a:gd name="T3" fmla="*/ 267 h 1210"/>
              <a:gd name="T4" fmla="*/ 269 w 386"/>
              <a:gd name="T5" fmla="*/ 191 h 1210"/>
              <a:gd name="T6" fmla="*/ 251 w 386"/>
              <a:gd name="T7" fmla="*/ 145 h 1210"/>
              <a:gd name="T8" fmla="*/ 266 w 386"/>
              <a:gd name="T9" fmla="*/ 116 h 1210"/>
              <a:gd name="T10" fmla="*/ 263 w 386"/>
              <a:gd name="T11" fmla="*/ 82 h 1210"/>
              <a:gd name="T12" fmla="*/ 205 w 386"/>
              <a:gd name="T13" fmla="*/ 0 h 1210"/>
              <a:gd name="T14" fmla="*/ 155 w 386"/>
              <a:gd name="T15" fmla="*/ 90 h 1210"/>
              <a:gd name="T16" fmla="*/ 174 w 386"/>
              <a:gd name="T17" fmla="*/ 126 h 1210"/>
              <a:gd name="T18" fmla="*/ 176 w 386"/>
              <a:gd name="T19" fmla="*/ 167 h 1210"/>
              <a:gd name="T20" fmla="*/ 177 w 386"/>
              <a:gd name="T21" fmla="*/ 167 h 1210"/>
              <a:gd name="T22" fmla="*/ 156 w 386"/>
              <a:gd name="T23" fmla="*/ 186 h 1210"/>
              <a:gd name="T24" fmla="*/ 99 w 386"/>
              <a:gd name="T25" fmla="*/ 207 h 1210"/>
              <a:gd name="T26" fmla="*/ 57 w 386"/>
              <a:gd name="T27" fmla="*/ 370 h 1210"/>
              <a:gd name="T28" fmla="*/ 38 w 386"/>
              <a:gd name="T29" fmla="*/ 604 h 1210"/>
              <a:gd name="T30" fmla="*/ 68 w 386"/>
              <a:gd name="T31" fmla="*/ 598 h 1210"/>
              <a:gd name="T32" fmla="*/ 68 w 386"/>
              <a:gd name="T33" fmla="*/ 607 h 1210"/>
              <a:gd name="T34" fmla="*/ 41 w 386"/>
              <a:gd name="T35" fmla="*/ 619 h 1210"/>
              <a:gd name="T36" fmla="*/ 47 w 386"/>
              <a:gd name="T37" fmla="*/ 662 h 1210"/>
              <a:gd name="T38" fmla="*/ 3 w 386"/>
              <a:gd name="T39" fmla="*/ 849 h 1210"/>
              <a:gd name="T40" fmla="*/ 99 w 386"/>
              <a:gd name="T41" fmla="*/ 898 h 1210"/>
              <a:gd name="T42" fmla="*/ 118 w 386"/>
              <a:gd name="T43" fmla="*/ 899 h 1210"/>
              <a:gd name="T44" fmla="*/ 127 w 386"/>
              <a:gd name="T45" fmla="*/ 1051 h 1210"/>
              <a:gd name="T46" fmla="*/ 118 w 386"/>
              <a:gd name="T47" fmla="*/ 1153 h 1210"/>
              <a:gd name="T48" fmla="*/ 181 w 386"/>
              <a:gd name="T49" fmla="*/ 1159 h 1210"/>
              <a:gd name="T50" fmla="*/ 194 w 386"/>
              <a:gd name="T51" fmla="*/ 1084 h 1210"/>
              <a:gd name="T52" fmla="*/ 192 w 386"/>
              <a:gd name="T53" fmla="*/ 968 h 1210"/>
              <a:gd name="T54" fmla="*/ 222 w 386"/>
              <a:gd name="T55" fmla="*/ 712 h 1210"/>
              <a:gd name="T56" fmla="*/ 252 w 386"/>
              <a:gd name="T57" fmla="*/ 767 h 1210"/>
              <a:gd name="T58" fmla="*/ 285 w 386"/>
              <a:gd name="T59" fmla="*/ 1024 h 1210"/>
              <a:gd name="T60" fmla="*/ 277 w 386"/>
              <a:gd name="T61" fmla="*/ 1067 h 1210"/>
              <a:gd name="T62" fmla="*/ 298 w 386"/>
              <a:gd name="T63" fmla="*/ 1146 h 1210"/>
              <a:gd name="T64" fmla="*/ 355 w 386"/>
              <a:gd name="T65" fmla="*/ 1205 h 1210"/>
              <a:gd name="T66" fmla="*/ 347 w 386"/>
              <a:gd name="T67" fmla="*/ 1105 h 1210"/>
              <a:gd name="T68" fmla="*/ 351 w 386"/>
              <a:gd name="T69" fmla="*/ 1046 h 1210"/>
              <a:gd name="T70" fmla="*/ 356 w 386"/>
              <a:gd name="T71" fmla="*/ 829 h 1210"/>
              <a:gd name="T72" fmla="*/ 354 w 386"/>
              <a:gd name="T73" fmla="*/ 603 h 1210"/>
              <a:gd name="T74" fmla="*/ 367 w 386"/>
              <a:gd name="T75" fmla="*/ 565 h 1210"/>
              <a:gd name="T76" fmla="*/ 109 w 386"/>
              <a:gd name="T77" fmla="*/ 669 h 1210"/>
              <a:gd name="T78" fmla="*/ 91 w 386"/>
              <a:gd name="T79" fmla="*/ 666 h 1210"/>
              <a:gd name="T80" fmla="*/ 90 w 386"/>
              <a:gd name="T81" fmla="*/ 617 h 1210"/>
              <a:gd name="T82" fmla="*/ 101 w 386"/>
              <a:gd name="T83" fmla="*/ 628 h 1210"/>
              <a:gd name="T84" fmla="*/ 108 w 386"/>
              <a:gd name="T85" fmla="*/ 649 h 1210"/>
              <a:gd name="T86" fmla="*/ 223 w 386"/>
              <a:gd name="T87" fmla="*/ 505 h 1210"/>
              <a:gd name="T88" fmla="*/ 221 w 386"/>
              <a:gd name="T89" fmla="*/ 232 h 1210"/>
              <a:gd name="T90" fmla="*/ 215 w 386"/>
              <a:gd name="T91" fmla="*/ 208 h 1210"/>
              <a:gd name="T92" fmla="*/ 205 w 386"/>
              <a:gd name="T93" fmla="*/ 231 h 1210"/>
              <a:gd name="T94" fmla="*/ 199 w 386"/>
              <a:gd name="T95" fmla="*/ 505 h 1210"/>
              <a:gd name="T96" fmla="*/ 190 w 386"/>
              <a:gd name="T97" fmla="*/ 325 h 1210"/>
              <a:gd name="T98" fmla="*/ 173 w 386"/>
              <a:gd name="T99" fmla="*/ 188 h 1210"/>
              <a:gd name="T100" fmla="*/ 182 w 386"/>
              <a:gd name="T101" fmla="*/ 176 h 1210"/>
              <a:gd name="T102" fmla="*/ 248 w 386"/>
              <a:gd name="T103" fmla="*/ 179 h 1210"/>
              <a:gd name="T104" fmla="*/ 259 w 386"/>
              <a:gd name="T105" fmla="*/ 196 h 1210"/>
              <a:gd name="T106" fmla="*/ 258 w 386"/>
              <a:gd name="T107" fmla="*/ 201 h 1210"/>
              <a:gd name="T108" fmla="*/ 260 w 386"/>
              <a:gd name="T109" fmla="*/ 256 h 1210"/>
              <a:gd name="T110" fmla="*/ 301 w 386"/>
              <a:gd name="T111" fmla="*/ 488 h 1210"/>
              <a:gd name="T112" fmla="*/ 360 w 386"/>
              <a:gd name="T113" fmla="*/ 585 h 1210"/>
              <a:gd name="T114" fmla="*/ 328 w 386"/>
              <a:gd name="T115" fmla="*/ 554 h 1210"/>
              <a:gd name="T116" fmla="*/ 360 w 386"/>
              <a:gd name="T117" fmla="*/ 585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6" h="1210">
                <a:moveTo>
                  <a:pt x="379" y="512"/>
                </a:moveTo>
                <a:cubicBezTo>
                  <a:pt x="385" y="497"/>
                  <a:pt x="386" y="471"/>
                  <a:pt x="379" y="464"/>
                </a:cubicBezTo>
                <a:cubicBezTo>
                  <a:pt x="372" y="456"/>
                  <a:pt x="383" y="413"/>
                  <a:pt x="376" y="380"/>
                </a:cubicBezTo>
                <a:cubicBezTo>
                  <a:pt x="370" y="347"/>
                  <a:pt x="365" y="295"/>
                  <a:pt x="364" y="267"/>
                </a:cubicBezTo>
                <a:cubicBezTo>
                  <a:pt x="364" y="239"/>
                  <a:pt x="362" y="219"/>
                  <a:pt x="326" y="210"/>
                </a:cubicBezTo>
                <a:cubicBezTo>
                  <a:pt x="302" y="204"/>
                  <a:pt x="282" y="197"/>
                  <a:pt x="269" y="191"/>
                </a:cubicBezTo>
                <a:cubicBezTo>
                  <a:pt x="269" y="191"/>
                  <a:pt x="255" y="179"/>
                  <a:pt x="252" y="168"/>
                </a:cubicBezTo>
                <a:cubicBezTo>
                  <a:pt x="251" y="159"/>
                  <a:pt x="251" y="150"/>
                  <a:pt x="251" y="145"/>
                </a:cubicBezTo>
                <a:cubicBezTo>
                  <a:pt x="253" y="136"/>
                  <a:pt x="253" y="129"/>
                  <a:pt x="253" y="124"/>
                </a:cubicBezTo>
                <a:cubicBezTo>
                  <a:pt x="253" y="118"/>
                  <a:pt x="264" y="126"/>
                  <a:pt x="266" y="116"/>
                </a:cubicBezTo>
                <a:cubicBezTo>
                  <a:pt x="269" y="107"/>
                  <a:pt x="271" y="85"/>
                  <a:pt x="269" y="84"/>
                </a:cubicBezTo>
                <a:cubicBezTo>
                  <a:pt x="267" y="82"/>
                  <a:pt x="265" y="82"/>
                  <a:pt x="263" y="82"/>
                </a:cubicBezTo>
                <a:cubicBezTo>
                  <a:pt x="263" y="79"/>
                  <a:pt x="265" y="59"/>
                  <a:pt x="263" y="38"/>
                </a:cubicBezTo>
                <a:cubicBezTo>
                  <a:pt x="262" y="18"/>
                  <a:pt x="242" y="2"/>
                  <a:pt x="205" y="0"/>
                </a:cubicBezTo>
                <a:cubicBezTo>
                  <a:pt x="184" y="0"/>
                  <a:pt x="160" y="16"/>
                  <a:pt x="157" y="38"/>
                </a:cubicBezTo>
                <a:cubicBezTo>
                  <a:pt x="154" y="60"/>
                  <a:pt x="155" y="90"/>
                  <a:pt x="155" y="90"/>
                </a:cubicBezTo>
                <a:cubicBezTo>
                  <a:pt x="155" y="90"/>
                  <a:pt x="148" y="105"/>
                  <a:pt x="154" y="117"/>
                </a:cubicBezTo>
                <a:cubicBezTo>
                  <a:pt x="160" y="129"/>
                  <a:pt x="174" y="126"/>
                  <a:pt x="174" y="126"/>
                </a:cubicBezTo>
                <a:cubicBezTo>
                  <a:pt x="174" y="126"/>
                  <a:pt x="177" y="145"/>
                  <a:pt x="177" y="155"/>
                </a:cubicBezTo>
                <a:cubicBezTo>
                  <a:pt x="177" y="160"/>
                  <a:pt x="177" y="164"/>
                  <a:pt x="176" y="167"/>
                </a:cubicBezTo>
                <a:cubicBezTo>
                  <a:pt x="176" y="167"/>
                  <a:pt x="176" y="167"/>
                  <a:pt x="176" y="167"/>
                </a:cubicBezTo>
                <a:cubicBezTo>
                  <a:pt x="176" y="167"/>
                  <a:pt x="177" y="167"/>
                  <a:pt x="177" y="167"/>
                </a:cubicBezTo>
                <a:cubicBezTo>
                  <a:pt x="176" y="167"/>
                  <a:pt x="176" y="167"/>
                  <a:pt x="176" y="167"/>
                </a:cubicBezTo>
                <a:cubicBezTo>
                  <a:pt x="176" y="167"/>
                  <a:pt x="164" y="182"/>
                  <a:pt x="156" y="186"/>
                </a:cubicBezTo>
                <a:cubicBezTo>
                  <a:pt x="143" y="192"/>
                  <a:pt x="123" y="200"/>
                  <a:pt x="107" y="205"/>
                </a:cubicBezTo>
                <a:cubicBezTo>
                  <a:pt x="104" y="206"/>
                  <a:pt x="102" y="206"/>
                  <a:pt x="99" y="207"/>
                </a:cubicBezTo>
                <a:cubicBezTo>
                  <a:pt x="80" y="213"/>
                  <a:pt x="65" y="218"/>
                  <a:pt x="65" y="244"/>
                </a:cubicBezTo>
                <a:cubicBezTo>
                  <a:pt x="64" y="274"/>
                  <a:pt x="61" y="331"/>
                  <a:pt x="57" y="370"/>
                </a:cubicBezTo>
                <a:cubicBezTo>
                  <a:pt x="53" y="408"/>
                  <a:pt x="41" y="490"/>
                  <a:pt x="41" y="516"/>
                </a:cubicBezTo>
                <a:cubicBezTo>
                  <a:pt x="40" y="542"/>
                  <a:pt x="37" y="598"/>
                  <a:pt x="38" y="604"/>
                </a:cubicBezTo>
                <a:cubicBezTo>
                  <a:pt x="38" y="609"/>
                  <a:pt x="42" y="609"/>
                  <a:pt x="42" y="615"/>
                </a:cubicBezTo>
                <a:cubicBezTo>
                  <a:pt x="43" y="612"/>
                  <a:pt x="48" y="598"/>
                  <a:pt x="68" y="598"/>
                </a:cubicBezTo>
                <a:cubicBezTo>
                  <a:pt x="90" y="598"/>
                  <a:pt x="90" y="614"/>
                  <a:pt x="90" y="614"/>
                </a:cubicBezTo>
                <a:cubicBezTo>
                  <a:pt x="83" y="607"/>
                  <a:pt x="83" y="607"/>
                  <a:pt x="68" y="607"/>
                </a:cubicBezTo>
                <a:cubicBezTo>
                  <a:pt x="54" y="606"/>
                  <a:pt x="43" y="614"/>
                  <a:pt x="42" y="615"/>
                </a:cubicBezTo>
                <a:cubicBezTo>
                  <a:pt x="42" y="616"/>
                  <a:pt x="42" y="618"/>
                  <a:pt x="41" y="619"/>
                </a:cubicBezTo>
                <a:cubicBezTo>
                  <a:pt x="39" y="630"/>
                  <a:pt x="39" y="639"/>
                  <a:pt x="45" y="646"/>
                </a:cubicBezTo>
                <a:cubicBezTo>
                  <a:pt x="50" y="653"/>
                  <a:pt x="47" y="662"/>
                  <a:pt x="47" y="662"/>
                </a:cubicBezTo>
                <a:cubicBezTo>
                  <a:pt x="0" y="660"/>
                  <a:pt x="0" y="660"/>
                  <a:pt x="0" y="660"/>
                </a:cubicBezTo>
                <a:cubicBezTo>
                  <a:pt x="3" y="849"/>
                  <a:pt x="3" y="849"/>
                  <a:pt x="3" y="849"/>
                </a:cubicBezTo>
                <a:cubicBezTo>
                  <a:pt x="78" y="907"/>
                  <a:pt x="78" y="907"/>
                  <a:pt x="78" y="907"/>
                </a:cubicBezTo>
                <a:cubicBezTo>
                  <a:pt x="78" y="907"/>
                  <a:pt x="89" y="899"/>
                  <a:pt x="99" y="898"/>
                </a:cubicBezTo>
                <a:cubicBezTo>
                  <a:pt x="100" y="898"/>
                  <a:pt x="101" y="898"/>
                  <a:pt x="101" y="898"/>
                </a:cubicBezTo>
                <a:cubicBezTo>
                  <a:pt x="112" y="898"/>
                  <a:pt x="118" y="899"/>
                  <a:pt x="118" y="899"/>
                </a:cubicBezTo>
                <a:cubicBezTo>
                  <a:pt x="118" y="899"/>
                  <a:pt x="115" y="955"/>
                  <a:pt x="115" y="977"/>
                </a:cubicBezTo>
                <a:cubicBezTo>
                  <a:pt x="115" y="1000"/>
                  <a:pt x="117" y="1035"/>
                  <a:pt x="127" y="1051"/>
                </a:cubicBezTo>
                <a:cubicBezTo>
                  <a:pt x="136" y="1067"/>
                  <a:pt x="138" y="1073"/>
                  <a:pt x="138" y="1087"/>
                </a:cubicBezTo>
                <a:cubicBezTo>
                  <a:pt x="138" y="1101"/>
                  <a:pt x="117" y="1140"/>
                  <a:pt x="118" y="1153"/>
                </a:cubicBezTo>
                <a:cubicBezTo>
                  <a:pt x="118" y="1166"/>
                  <a:pt x="121" y="1186"/>
                  <a:pt x="143" y="1186"/>
                </a:cubicBezTo>
                <a:cubicBezTo>
                  <a:pt x="165" y="1185"/>
                  <a:pt x="181" y="1176"/>
                  <a:pt x="181" y="1159"/>
                </a:cubicBezTo>
                <a:cubicBezTo>
                  <a:pt x="181" y="1141"/>
                  <a:pt x="178" y="1130"/>
                  <a:pt x="185" y="1124"/>
                </a:cubicBezTo>
                <a:cubicBezTo>
                  <a:pt x="193" y="1117"/>
                  <a:pt x="181" y="1101"/>
                  <a:pt x="194" y="1084"/>
                </a:cubicBezTo>
                <a:cubicBezTo>
                  <a:pt x="206" y="1067"/>
                  <a:pt x="193" y="1066"/>
                  <a:pt x="196" y="1050"/>
                </a:cubicBezTo>
                <a:cubicBezTo>
                  <a:pt x="199" y="1034"/>
                  <a:pt x="193" y="987"/>
                  <a:pt x="192" y="968"/>
                </a:cubicBezTo>
                <a:cubicBezTo>
                  <a:pt x="191" y="949"/>
                  <a:pt x="194" y="926"/>
                  <a:pt x="204" y="846"/>
                </a:cubicBezTo>
                <a:cubicBezTo>
                  <a:pt x="213" y="765"/>
                  <a:pt x="219" y="729"/>
                  <a:pt x="222" y="712"/>
                </a:cubicBezTo>
                <a:cubicBezTo>
                  <a:pt x="225" y="694"/>
                  <a:pt x="229" y="672"/>
                  <a:pt x="229" y="672"/>
                </a:cubicBezTo>
                <a:cubicBezTo>
                  <a:pt x="229" y="672"/>
                  <a:pt x="242" y="748"/>
                  <a:pt x="252" y="767"/>
                </a:cubicBezTo>
                <a:cubicBezTo>
                  <a:pt x="262" y="785"/>
                  <a:pt x="274" y="879"/>
                  <a:pt x="277" y="907"/>
                </a:cubicBezTo>
                <a:cubicBezTo>
                  <a:pt x="280" y="934"/>
                  <a:pt x="278" y="1015"/>
                  <a:pt x="285" y="1024"/>
                </a:cubicBezTo>
                <a:cubicBezTo>
                  <a:pt x="291" y="1032"/>
                  <a:pt x="294" y="1044"/>
                  <a:pt x="294" y="1044"/>
                </a:cubicBezTo>
                <a:cubicBezTo>
                  <a:pt x="294" y="1044"/>
                  <a:pt x="277" y="1054"/>
                  <a:pt x="277" y="1067"/>
                </a:cubicBezTo>
                <a:cubicBezTo>
                  <a:pt x="277" y="1081"/>
                  <a:pt x="290" y="1092"/>
                  <a:pt x="289" y="1110"/>
                </a:cubicBezTo>
                <a:cubicBezTo>
                  <a:pt x="289" y="1128"/>
                  <a:pt x="291" y="1143"/>
                  <a:pt x="298" y="1146"/>
                </a:cubicBezTo>
                <a:cubicBezTo>
                  <a:pt x="305" y="1150"/>
                  <a:pt x="304" y="1180"/>
                  <a:pt x="313" y="1191"/>
                </a:cubicBezTo>
                <a:cubicBezTo>
                  <a:pt x="322" y="1201"/>
                  <a:pt x="337" y="1210"/>
                  <a:pt x="355" y="1205"/>
                </a:cubicBezTo>
                <a:cubicBezTo>
                  <a:pt x="373" y="1199"/>
                  <a:pt x="373" y="1175"/>
                  <a:pt x="364" y="1152"/>
                </a:cubicBezTo>
                <a:cubicBezTo>
                  <a:pt x="355" y="1129"/>
                  <a:pt x="344" y="1114"/>
                  <a:pt x="347" y="1105"/>
                </a:cubicBezTo>
                <a:cubicBezTo>
                  <a:pt x="351" y="1096"/>
                  <a:pt x="354" y="1082"/>
                  <a:pt x="345" y="1073"/>
                </a:cubicBezTo>
                <a:cubicBezTo>
                  <a:pt x="336" y="1064"/>
                  <a:pt x="345" y="1054"/>
                  <a:pt x="351" y="1046"/>
                </a:cubicBezTo>
                <a:cubicBezTo>
                  <a:pt x="357" y="1038"/>
                  <a:pt x="356" y="1002"/>
                  <a:pt x="356" y="982"/>
                </a:cubicBezTo>
                <a:cubicBezTo>
                  <a:pt x="357" y="962"/>
                  <a:pt x="354" y="864"/>
                  <a:pt x="356" y="829"/>
                </a:cubicBezTo>
                <a:cubicBezTo>
                  <a:pt x="357" y="793"/>
                  <a:pt x="360" y="685"/>
                  <a:pt x="355" y="655"/>
                </a:cubicBezTo>
                <a:cubicBezTo>
                  <a:pt x="350" y="625"/>
                  <a:pt x="354" y="603"/>
                  <a:pt x="354" y="603"/>
                </a:cubicBezTo>
                <a:cubicBezTo>
                  <a:pt x="354" y="603"/>
                  <a:pt x="366" y="609"/>
                  <a:pt x="366" y="597"/>
                </a:cubicBezTo>
                <a:cubicBezTo>
                  <a:pt x="366" y="586"/>
                  <a:pt x="362" y="584"/>
                  <a:pt x="367" y="565"/>
                </a:cubicBezTo>
                <a:cubicBezTo>
                  <a:pt x="372" y="545"/>
                  <a:pt x="373" y="527"/>
                  <a:pt x="379" y="512"/>
                </a:cubicBezTo>
                <a:close/>
                <a:moveTo>
                  <a:pt x="109" y="669"/>
                </a:moveTo>
                <a:cubicBezTo>
                  <a:pt x="99" y="668"/>
                  <a:pt x="99" y="668"/>
                  <a:pt x="99" y="668"/>
                </a:cubicBezTo>
                <a:cubicBezTo>
                  <a:pt x="91" y="666"/>
                  <a:pt x="91" y="666"/>
                  <a:pt x="91" y="666"/>
                </a:cubicBezTo>
                <a:cubicBezTo>
                  <a:pt x="91" y="666"/>
                  <a:pt x="93" y="653"/>
                  <a:pt x="90" y="644"/>
                </a:cubicBezTo>
                <a:cubicBezTo>
                  <a:pt x="87" y="635"/>
                  <a:pt x="88" y="627"/>
                  <a:pt x="90" y="617"/>
                </a:cubicBezTo>
                <a:cubicBezTo>
                  <a:pt x="90" y="617"/>
                  <a:pt x="93" y="627"/>
                  <a:pt x="99" y="628"/>
                </a:cubicBezTo>
                <a:cubicBezTo>
                  <a:pt x="100" y="628"/>
                  <a:pt x="100" y="628"/>
                  <a:pt x="101" y="628"/>
                </a:cubicBezTo>
                <a:cubicBezTo>
                  <a:pt x="108" y="628"/>
                  <a:pt x="111" y="629"/>
                  <a:pt x="111" y="629"/>
                </a:cubicBezTo>
                <a:cubicBezTo>
                  <a:pt x="111" y="629"/>
                  <a:pt x="108" y="640"/>
                  <a:pt x="108" y="649"/>
                </a:cubicBezTo>
                <a:cubicBezTo>
                  <a:pt x="108" y="659"/>
                  <a:pt x="109" y="669"/>
                  <a:pt x="109" y="669"/>
                </a:cubicBezTo>
                <a:close/>
                <a:moveTo>
                  <a:pt x="223" y="505"/>
                </a:moveTo>
                <a:cubicBezTo>
                  <a:pt x="225" y="464"/>
                  <a:pt x="224" y="347"/>
                  <a:pt x="223" y="322"/>
                </a:cubicBezTo>
                <a:cubicBezTo>
                  <a:pt x="223" y="296"/>
                  <a:pt x="218" y="239"/>
                  <a:pt x="221" y="232"/>
                </a:cubicBezTo>
                <a:cubicBezTo>
                  <a:pt x="224" y="224"/>
                  <a:pt x="232" y="218"/>
                  <a:pt x="241" y="223"/>
                </a:cubicBezTo>
                <a:cubicBezTo>
                  <a:pt x="241" y="223"/>
                  <a:pt x="231" y="208"/>
                  <a:pt x="215" y="208"/>
                </a:cubicBezTo>
                <a:cubicBezTo>
                  <a:pt x="199" y="208"/>
                  <a:pt x="188" y="223"/>
                  <a:pt x="188" y="223"/>
                </a:cubicBezTo>
                <a:cubicBezTo>
                  <a:pt x="188" y="223"/>
                  <a:pt x="206" y="219"/>
                  <a:pt x="205" y="231"/>
                </a:cubicBezTo>
                <a:cubicBezTo>
                  <a:pt x="205" y="243"/>
                  <a:pt x="199" y="305"/>
                  <a:pt x="199" y="346"/>
                </a:cubicBezTo>
                <a:cubicBezTo>
                  <a:pt x="199" y="383"/>
                  <a:pt x="196" y="472"/>
                  <a:pt x="199" y="505"/>
                </a:cubicBezTo>
                <a:cubicBezTo>
                  <a:pt x="187" y="504"/>
                  <a:pt x="183" y="503"/>
                  <a:pt x="183" y="503"/>
                </a:cubicBezTo>
                <a:cubicBezTo>
                  <a:pt x="183" y="503"/>
                  <a:pt x="194" y="386"/>
                  <a:pt x="190" y="325"/>
                </a:cubicBezTo>
                <a:cubicBezTo>
                  <a:pt x="186" y="279"/>
                  <a:pt x="178" y="220"/>
                  <a:pt x="173" y="188"/>
                </a:cubicBezTo>
                <a:cubicBezTo>
                  <a:pt x="173" y="188"/>
                  <a:pt x="173" y="188"/>
                  <a:pt x="173" y="188"/>
                </a:cubicBezTo>
                <a:cubicBezTo>
                  <a:pt x="173" y="188"/>
                  <a:pt x="178" y="170"/>
                  <a:pt x="182" y="176"/>
                </a:cubicBezTo>
                <a:cubicBezTo>
                  <a:pt x="182" y="176"/>
                  <a:pt x="182" y="176"/>
                  <a:pt x="182" y="176"/>
                </a:cubicBezTo>
                <a:cubicBezTo>
                  <a:pt x="190" y="189"/>
                  <a:pt x="203" y="204"/>
                  <a:pt x="212" y="204"/>
                </a:cubicBezTo>
                <a:cubicBezTo>
                  <a:pt x="222" y="204"/>
                  <a:pt x="238" y="193"/>
                  <a:pt x="248" y="179"/>
                </a:cubicBezTo>
                <a:cubicBezTo>
                  <a:pt x="248" y="179"/>
                  <a:pt x="248" y="179"/>
                  <a:pt x="248" y="179"/>
                </a:cubicBezTo>
                <a:cubicBezTo>
                  <a:pt x="248" y="179"/>
                  <a:pt x="258" y="182"/>
                  <a:pt x="259" y="196"/>
                </a:cubicBezTo>
                <a:cubicBezTo>
                  <a:pt x="259" y="197"/>
                  <a:pt x="258" y="199"/>
                  <a:pt x="258" y="201"/>
                </a:cubicBezTo>
                <a:cubicBezTo>
                  <a:pt x="258" y="201"/>
                  <a:pt x="258" y="201"/>
                  <a:pt x="258" y="201"/>
                </a:cubicBezTo>
                <a:cubicBezTo>
                  <a:pt x="258" y="201"/>
                  <a:pt x="258" y="201"/>
                  <a:pt x="258" y="201"/>
                </a:cubicBezTo>
                <a:cubicBezTo>
                  <a:pt x="258" y="213"/>
                  <a:pt x="258" y="230"/>
                  <a:pt x="260" y="256"/>
                </a:cubicBezTo>
                <a:cubicBezTo>
                  <a:pt x="263" y="335"/>
                  <a:pt x="277" y="429"/>
                  <a:pt x="284" y="450"/>
                </a:cubicBezTo>
                <a:cubicBezTo>
                  <a:pt x="292" y="472"/>
                  <a:pt x="301" y="488"/>
                  <a:pt x="301" y="488"/>
                </a:cubicBezTo>
                <a:cubicBezTo>
                  <a:pt x="301" y="488"/>
                  <a:pt x="251" y="504"/>
                  <a:pt x="223" y="505"/>
                </a:cubicBezTo>
                <a:close/>
                <a:moveTo>
                  <a:pt x="360" y="585"/>
                </a:moveTo>
                <a:cubicBezTo>
                  <a:pt x="358" y="573"/>
                  <a:pt x="361" y="568"/>
                  <a:pt x="352" y="561"/>
                </a:cubicBezTo>
                <a:cubicBezTo>
                  <a:pt x="343" y="554"/>
                  <a:pt x="328" y="554"/>
                  <a:pt x="328" y="554"/>
                </a:cubicBezTo>
                <a:cubicBezTo>
                  <a:pt x="328" y="554"/>
                  <a:pt x="350" y="545"/>
                  <a:pt x="360" y="557"/>
                </a:cubicBezTo>
                <a:cubicBezTo>
                  <a:pt x="369" y="570"/>
                  <a:pt x="360" y="585"/>
                  <a:pt x="360" y="585"/>
                </a:cubicBezTo>
                <a:close/>
              </a:path>
            </a:pathLst>
          </a:custGeom>
          <a:solidFill>
            <a:srgbClr val="C00000"/>
          </a:solidFill>
          <a:ln>
            <a:noFill/>
          </a:ln>
          <a:effectLst>
            <a:outerShdw blurRad="76200" dir="13500000" sy="23000" kx="1200000" algn="br" rotWithShape="0">
              <a:prstClr val="black">
                <a:alpha val="6000"/>
              </a:prstClr>
            </a:outerShdw>
          </a:effectLst>
        </p:spPr>
        <p:txBody>
          <a:bodyPr vert="horz" wrap="square" lIns="121916" tIns="60958" rIns="121916" bIns="60958"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id-ID" sz="24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53" name="Freeform 3"/>
          <p:cNvSpPr>
            <a:spLocks noEditPoints="1"/>
          </p:cNvSpPr>
          <p:nvPr/>
        </p:nvSpPr>
        <p:spPr bwMode="auto">
          <a:xfrm>
            <a:off x="8432165" y="160655"/>
            <a:ext cx="405130" cy="1223645"/>
          </a:xfrm>
          <a:custGeom>
            <a:avLst/>
            <a:gdLst>
              <a:gd name="T0" fmla="*/ 280 w 287"/>
              <a:gd name="T1" fmla="*/ 271 h 1160"/>
              <a:gd name="T2" fmla="*/ 247 w 287"/>
              <a:gd name="T3" fmla="*/ 188 h 1160"/>
              <a:gd name="T4" fmla="*/ 213 w 287"/>
              <a:gd name="T5" fmla="*/ 135 h 1160"/>
              <a:gd name="T6" fmla="*/ 181 w 287"/>
              <a:gd name="T7" fmla="*/ 23 h 1160"/>
              <a:gd name="T8" fmla="*/ 82 w 287"/>
              <a:gd name="T9" fmla="*/ 57 h 1160"/>
              <a:gd name="T10" fmla="*/ 76 w 287"/>
              <a:gd name="T11" fmla="*/ 189 h 1160"/>
              <a:gd name="T12" fmla="*/ 40 w 287"/>
              <a:gd name="T13" fmla="*/ 237 h 1160"/>
              <a:gd name="T14" fmla="*/ 4 w 287"/>
              <a:gd name="T15" fmla="*/ 366 h 1160"/>
              <a:gd name="T16" fmla="*/ 7 w 287"/>
              <a:gd name="T17" fmla="*/ 412 h 1160"/>
              <a:gd name="T18" fmla="*/ 40 w 287"/>
              <a:gd name="T19" fmla="*/ 467 h 1160"/>
              <a:gd name="T20" fmla="*/ 35 w 287"/>
              <a:gd name="T21" fmla="*/ 546 h 1160"/>
              <a:gd name="T22" fmla="*/ 27 w 287"/>
              <a:gd name="T23" fmla="*/ 759 h 1160"/>
              <a:gd name="T24" fmla="*/ 47 w 287"/>
              <a:gd name="T25" fmla="*/ 843 h 1160"/>
              <a:gd name="T26" fmla="*/ 75 w 287"/>
              <a:gd name="T27" fmla="*/ 1036 h 1160"/>
              <a:gd name="T28" fmla="*/ 44 w 287"/>
              <a:gd name="T29" fmla="*/ 1127 h 1160"/>
              <a:gd name="T30" fmla="*/ 70 w 287"/>
              <a:gd name="T31" fmla="*/ 1155 h 1160"/>
              <a:gd name="T32" fmla="*/ 108 w 287"/>
              <a:gd name="T33" fmla="*/ 1107 h 1160"/>
              <a:gd name="T34" fmla="*/ 107 w 287"/>
              <a:gd name="T35" fmla="*/ 1141 h 1160"/>
              <a:gd name="T36" fmla="*/ 119 w 287"/>
              <a:gd name="T37" fmla="*/ 1132 h 1160"/>
              <a:gd name="T38" fmla="*/ 117 w 287"/>
              <a:gd name="T39" fmla="*/ 1050 h 1160"/>
              <a:gd name="T40" fmla="*/ 115 w 287"/>
              <a:gd name="T41" fmla="*/ 885 h 1160"/>
              <a:gd name="T42" fmla="*/ 167 w 287"/>
              <a:gd name="T43" fmla="*/ 851 h 1160"/>
              <a:gd name="T44" fmla="*/ 169 w 287"/>
              <a:gd name="T45" fmla="*/ 977 h 1160"/>
              <a:gd name="T46" fmla="*/ 154 w 287"/>
              <a:gd name="T47" fmla="*/ 1096 h 1160"/>
              <a:gd name="T48" fmla="*/ 148 w 287"/>
              <a:gd name="T49" fmla="*/ 1159 h 1160"/>
              <a:gd name="T50" fmla="*/ 205 w 287"/>
              <a:gd name="T51" fmla="*/ 1104 h 1160"/>
              <a:gd name="T52" fmla="*/ 202 w 287"/>
              <a:gd name="T53" fmla="*/ 1043 h 1160"/>
              <a:gd name="T54" fmla="*/ 234 w 287"/>
              <a:gd name="T55" fmla="*/ 852 h 1160"/>
              <a:gd name="T56" fmla="*/ 251 w 287"/>
              <a:gd name="T57" fmla="*/ 721 h 1160"/>
              <a:gd name="T58" fmla="*/ 265 w 287"/>
              <a:gd name="T59" fmla="*/ 535 h 1160"/>
              <a:gd name="T60" fmla="*/ 258 w 287"/>
              <a:gd name="T61" fmla="*/ 449 h 1160"/>
              <a:gd name="T62" fmla="*/ 244 w 287"/>
              <a:gd name="T63" fmla="*/ 388 h 1160"/>
              <a:gd name="T64" fmla="*/ 102 w 287"/>
              <a:gd name="T65" fmla="*/ 452 h 1160"/>
              <a:gd name="T66" fmla="*/ 114 w 287"/>
              <a:gd name="T67" fmla="*/ 452 h 1160"/>
              <a:gd name="T68" fmla="*/ 168 w 287"/>
              <a:gd name="T69" fmla="*/ 213 h 1160"/>
              <a:gd name="T70" fmla="*/ 117 w 287"/>
              <a:gd name="T71" fmla="*/ 344 h 1160"/>
              <a:gd name="T72" fmla="*/ 114 w 287"/>
              <a:gd name="T73" fmla="*/ 257 h 1160"/>
              <a:gd name="T74" fmla="*/ 102 w 287"/>
              <a:gd name="T75" fmla="*/ 205 h 1160"/>
              <a:gd name="T76" fmla="*/ 134 w 287"/>
              <a:gd name="T77" fmla="*/ 223 h 1160"/>
              <a:gd name="T78" fmla="*/ 152 w 287"/>
              <a:gd name="T79" fmla="*/ 222 h 1160"/>
              <a:gd name="T80" fmla="*/ 159 w 287"/>
              <a:gd name="T81" fmla="*/ 184 h 1160"/>
              <a:gd name="T82" fmla="*/ 189 w 287"/>
              <a:gd name="T83" fmla="*/ 176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7" h="1160">
                <a:moveTo>
                  <a:pt x="257" y="366"/>
                </a:moveTo>
                <a:cubicBezTo>
                  <a:pt x="258" y="353"/>
                  <a:pt x="279" y="285"/>
                  <a:pt x="280" y="271"/>
                </a:cubicBezTo>
                <a:cubicBezTo>
                  <a:pt x="281" y="257"/>
                  <a:pt x="287" y="214"/>
                  <a:pt x="282" y="199"/>
                </a:cubicBezTo>
                <a:cubicBezTo>
                  <a:pt x="277" y="183"/>
                  <a:pt x="247" y="188"/>
                  <a:pt x="247" y="188"/>
                </a:cubicBezTo>
                <a:cubicBezTo>
                  <a:pt x="247" y="188"/>
                  <a:pt x="240" y="172"/>
                  <a:pt x="226" y="168"/>
                </a:cubicBezTo>
                <a:cubicBezTo>
                  <a:pt x="211" y="164"/>
                  <a:pt x="229" y="145"/>
                  <a:pt x="213" y="135"/>
                </a:cubicBezTo>
                <a:cubicBezTo>
                  <a:pt x="203" y="128"/>
                  <a:pt x="206" y="92"/>
                  <a:pt x="202" y="78"/>
                </a:cubicBezTo>
                <a:cubicBezTo>
                  <a:pt x="199" y="64"/>
                  <a:pt x="190" y="35"/>
                  <a:pt x="181" y="23"/>
                </a:cubicBezTo>
                <a:cubicBezTo>
                  <a:pt x="171" y="10"/>
                  <a:pt x="152" y="17"/>
                  <a:pt x="152" y="17"/>
                </a:cubicBezTo>
                <a:cubicBezTo>
                  <a:pt x="108" y="0"/>
                  <a:pt x="86" y="37"/>
                  <a:pt x="82" y="57"/>
                </a:cubicBezTo>
                <a:cubicBezTo>
                  <a:pt x="79" y="77"/>
                  <a:pt x="89" y="114"/>
                  <a:pt x="77" y="140"/>
                </a:cubicBezTo>
                <a:cubicBezTo>
                  <a:pt x="66" y="165"/>
                  <a:pt x="91" y="174"/>
                  <a:pt x="76" y="189"/>
                </a:cubicBezTo>
                <a:cubicBezTo>
                  <a:pt x="60" y="203"/>
                  <a:pt x="74" y="208"/>
                  <a:pt x="59" y="215"/>
                </a:cubicBezTo>
                <a:cubicBezTo>
                  <a:pt x="45" y="221"/>
                  <a:pt x="40" y="224"/>
                  <a:pt x="40" y="237"/>
                </a:cubicBezTo>
                <a:cubicBezTo>
                  <a:pt x="40" y="250"/>
                  <a:pt x="28" y="284"/>
                  <a:pt x="22" y="314"/>
                </a:cubicBezTo>
                <a:cubicBezTo>
                  <a:pt x="15" y="344"/>
                  <a:pt x="8" y="355"/>
                  <a:pt x="4" y="366"/>
                </a:cubicBezTo>
                <a:cubicBezTo>
                  <a:pt x="0" y="378"/>
                  <a:pt x="2" y="382"/>
                  <a:pt x="4" y="388"/>
                </a:cubicBezTo>
                <a:cubicBezTo>
                  <a:pt x="6" y="393"/>
                  <a:pt x="7" y="394"/>
                  <a:pt x="7" y="412"/>
                </a:cubicBezTo>
                <a:cubicBezTo>
                  <a:pt x="7" y="431"/>
                  <a:pt x="38" y="434"/>
                  <a:pt x="38" y="434"/>
                </a:cubicBezTo>
                <a:cubicBezTo>
                  <a:pt x="38" y="434"/>
                  <a:pt x="40" y="451"/>
                  <a:pt x="40" y="467"/>
                </a:cubicBezTo>
                <a:cubicBezTo>
                  <a:pt x="40" y="482"/>
                  <a:pt x="30" y="526"/>
                  <a:pt x="28" y="538"/>
                </a:cubicBezTo>
                <a:cubicBezTo>
                  <a:pt x="26" y="550"/>
                  <a:pt x="35" y="546"/>
                  <a:pt x="35" y="546"/>
                </a:cubicBezTo>
                <a:cubicBezTo>
                  <a:pt x="35" y="546"/>
                  <a:pt x="35" y="559"/>
                  <a:pt x="33" y="578"/>
                </a:cubicBezTo>
                <a:cubicBezTo>
                  <a:pt x="30" y="597"/>
                  <a:pt x="27" y="724"/>
                  <a:pt x="27" y="759"/>
                </a:cubicBezTo>
                <a:cubicBezTo>
                  <a:pt x="27" y="794"/>
                  <a:pt x="23" y="842"/>
                  <a:pt x="27" y="842"/>
                </a:cubicBezTo>
                <a:cubicBezTo>
                  <a:pt x="32" y="842"/>
                  <a:pt x="47" y="843"/>
                  <a:pt x="47" y="843"/>
                </a:cubicBezTo>
                <a:cubicBezTo>
                  <a:pt x="47" y="843"/>
                  <a:pt x="45" y="866"/>
                  <a:pt x="46" y="895"/>
                </a:cubicBezTo>
                <a:cubicBezTo>
                  <a:pt x="47" y="923"/>
                  <a:pt x="70" y="1014"/>
                  <a:pt x="75" y="1036"/>
                </a:cubicBezTo>
                <a:cubicBezTo>
                  <a:pt x="79" y="1059"/>
                  <a:pt x="78" y="1079"/>
                  <a:pt x="70" y="1091"/>
                </a:cubicBezTo>
                <a:cubicBezTo>
                  <a:pt x="63" y="1103"/>
                  <a:pt x="57" y="1118"/>
                  <a:pt x="44" y="1127"/>
                </a:cubicBezTo>
                <a:cubicBezTo>
                  <a:pt x="31" y="1137"/>
                  <a:pt x="26" y="1141"/>
                  <a:pt x="28" y="1150"/>
                </a:cubicBezTo>
                <a:cubicBezTo>
                  <a:pt x="30" y="1158"/>
                  <a:pt x="46" y="1156"/>
                  <a:pt x="70" y="1155"/>
                </a:cubicBezTo>
                <a:cubicBezTo>
                  <a:pt x="94" y="1154"/>
                  <a:pt x="91" y="1139"/>
                  <a:pt x="94" y="1132"/>
                </a:cubicBezTo>
                <a:cubicBezTo>
                  <a:pt x="97" y="1125"/>
                  <a:pt x="108" y="1107"/>
                  <a:pt x="108" y="1107"/>
                </a:cubicBezTo>
                <a:cubicBezTo>
                  <a:pt x="108" y="1107"/>
                  <a:pt x="111" y="1110"/>
                  <a:pt x="111" y="1118"/>
                </a:cubicBezTo>
                <a:cubicBezTo>
                  <a:pt x="111" y="1127"/>
                  <a:pt x="107" y="1141"/>
                  <a:pt x="107" y="1141"/>
                </a:cubicBezTo>
                <a:cubicBezTo>
                  <a:pt x="117" y="1141"/>
                  <a:pt x="117" y="1141"/>
                  <a:pt x="117" y="1141"/>
                </a:cubicBezTo>
                <a:cubicBezTo>
                  <a:pt x="117" y="1141"/>
                  <a:pt x="120" y="1140"/>
                  <a:pt x="119" y="1132"/>
                </a:cubicBezTo>
                <a:cubicBezTo>
                  <a:pt x="118" y="1124"/>
                  <a:pt x="123" y="1106"/>
                  <a:pt x="127" y="1091"/>
                </a:cubicBezTo>
                <a:cubicBezTo>
                  <a:pt x="132" y="1075"/>
                  <a:pt x="123" y="1057"/>
                  <a:pt x="117" y="1050"/>
                </a:cubicBezTo>
                <a:cubicBezTo>
                  <a:pt x="112" y="1044"/>
                  <a:pt x="114" y="1009"/>
                  <a:pt x="115" y="974"/>
                </a:cubicBezTo>
                <a:cubicBezTo>
                  <a:pt x="117" y="939"/>
                  <a:pt x="119" y="901"/>
                  <a:pt x="115" y="885"/>
                </a:cubicBezTo>
                <a:cubicBezTo>
                  <a:pt x="112" y="868"/>
                  <a:pt x="107" y="846"/>
                  <a:pt x="107" y="846"/>
                </a:cubicBezTo>
                <a:cubicBezTo>
                  <a:pt x="167" y="851"/>
                  <a:pt x="167" y="851"/>
                  <a:pt x="167" y="851"/>
                </a:cubicBezTo>
                <a:cubicBezTo>
                  <a:pt x="167" y="851"/>
                  <a:pt x="169" y="863"/>
                  <a:pt x="169" y="889"/>
                </a:cubicBezTo>
                <a:cubicBezTo>
                  <a:pt x="169" y="916"/>
                  <a:pt x="169" y="934"/>
                  <a:pt x="169" y="977"/>
                </a:cubicBezTo>
                <a:cubicBezTo>
                  <a:pt x="169" y="1019"/>
                  <a:pt x="165" y="1035"/>
                  <a:pt x="160" y="1051"/>
                </a:cubicBezTo>
                <a:cubicBezTo>
                  <a:pt x="156" y="1068"/>
                  <a:pt x="159" y="1080"/>
                  <a:pt x="154" y="1096"/>
                </a:cubicBezTo>
                <a:cubicBezTo>
                  <a:pt x="149" y="1113"/>
                  <a:pt x="140" y="1125"/>
                  <a:pt x="135" y="1134"/>
                </a:cubicBezTo>
                <a:cubicBezTo>
                  <a:pt x="129" y="1143"/>
                  <a:pt x="127" y="1158"/>
                  <a:pt x="148" y="1159"/>
                </a:cubicBezTo>
                <a:cubicBezTo>
                  <a:pt x="170" y="1160"/>
                  <a:pt x="196" y="1150"/>
                  <a:pt x="196" y="1140"/>
                </a:cubicBezTo>
                <a:cubicBezTo>
                  <a:pt x="196" y="1131"/>
                  <a:pt x="198" y="1119"/>
                  <a:pt x="205" y="1104"/>
                </a:cubicBezTo>
                <a:cubicBezTo>
                  <a:pt x="213" y="1088"/>
                  <a:pt x="206" y="1075"/>
                  <a:pt x="204" y="1069"/>
                </a:cubicBezTo>
                <a:cubicBezTo>
                  <a:pt x="201" y="1062"/>
                  <a:pt x="202" y="1055"/>
                  <a:pt x="202" y="1043"/>
                </a:cubicBezTo>
                <a:cubicBezTo>
                  <a:pt x="202" y="1031"/>
                  <a:pt x="213" y="991"/>
                  <a:pt x="225" y="947"/>
                </a:cubicBezTo>
                <a:cubicBezTo>
                  <a:pt x="237" y="903"/>
                  <a:pt x="234" y="852"/>
                  <a:pt x="234" y="852"/>
                </a:cubicBezTo>
                <a:cubicBezTo>
                  <a:pt x="243" y="852"/>
                  <a:pt x="243" y="852"/>
                  <a:pt x="243" y="852"/>
                </a:cubicBezTo>
                <a:cubicBezTo>
                  <a:pt x="243" y="852"/>
                  <a:pt x="244" y="787"/>
                  <a:pt x="251" y="721"/>
                </a:cubicBezTo>
                <a:cubicBezTo>
                  <a:pt x="258" y="654"/>
                  <a:pt x="248" y="585"/>
                  <a:pt x="248" y="566"/>
                </a:cubicBezTo>
                <a:cubicBezTo>
                  <a:pt x="248" y="547"/>
                  <a:pt x="255" y="539"/>
                  <a:pt x="265" y="535"/>
                </a:cubicBezTo>
                <a:cubicBezTo>
                  <a:pt x="276" y="530"/>
                  <a:pt x="277" y="528"/>
                  <a:pt x="272" y="510"/>
                </a:cubicBezTo>
                <a:cubicBezTo>
                  <a:pt x="266" y="492"/>
                  <a:pt x="258" y="449"/>
                  <a:pt x="258" y="449"/>
                </a:cubicBezTo>
                <a:cubicBezTo>
                  <a:pt x="258" y="449"/>
                  <a:pt x="257" y="443"/>
                  <a:pt x="251" y="424"/>
                </a:cubicBezTo>
                <a:cubicBezTo>
                  <a:pt x="244" y="406"/>
                  <a:pt x="244" y="388"/>
                  <a:pt x="244" y="388"/>
                </a:cubicBezTo>
                <a:cubicBezTo>
                  <a:pt x="244" y="388"/>
                  <a:pt x="256" y="378"/>
                  <a:pt x="257" y="366"/>
                </a:cubicBezTo>
                <a:close/>
                <a:moveTo>
                  <a:pt x="102" y="452"/>
                </a:moveTo>
                <a:cubicBezTo>
                  <a:pt x="110" y="434"/>
                  <a:pt x="110" y="434"/>
                  <a:pt x="110" y="434"/>
                </a:cubicBezTo>
                <a:cubicBezTo>
                  <a:pt x="114" y="452"/>
                  <a:pt x="114" y="452"/>
                  <a:pt x="114" y="452"/>
                </a:cubicBezTo>
                <a:lnTo>
                  <a:pt x="102" y="452"/>
                </a:lnTo>
                <a:close/>
                <a:moveTo>
                  <a:pt x="168" y="213"/>
                </a:moveTo>
                <a:cubicBezTo>
                  <a:pt x="158" y="230"/>
                  <a:pt x="141" y="260"/>
                  <a:pt x="135" y="285"/>
                </a:cubicBezTo>
                <a:cubicBezTo>
                  <a:pt x="128" y="309"/>
                  <a:pt x="117" y="344"/>
                  <a:pt x="117" y="344"/>
                </a:cubicBezTo>
                <a:cubicBezTo>
                  <a:pt x="117" y="344"/>
                  <a:pt x="116" y="338"/>
                  <a:pt x="115" y="329"/>
                </a:cubicBezTo>
                <a:cubicBezTo>
                  <a:pt x="114" y="320"/>
                  <a:pt x="114" y="277"/>
                  <a:pt x="114" y="257"/>
                </a:cubicBezTo>
                <a:cubicBezTo>
                  <a:pt x="114" y="237"/>
                  <a:pt x="115" y="220"/>
                  <a:pt x="112" y="219"/>
                </a:cubicBezTo>
                <a:cubicBezTo>
                  <a:pt x="108" y="217"/>
                  <a:pt x="102" y="205"/>
                  <a:pt x="102" y="205"/>
                </a:cubicBezTo>
                <a:cubicBezTo>
                  <a:pt x="124" y="175"/>
                  <a:pt x="124" y="175"/>
                  <a:pt x="124" y="175"/>
                </a:cubicBezTo>
                <a:cubicBezTo>
                  <a:pt x="117" y="218"/>
                  <a:pt x="129" y="210"/>
                  <a:pt x="134" y="223"/>
                </a:cubicBezTo>
                <a:cubicBezTo>
                  <a:pt x="138" y="236"/>
                  <a:pt x="133" y="269"/>
                  <a:pt x="136" y="253"/>
                </a:cubicBezTo>
                <a:cubicBezTo>
                  <a:pt x="138" y="238"/>
                  <a:pt x="146" y="237"/>
                  <a:pt x="152" y="222"/>
                </a:cubicBezTo>
                <a:cubicBezTo>
                  <a:pt x="159" y="207"/>
                  <a:pt x="139" y="196"/>
                  <a:pt x="139" y="196"/>
                </a:cubicBezTo>
                <a:cubicBezTo>
                  <a:pt x="139" y="196"/>
                  <a:pt x="150" y="192"/>
                  <a:pt x="159" y="184"/>
                </a:cubicBezTo>
                <a:cubicBezTo>
                  <a:pt x="169" y="175"/>
                  <a:pt x="182" y="164"/>
                  <a:pt x="182" y="164"/>
                </a:cubicBezTo>
                <a:cubicBezTo>
                  <a:pt x="189" y="176"/>
                  <a:pt x="189" y="176"/>
                  <a:pt x="189" y="176"/>
                </a:cubicBezTo>
                <a:cubicBezTo>
                  <a:pt x="189" y="176"/>
                  <a:pt x="178" y="196"/>
                  <a:pt x="168" y="213"/>
                </a:cubicBezTo>
                <a:close/>
              </a:path>
            </a:pathLst>
          </a:custGeom>
          <a:solidFill>
            <a:srgbClr val="1B4C98"/>
          </a:solidFill>
          <a:ln>
            <a:noFill/>
          </a:ln>
          <a:effectLst>
            <a:outerShdw blurRad="76200" dir="13500000" sy="23000" kx="1200000" algn="br" rotWithShape="0">
              <a:prstClr val="black">
                <a:alpha val="6000"/>
              </a:prstClr>
            </a:outerShdw>
          </a:effectLst>
        </p:spPr>
        <p:txBody>
          <a:bodyPr vert="horz" wrap="square" lIns="121916" tIns="60958" rIns="121916" bIns="60958"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id-ID" sz="24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44" name="文本框 13"/>
          <p:cNvSpPr txBox="1"/>
          <p:nvPr/>
        </p:nvSpPr>
        <p:spPr>
          <a:xfrm>
            <a:off x="7811770" y="1455420"/>
            <a:ext cx="3375660" cy="1626235"/>
          </a:xfrm>
          <a:prstGeom prst="rect">
            <a:avLst/>
          </a:prstGeom>
          <a:noFill/>
        </p:spPr>
        <p:txBody>
          <a:bodyPr wrap="square" lIns="87751" tIns="43874" rIns="87751" bIns="43874" rtlCol="0">
            <a:spAutoFit/>
          </a:bodyPr>
          <a:lstStyle/>
          <a:p>
            <a:pPr lvl="0">
              <a:defRPr sz="1800">
                <a:solidFill>
                  <a:srgbClr val="000000"/>
                </a:solidFill>
              </a:defRPr>
            </a:pPr>
            <a:r>
              <a:rPr sz="2000" b="1">
                <a:latin typeface="微软雅黑" panose="020B0503020204020204" pitchFamily="34" charset="-122"/>
                <a:ea typeface="微软雅黑" panose="020B0503020204020204" pitchFamily="34" charset="-122"/>
                <a:sym typeface="微软雅黑" panose="020B0503020204020204" pitchFamily="34" charset="-122"/>
              </a:rPr>
              <a:t>梦想板:</a:t>
            </a:r>
            <a:endParaRPr sz="2000" b="1">
              <a:latin typeface="微软雅黑" panose="020B0503020204020204" pitchFamily="34" charset="-122"/>
              <a:ea typeface="微软雅黑" panose="020B0503020204020204" pitchFamily="34" charset="-122"/>
              <a:sym typeface="微软雅黑" panose="020B0503020204020204" pitchFamily="34" charset="-122"/>
            </a:endParaRPr>
          </a:p>
          <a:p>
            <a:pPr lvl="0">
              <a:defRPr sz="1800">
                <a:solidFill>
                  <a:srgbClr val="000000"/>
                </a:solidFill>
              </a:defRPr>
            </a:pPr>
            <a:r>
              <a:rPr sz="2000" b="1">
                <a:latin typeface="微软雅黑" panose="020B0503020204020204" pitchFamily="34" charset="-122"/>
                <a:ea typeface="微软雅黑" panose="020B0503020204020204" pitchFamily="34" charset="-122"/>
                <a:sym typeface="微软雅黑" panose="020B0503020204020204" pitchFamily="34" charset="-122"/>
              </a:rPr>
              <a:t>一定要建立梦想档案。把你的主意目标写在梦想板上，每天不停地看</a:t>
            </a:r>
            <a:r>
              <a:rPr lang="zh-CN" sz="2000" b="1">
                <a:latin typeface="微软雅黑" panose="020B0503020204020204" pitchFamily="34" charset="-122"/>
                <a:ea typeface="微软雅黑" panose="020B0503020204020204" pitchFamily="34" charset="-122"/>
                <a:sym typeface="微软雅黑" panose="020B0503020204020204" pitchFamily="34" charset="-122"/>
              </a:rPr>
              <a:t>，</a:t>
            </a:r>
            <a:r>
              <a:rPr sz="2000" b="1">
                <a:latin typeface="微软雅黑" panose="020B0503020204020204" pitchFamily="34" charset="-122"/>
                <a:ea typeface="微软雅黑" panose="020B0503020204020204" pitchFamily="34" charset="-122"/>
                <a:sym typeface="微软雅黑" panose="020B0503020204020204" pitchFamily="34" charset="-122"/>
              </a:rPr>
              <a:t>至少大声念两遍。</a:t>
            </a:r>
            <a:endParaRPr kumimoji="0" lang="zh-CN" altLang="en-US" sz="2000" b="1" i="0" u="none" strike="noStrike" kern="0" cap="none" spc="0" normalizeH="0" baseline="0" noProof="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 name="文本框 13"/>
          <p:cNvSpPr txBox="1"/>
          <p:nvPr/>
        </p:nvSpPr>
        <p:spPr>
          <a:xfrm>
            <a:off x="5155565" y="1455420"/>
            <a:ext cx="2593340" cy="1934210"/>
          </a:xfrm>
          <a:prstGeom prst="rect">
            <a:avLst/>
          </a:prstGeom>
          <a:noFill/>
        </p:spPr>
        <p:txBody>
          <a:bodyPr wrap="square" lIns="87751" tIns="43874" rIns="87751" bIns="43874" rtlCol="0">
            <a:spAutoFit/>
          </a:bodyPr>
          <a:lstStyle/>
          <a:p>
            <a:pPr lvl="0">
              <a:defRPr sz="1800">
                <a:solidFill>
                  <a:srgbClr val="000000"/>
                </a:solidFill>
              </a:defRPr>
            </a:pPr>
            <a:r>
              <a:rPr sz="2000" b="1">
                <a:latin typeface="微软雅黑" panose="020B0503020204020204" pitchFamily="34" charset="-122"/>
                <a:ea typeface="微软雅黑" panose="020B0503020204020204" pitchFamily="34" charset="-122"/>
                <a:sym typeface="微软雅黑" panose="020B0503020204020204" pitchFamily="34" charset="-122"/>
              </a:rPr>
              <a:t>写下来:</a:t>
            </a:r>
            <a:endParaRPr sz="2000" b="1">
              <a:latin typeface="微软雅黑" panose="020B0503020204020204" pitchFamily="34" charset="-122"/>
              <a:ea typeface="微软雅黑" panose="020B0503020204020204" pitchFamily="34" charset="-122"/>
              <a:sym typeface="微软雅黑" panose="020B0503020204020204" pitchFamily="34" charset="-122"/>
            </a:endParaRPr>
          </a:p>
          <a:p>
            <a:pPr lvl="0">
              <a:defRPr sz="1800">
                <a:solidFill>
                  <a:srgbClr val="000000"/>
                </a:solidFill>
              </a:defRPr>
            </a:pPr>
            <a:r>
              <a:rPr sz="2000" b="1">
                <a:latin typeface="微软雅黑" panose="020B0503020204020204" pitchFamily="34" charset="-122"/>
                <a:ea typeface="微软雅黑" panose="020B0503020204020204" pitchFamily="34" charset="-122"/>
                <a:sym typeface="微软雅黑" panose="020B0503020204020204" pitchFamily="34" charset="-122"/>
              </a:rPr>
              <a:t>把你想要的东西一定写下来</a:t>
            </a:r>
            <a:r>
              <a:rPr lang="zh-CN" sz="2000" b="1">
                <a:latin typeface="微软雅黑" panose="020B0503020204020204" pitchFamily="34" charset="-122"/>
                <a:ea typeface="微软雅黑" panose="020B0503020204020204" pitchFamily="34" charset="-122"/>
                <a:sym typeface="微软雅黑" panose="020B0503020204020204" pitchFamily="34" charset="-122"/>
              </a:rPr>
              <a:t>。</a:t>
            </a:r>
            <a:endParaRPr sz="2000" b="1">
              <a:latin typeface="微软雅黑" panose="020B0503020204020204" pitchFamily="34" charset="-122"/>
              <a:ea typeface="微软雅黑" panose="020B0503020204020204" pitchFamily="34" charset="-122"/>
              <a:sym typeface="微软雅黑" panose="020B0503020204020204" pitchFamily="34" charset="-122"/>
            </a:endParaRPr>
          </a:p>
          <a:p>
            <a:pPr lvl="0">
              <a:defRPr sz="1800">
                <a:solidFill>
                  <a:srgbClr val="000000"/>
                </a:solidFill>
              </a:defRPr>
            </a:pPr>
            <a:r>
              <a:rPr sz="2000" b="1">
                <a:latin typeface="微软雅黑" panose="020B0503020204020204" pitchFamily="34" charset="-122"/>
                <a:ea typeface="微软雅黑" panose="020B0503020204020204" pitchFamily="34" charset="-122"/>
                <a:sym typeface="微软雅黑" panose="020B0503020204020204" pitchFamily="34" charset="-122"/>
              </a:rPr>
              <a:t>目标要视觉化、数量化，加上最后实现的日期</a:t>
            </a:r>
            <a:r>
              <a:rPr lang="zh-CN" sz="2000" b="1">
                <a:latin typeface="微软雅黑" panose="020B0503020204020204" pitchFamily="34" charset="-122"/>
                <a:ea typeface="微软雅黑" panose="020B0503020204020204" pitchFamily="34" charset="-122"/>
                <a:sym typeface="微软雅黑" panose="020B0503020204020204" pitchFamily="34" charset="-122"/>
              </a:rPr>
              <a:t>。</a:t>
            </a:r>
            <a:endParaRPr kumimoji="0" lang="zh-CN" sz="2000" b="1" i="0" u="none" strike="noStrike" kern="0" cap="none" spc="0" normalizeH="0" baseline="0" noProof="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5" name="文本框 13"/>
          <p:cNvSpPr txBox="1"/>
          <p:nvPr/>
        </p:nvSpPr>
        <p:spPr>
          <a:xfrm>
            <a:off x="1233805" y="1389380"/>
            <a:ext cx="3635375" cy="2241550"/>
          </a:xfrm>
          <a:prstGeom prst="rect">
            <a:avLst/>
          </a:prstGeom>
          <a:noFill/>
        </p:spPr>
        <p:txBody>
          <a:bodyPr wrap="square" lIns="87751" tIns="43874" rIns="87751" bIns="43874" rtlCol="0">
            <a:spAutoFit/>
          </a:bodyPr>
          <a:lstStyle/>
          <a:p>
            <a:pPr lvl="0">
              <a:defRPr sz="1800">
                <a:solidFill>
                  <a:srgbClr val="000000"/>
                </a:solidFill>
              </a:defRPr>
            </a:pPr>
            <a:r>
              <a:rPr sz="2000" b="1">
                <a:latin typeface="微软雅黑" panose="020B0503020204020204" pitchFamily="34" charset="-122"/>
                <a:ea typeface="微软雅黑" panose="020B0503020204020204" pitchFamily="34" charset="-122"/>
                <a:sym typeface="微软雅黑" panose="020B0503020204020204" pitchFamily="34" charset="-122"/>
              </a:rPr>
              <a:t>要什么:</a:t>
            </a:r>
            <a:endParaRPr sz="2000" b="1">
              <a:latin typeface="微软雅黑" panose="020B0503020204020204" pitchFamily="34" charset="-122"/>
              <a:ea typeface="微软雅黑" panose="020B0503020204020204" pitchFamily="34" charset="-122"/>
              <a:sym typeface="微软雅黑" panose="020B0503020204020204" pitchFamily="34" charset="-122"/>
            </a:endParaRPr>
          </a:p>
          <a:p>
            <a:pPr lvl="0">
              <a:defRPr sz="1800">
                <a:solidFill>
                  <a:srgbClr val="000000"/>
                </a:solidFill>
              </a:defRPr>
            </a:pPr>
            <a:r>
              <a:rPr sz="2000" b="1">
                <a:latin typeface="微软雅黑" panose="020B0503020204020204" pitchFamily="34" charset="-122"/>
                <a:ea typeface="微软雅黑" panose="020B0503020204020204" pitchFamily="34" charset="-122"/>
                <a:sym typeface="微软雅黑" panose="020B0503020204020204" pitchFamily="34" charset="-122"/>
              </a:rPr>
              <a:t>你究竟要什么?</a:t>
            </a:r>
            <a:endParaRPr sz="2000" b="1">
              <a:latin typeface="微软雅黑" panose="020B0503020204020204" pitchFamily="34" charset="-122"/>
              <a:ea typeface="微软雅黑" panose="020B0503020204020204" pitchFamily="34" charset="-122"/>
              <a:sym typeface="微软雅黑" panose="020B0503020204020204" pitchFamily="34" charset="-122"/>
            </a:endParaRPr>
          </a:p>
          <a:p>
            <a:pPr lvl="0">
              <a:defRPr sz="1800">
                <a:solidFill>
                  <a:srgbClr val="000000"/>
                </a:solidFill>
              </a:defRPr>
            </a:pPr>
            <a:r>
              <a:rPr sz="2000" b="1">
                <a:latin typeface="微软雅黑" panose="020B0503020204020204" pitchFamily="34" charset="-122"/>
                <a:ea typeface="微软雅黑" panose="020B0503020204020204" pitchFamily="34" charset="-122"/>
                <a:sym typeface="微软雅黑" panose="020B0503020204020204" pitchFamily="34" charset="-122"/>
              </a:rPr>
              <a:t>为什么做一件事永远比怎样做好一件事更加重要</a:t>
            </a:r>
            <a:r>
              <a:rPr lang="zh-CN" sz="2000" b="1">
                <a:latin typeface="微软雅黑" panose="020B0503020204020204" pitchFamily="34" charset="-122"/>
                <a:ea typeface="微软雅黑" panose="020B0503020204020204" pitchFamily="34" charset="-122"/>
                <a:sym typeface="微软雅黑" panose="020B0503020204020204" pitchFamily="34" charset="-122"/>
              </a:rPr>
              <a:t>！</a:t>
            </a:r>
            <a:r>
              <a:rPr sz="2000" b="1">
                <a:latin typeface="微软雅黑" panose="020B0503020204020204" pitchFamily="34" charset="-122"/>
                <a:ea typeface="微软雅黑" panose="020B0503020204020204" pitchFamily="34" charset="-122"/>
                <a:sym typeface="微软雅黑" panose="020B0503020204020204" pitchFamily="34" charset="-122"/>
              </a:rPr>
              <a:t>为什么做占90%，怎样做好只占10%，但很可能很多人并不知道他们在生活中究竟要什么。</a:t>
            </a:r>
            <a:endParaRPr kumimoji="0" lang="zh-CN" altLang="en-US" sz="2000" b="1" i="0" u="none" strike="noStrike" kern="0" cap="none" spc="0" normalizeH="0" baseline="0" noProof="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9" name="组合 58"/>
          <p:cNvGrpSpPr/>
          <p:nvPr/>
        </p:nvGrpSpPr>
        <p:grpSpPr>
          <a:xfrm>
            <a:off x="9056021" y="219751"/>
            <a:ext cx="1199229" cy="1384986"/>
            <a:chOff x="1135986" y="1137186"/>
            <a:chExt cx="1163482" cy="1343702"/>
          </a:xfrm>
        </p:grpSpPr>
        <p:sp>
          <p:nvSpPr>
            <p:cNvPr id="60" name="Freeform 27"/>
            <p:cNvSpPr/>
            <p:nvPr/>
          </p:nvSpPr>
          <p:spPr bwMode="auto">
            <a:xfrm>
              <a:off x="1254921" y="1262101"/>
              <a:ext cx="925613" cy="106898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C00000"/>
            </a:solidFill>
            <a:ln w="28575" cap="flat">
              <a:solidFill>
                <a:srgbClr val="A20000"/>
              </a:solidFill>
              <a:prstDash val="solid"/>
              <a:miter lim="800000"/>
            </a:ln>
            <a:effectLst>
              <a:outerShdw blurRad="152400" dist="76200" dir="2700000" sx="102000" sy="102000" algn="tl" rotWithShape="0">
                <a:prstClr val="black">
                  <a:alpha val="28000"/>
                </a:prstClr>
              </a:outerShdw>
            </a:effectLst>
          </p:spPr>
          <p:txBody>
            <a:bodyPr vert="horz" wrap="square" lIns="121900" tIns="60950" rIns="121900" bIns="60950" numCol="1" anchor="t" anchorCtr="0" compatLnSpc="1"/>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1" name="Freeform 27"/>
            <p:cNvSpPr/>
            <p:nvPr/>
          </p:nvSpPr>
          <p:spPr bwMode="auto">
            <a:xfrm>
              <a:off x="1135986" y="1137186"/>
              <a:ext cx="1163482" cy="13437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ysClr val="window" lastClr="FFFFFF">
                    <a:alpha val="40000"/>
                  </a:sysClr>
                </a:gs>
                <a:gs pos="50000">
                  <a:srgbClr val="FFFFFF">
                    <a:alpha val="10000"/>
                  </a:srgbClr>
                </a:gs>
                <a:gs pos="50000">
                  <a:sysClr val="window" lastClr="FFFFFF">
                    <a:alpha val="20000"/>
                  </a:sysClr>
                </a:gs>
                <a:gs pos="15000">
                  <a:sysClr val="window" lastClr="FFFFFF">
                    <a:alpha val="87000"/>
                  </a:sysClr>
                </a:gs>
              </a:gsLst>
              <a:lin ang="2700000" scaled="0"/>
            </a:gradFill>
            <a:ln w="28575" cap="flat" cmpd="sng" algn="ctr">
              <a:gradFill>
                <a:gsLst>
                  <a:gs pos="75000">
                    <a:srgbClr val="F0F0F0"/>
                  </a:gs>
                  <a:gs pos="50000">
                    <a:srgbClr val="C8C8C8"/>
                  </a:gs>
                  <a:gs pos="25000">
                    <a:srgbClr val="F0F0F0"/>
                  </a:gs>
                  <a:gs pos="0">
                    <a:sysClr val="window" lastClr="FFFFFF"/>
                  </a:gs>
                  <a:gs pos="100000">
                    <a:sysClr val="window" lastClr="FFFFFF"/>
                  </a:gs>
                </a:gsLst>
                <a:lin ang="2700000" scaled="0"/>
              </a:gradFill>
              <a:prstDash val="solid"/>
            </a:ln>
            <a:effectLst>
              <a:outerShdw blurRad="228600" dist="889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sp>
        <p:nvSpPr>
          <p:cNvPr id="62" name="矩形 61"/>
          <p:cNvSpPr>
            <a:spLocks noChangeArrowheads="1"/>
          </p:cNvSpPr>
          <p:nvPr/>
        </p:nvSpPr>
        <p:spPr bwMode="auto">
          <a:xfrm>
            <a:off x="9177646" y="653010"/>
            <a:ext cx="1096022" cy="417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0566" tIns="55282" rIns="110566" bIns="55282">
            <a:spAutoFit/>
          </a:bodyPr>
          <a:lstStyle>
            <a:lvl1pPr>
              <a:spcBef>
                <a:spcPct val="20000"/>
              </a:spcBef>
              <a:buFont typeface="Arial" panose="020B0604020202020204"/>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ct val="0"/>
              </a:spcAft>
              <a:buClrTx/>
              <a:buSzTx/>
              <a:buFont typeface="Arial" panose="020B0604020202020204"/>
              <a:buNone/>
              <a:defRPr/>
            </a:pPr>
            <a:r>
              <a:rPr kumimoji="0" lang="zh-CN" altLang="en-US" sz="2000" b="1" i="0" u="none" strike="noStrike" kern="0" cap="none" spc="0" normalizeH="0" baseline="0" noProof="0">
                <a:ln>
                  <a:noFill/>
                </a:ln>
                <a:solidFill>
                  <a:sysClr val="window" lastClr="FFFFFF"/>
                </a:solidFill>
                <a:effectLst/>
                <a:uLnTx/>
                <a:uFillTx/>
                <a:sym typeface="Calibri" panose="020F0502020204030204" pitchFamily="34" charset="0"/>
              </a:rPr>
              <a:t>建议三</a:t>
            </a:r>
            <a:endParaRPr kumimoji="0" lang="zh-CN" altLang="en-US" sz="2000" b="1" i="0" u="none" strike="noStrike" kern="0" cap="none" spc="0" normalizeH="0" baseline="0" noProof="0">
              <a:ln>
                <a:noFill/>
              </a:ln>
              <a:solidFill>
                <a:sysClr val="window" lastClr="FFFFFF"/>
              </a:solidFill>
              <a:effectLst/>
              <a:uLnTx/>
              <a:uFillTx/>
              <a:sym typeface="Calibri" panose="020F0502020204030204" pitchFamily="34" charset="0"/>
            </a:endParaRPr>
          </a:p>
        </p:txBody>
      </p:sp>
      <p:grpSp>
        <p:nvGrpSpPr>
          <p:cNvPr id="63" name="组合 62"/>
          <p:cNvGrpSpPr/>
          <p:nvPr/>
        </p:nvGrpSpPr>
        <p:grpSpPr>
          <a:xfrm>
            <a:off x="5665285" y="219751"/>
            <a:ext cx="1199229" cy="1384986"/>
            <a:chOff x="1135986" y="1137186"/>
            <a:chExt cx="1163482" cy="1343702"/>
          </a:xfrm>
        </p:grpSpPr>
        <p:sp>
          <p:nvSpPr>
            <p:cNvPr id="64" name="Freeform 27"/>
            <p:cNvSpPr/>
            <p:nvPr/>
          </p:nvSpPr>
          <p:spPr bwMode="auto">
            <a:xfrm>
              <a:off x="1254921" y="1262101"/>
              <a:ext cx="925613" cy="106898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C00000"/>
            </a:solidFill>
            <a:ln w="28575" cap="flat">
              <a:solidFill>
                <a:srgbClr val="A20000"/>
              </a:solidFill>
              <a:prstDash val="solid"/>
              <a:miter lim="800000"/>
            </a:ln>
            <a:effectLst>
              <a:outerShdw blurRad="152400" dist="76200" dir="2700000" sx="102000" sy="102000" algn="tl" rotWithShape="0">
                <a:prstClr val="black">
                  <a:alpha val="28000"/>
                </a:prstClr>
              </a:outerShdw>
            </a:effectLst>
          </p:spPr>
          <p:txBody>
            <a:bodyPr vert="horz" wrap="square" lIns="121900" tIns="60950" rIns="121900" bIns="60950" numCol="1" anchor="t" anchorCtr="0" compatLnSpc="1"/>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5" name="Freeform 27"/>
            <p:cNvSpPr/>
            <p:nvPr/>
          </p:nvSpPr>
          <p:spPr bwMode="auto">
            <a:xfrm>
              <a:off x="1135986" y="1137186"/>
              <a:ext cx="1163482" cy="13437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ysClr val="window" lastClr="FFFFFF">
                    <a:alpha val="40000"/>
                  </a:sysClr>
                </a:gs>
                <a:gs pos="50000">
                  <a:srgbClr val="FFFFFF">
                    <a:alpha val="10000"/>
                  </a:srgbClr>
                </a:gs>
                <a:gs pos="50000">
                  <a:sysClr val="window" lastClr="FFFFFF">
                    <a:alpha val="20000"/>
                  </a:sysClr>
                </a:gs>
                <a:gs pos="15000">
                  <a:sysClr val="window" lastClr="FFFFFF">
                    <a:alpha val="87000"/>
                  </a:sysClr>
                </a:gs>
              </a:gsLst>
              <a:lin ang="2700000" scaled="0"/>
            </a:gradFill>
            <a:ln w="28575" cap="flat" cmpd="sng" algn="ctr">
              <a:gradFill>
                <a:gsLst>
                  <a:gs pos="75000">
                    <a:srgbClr val="F0F0F0"/>
                  </a:gs>
                  <a:gs pos="50000">
                    <a:srgbClr val="C8C8C8"/>
                  </a:gs>
                  <a:gs pos="25000">
                    <a:srgbClr val="F0F0F0"/>
                  </a:gs>
                  <a:gs pos="0">
                    <a:sysClr val="window" lastClr="FFFFFF"/>
                  </a:gs>
                  <a:gs pos="100000">
                    <a:sysClr val="window" lastClr="FFFFFF"/>
                  </a:gs>
                </a:gsLst>
                <a:lin ang="2700000" scaled="0"/>
              </a:gradFill>
              <a:prstDash val="solid"/>
            </a:ln>
            <a:effectLst>
              <a:outerShdw blurRad="228600" dist="889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sp>
        <p:nvSpPr>
          <p:cNvPr id="66" name="矩形 65"/>
          <p:cNvSpPr>
            <a:spLocks noChangeArrowheads="1"/>
          </p:cNvSpPr>
          <p:nvPr/>
        </p:nvSpPr>
        <p:spPr bwMode="auto">
          <a:xfrm>
            <a:off x="5786007" y="700635"/>
            <a:ext cx="1079109" cy="417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0566" tIns="55282" rIns="110566" bIns="55282">
            <a:spAutoFit/>
          </a:bodyPr>
          <a:lstStyle>
            <a:lvl1pPr>
              <a:spcBef>
                <a:spcPct val="20000"/>
              </a:spcBef>
              <a:buFont typeface="Arial" panose="020B0604020202020204"/>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ct val="0"/>
              </a:spcAft>
              <a:buClrTx/>
              <a:buSzTx/>
              <a:buFont typeface="Arial" panose="020B0604020202020204"/>
              <a:buNone/>
              <a:defRPr/>
            </a:pPr>
            <a:r>
              <a:rPr kumimoji="0" lang="zh-CN" altLang="en-US" sz="2000" b="1" i="0" u="none" strike="noStrike" kern="0" cap="none" spc="0" normalizeH="0" baseline="0" noProof="0">
                <a:ln>
                  <a:noFill/>
                </a:ln>
                <a:solidFill>
                  <a:sysClr val="window" lastClr="FFFFFF"/>
                </a:solidFill>
                <a:effectLst/>
                <a:uLnTx/>
                <a:uFillTx/>
                <a:sym typeface="Calibri" panose="020F0502020204030204" pitchFamily="34" charset="0"/>
              </a:rPr>
              <a:t>建议二</a:t>
            </a:r>
            <a:endParaRPr kumimoji="0" lang="zh-CN" altLang="en-US" sz="2000" b="1" i="0" u="none" strike="noStrike" kern="0" cap="none" spc="0" normalizeH="0" baseline="0" noProof="0">
              <a:ln>
                <a:noFill/>
              </a:ln>
              <a:solidFill>
                <a:sysClr val="window" lastClr="FFFFFF"/>
              </a:solidFill>
              <a:effectLst/>
              <a:uLnTx/>
              <a:uFillTx/>
              <a:sym typeface="Calibri" panose="020F0502020204030204" pitchFamily="34" charset="0"/>
            </a:endParaRPr>
          </a:p>
        </p:txBody>
      </p:sp>
      <p:grpSp>
        <p:nvGrpSpPr>
          <p:cNvPr id="67" name="组合 66"/>
          <p:cNvGrpSpPr/>
          <p:nvPr/>
        </p:nvGrpSpPr>
        <p:grpSpPr>
          <a:xfrm>
            <a:off x="2062471" y="219751"/>
            <a:ext cx="1199229" cy="1384986"/>
            <a:chOff x="1135986" y="1137186"/>
            <a:chExt cx="1163482" cy="1343702"/>
          </a:xfrm>
        </p:grpSpPr>
        <p:sp>
          <p:nvSpPr>
            <p:cNvPr id="68" name="Freeform 27"/>
            <p:cNvSpPr/>
            <p:nvPr/>
          </p:nvSpPr>
          <p:spPr bwMode="auto">
            <a:xfrm>
              <a:off x="1254921" y="1262101"/>
              <a:ext cx="925613" cy="106898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C00000"/>
            </a:solidFill>
            <a:ln w="28575" cap="flat">
              <a:solidFill>
                <a:srgbClr val="A20000"/>
              </a:solidFill>
              <a:prstDash val="solid"/>
              <a:miter lim="800000"/>
            </a:ln>
            <a:effectLst>
              <a:outerShdw blurRad="152400" dist="76200" dir="2700000" sx="102000" sy="102000" algn="tl" rotWithShape="0">
                <a:prstClr val="black">
                  <a:alpha val="28000"/>
                </a:prstClr>
              </a:outerShdw>
            </a:effectLst>
          </p:spPr>
          <p:txBody>
            <a:bodyPr vert="horz" wrap="square" lIns="121900" tIns="60950" rIns="121900" bIns="60950" numCol="1" anchor="t" anchorCtr="0" compatLnSpc="1"/>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9" name="Freeform 27"/>
            <p:cNvSpPr/>
            <p:nvPr/>
          </p:nvSpPr>
          <p:spPr bwMode="auto">
            <a:xfrm>
              <a:off x="1135986" y="1137186"/>
              <a:ext cx="1163482" cy="13437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ysClr val="window" lastClr="FFFFFF">
                    <a:alpha val="40000"/>
                  </a:sysClr>
                </a:gs>
                <a:gs pos="50000">
                  <a:srgbClr val="FFFFFF">
                    <a:alpha val="10000"/>
                  </a:srgbClr>
                </a:gs>
                <a:gs pos="50000">
                  <a:sysClr val="window" lastClr="FFFFFF">
                    <a:alpha val="20000"/>
                  </a:sysClr>
                </a:gs>
                <a:gs pos="15000">
                  <a:sysClr val="window" lastClr="FFFFFF">
                    <a:alpha val="87000"/>
                  </a:sysClr>
                </a:gs>
              </a:gsLst>
              <a:lin ang="2700000" scaled="0"/>
            </a:gradFill>
            <a:ln w="28575" cap="flat" cmpd="sng" algn="ctr">
              <a:gradFill>
                <a:gsLst>
                  <a:gs pos="75000">
                    <a:srgbClr val="F0F0F0"/>
                  </a:gs>
                  <a:gs pos="50000">
                    <a:srgbClr val="C8C8C8"/>
                  </a:gs>
                  <a:gs pos="25000">
                    <a:srgbClr val="F0F0F0"/>
                  </a:gs>
                  <a:gs pos="0">
                    <a:sysClr val="window" lastClr="FFFFFF"/>
                  </a:gs>
                  <a:gs pos="100000">
                    <a:sysClr val="window" lastClr="FFFFFF"/>
                  </a:gs>
                </a:gsLst>
                <a:lin ang="2700000" scaled="0"/>
              </a:gradFill>
              <a:prstDash val="solid"/>
            </a:ln>
            <a:effectLst>
              <a:outerShdw blurRad="228600" dist="889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sp>
        <p:nvSpPr>
          <p:cNvPr id="70" name="矩形 69"/>
          <p:cNvSpPr>
            <a:spLocks noChangeArrowheads="1"/>
          </p:cNvSpPr>
          <p:nvPr/>
        </p:nvSpPr>
        <p:spPr bwMode="auto">
          <a:xfrm>
            <a:off x="2061434" y="724765"/>
            <a:ext cx="1239696" cy="417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0566" tIns="55282" rIns="110566" bIns="55282">
            <a:spAutoFit/>
          </a:bodyPr>
          <a:lstStyle>
            <a:lvl1pPr>
              <a:spcBef>
                <a:spcPct val="20000"/>
              </a:spcBef>
              <a:buFont typeface="Arial" panose="020B0604020202020204"/>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ct val="0"/>
              </a:spcAft>
              <a:buClrTx/>
              <a:buSzTx/>
              <a:buFont typeface="Arial" panose="020B0604020202020204"/>
              <a:buNone/>
              <a:defRPr/>
            </a:pPr>
            <a:r>
              <a:rPr sz="2000" b="1">
                <a:solidFill>
                  <a:schemeClr val="bg1"/>
                </a:solidFill>
                <a:sym typeface="微软雅黑" panose="020B0503020204020204" pitchFamily="34" charset="-122"/>
              </a:rPr>
              <a:t>建议一</a:t>
            </a:r>
            <a:endParaRPr kumimoji="0" lang="zh-CN" altLang="en-US" sz="2000" b="1" i="0" u="none" strike="noStrike" kern="0" cap="none" spc="0" normalizeH="0" baseline="0" noProof="0">
              <a:ln>
                <a:noFill/>
              </a:ln>
              <a:solidFill>
                <a:schemeClr val="bg1"/>
              </a:solidFill>
              <a:effectLst/>
              <a:uLnTx/>
              <a:uFillTx/>
              <a:sym typeface="微软雅黑" panose="020B0503020204020204" pitchFamily="34" charset="-122"/>
            </a:endParaRPr>
          </a:p>
        </p:txBody>
      </p:sp>
      <p:pic>
        <p:nvPicPr>
          <p:cNvPr id="3" name="图片 2"/>
          <p:cNvPicPr>
            <a:picLocks noChangeAspect="1"/>
          </p:cNvPicPr>
          <p:nvPr/>
        </p:nvPicPr>
        <p:blipFill>
          <a:blip r:embed="rId1" cstate="print"/>
          <a:stretch>
            <a:fillRect/>
          </a:stretch>
        </p:blipFill>
        <p:spPr>
          <a:xfrm>
            <a:off x="3568700" y="3860800"/>
            <a:ext cx="5819140" cy="2997835"/>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txBox="1"/>
          <p:nvPr/>
        </p:nvSpPr>
        <p:spPr>
          <a:xfrm>
            <a:off x="3640783" y="1936848"/>
            <a:ext cx="4967828" cy="645160"/>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gradFill>
                <a:latin typeface="+mn-ea"/>
                <a:cs typeface="+mn-ea"/>
              </a:defRPr>
            </a:lvl1pPr>
          </a:lstStyle>
          <a:p>
            <a:r>
              <a:rPr lang="en-US" altLang="zh-CN" sz="3600" b="0">
                <a:solidFill>
                  <a:schemeClr val="tx2"/>
                </a:solidFill>
              </a:rPr>
              <a:t>PART 04</a:t>
            </a:r>
            <a:endParaRPr lang="zh-CN" altLang="en-US" sz="3600" b="0">
              <a:solidFill>
                <a:schemeClr val="tx2"/>
              </a:solidFill>
            </a:endParaRPr>
          </a:p>
        </p:txBody>
      </p:sp>
      <p:sp>
        <p:nvSpPr>
          <p:cNvPr id="3" name="TextBox 11"/>
          <p:cNvSpPr txBox="1"/>
          <p:nvPr/>
        </p:nvSpPr>
        <p:spPr>
          <a:xfrm>
            <a:off x="1139825" y="2454910"/>
            <a:ext cx="10159365" cy="922020"/>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gradFill>
                <a:latin typeface="+mn-ea"/>
                <a:cs typeface="+mn-ea"/>
              </a:defRPr>
            </a:lvl1pPr>
          </a:lstStyle>
          <a:p>
            <a:r>
              <a:rPr sz="5400"/>
              <a:t>财务自由意味着什么?</a:t>
            </a:r>
            <a:endParaRPr sz="5400"/>
          </a:p>
        </p:txBody>
      </p:sp>
      <p:sp>
        <p:nvSpPr>
          <p:cNvPr id="4" name="TextBox 12"/>
          <p:cNvSpPr txBox="1"/>
          <p:nvPr/>
        </p:nvSpPr>
        <p:spPr>
          <a:xfrm>
            <a:off x="3562463" y="3377794"/>
            <a:ext cx="5124467" cy="551815"/>
          </a:xfrm>
          <a:prstGeom prst="rect">
            <a:avLst/>
          </a:prstGeom>
          <a:noFill/>
        </p:spPr>
        <p:txBody>
          <a:bodyPr wrap="square" lIns="68569" tIns="34284" rIns="68569" bIns="34284">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a:r>
              <a:rPr lang="en-US" altLang="zh-CN" sz="1050">
                <a:solidFill>
                  <a:schemeClr val="tx2">
                    <a:lumMod val="50000"/>
                  </a:schemeClr>
                </a:solidFill>
                <a:latin typeface="微软雅黑" panose="020B0503020204020204" pitchFamily="34" charset="-122"/>
                <a:ea typeface="微软雅黑" panose="020B0503020204020204" pitchFamily="34" charset="-122"/>
              </a:rPr>
              <a:t>Your content to play here, or through your copy, paste in this box, and select only the text. Your content to play here, or through your copy, paste in this box, and select only the text.</a:t>
            </a:r>
            <a:endParaRPr lang="en-US" altLang="zh-CN" sz="1050">
              <a:solidFill>
                <a:schemeClr val="tx2">
                  <a:lumMod val="50000"/>
                </a:schemeClr>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738792" y="4525032"/>
            <a:ext cx="6732898" cy="237038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1"/>
          <p:cNvSpPr txBox="1"/>
          <p:nvPr/>
        </p:nvSpPr>
        <p:spPr>
          <a:xfrm>
            <a:off x="1102360" y="1703705"/>
            <a:ext cx="10159365" cy="1753235"/>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gradFill>
                <a:latin typeface="+mn-ea"/>
                <a:cs typeface="+mn-ea"/>
              </a:defRPr>
            </a:lvl1pPr>
          </a:lstStyle>
          <a:p>
            <a:pPr algn="ctr"/>
            <a:r>
              <a:rPr sz="5400"/>
              <a:t>财务自由标准:</a:t>
            </a:r>
            <a:endParaRPr sz="5400"/>
          </a:p>
          <a:p>
            <a:pPr algn="ctr"/>
            <a:r>
              <a:rPr sz="5400"/>
              <a:t>有钱、有闲、有保障</a:t>
            </a:r>
            <a:endParaRPr sz="5400"/>
          </a:p>
        </p:txBody>
      </p:sp>
      <p:sp>
        <p:nvSpPr>
          <p:cNvPr id="6" name="文本框 5"/>
          <p:cNvSpPr txBox="1"/>
          <p:nvPr/>
        </p:nvSpPr>
        <p:spPr>
          <a:xfrm>
            <a:off x="952500" y="592455"/>
            <a:ext cx="10458450" cy="953135"/>
          </a:xfrm>
          <a:prstGeom prst="rect">
            <a:avLst/>
          </a:prstGeom>
          <a:noFill/>
        </p:spPr>
        <p:txBody>
          <a:bodyPr wrap="square" rtlCol="0" anchor="t">
            <a:spAutoFit/>
          </a:bodyPr>
          <a:lstStyle/>
          <a:p>
            <a:r>
              <a:rPr lang="zh-CN" altLang="en-US" sz="2800" b="1"/>
              <a:t>物质财富虽然不能是万能的，但人不能很好解决物质和生存问题，人生中很多梦想的实现就会打折扣或根本不能实现。</a:t>
            </a:r>
            <a:endParaRPr lang="zh-CN" altLang="en-US" sz="2800" b="1"/>
          </a:p>
        </p:txBody>
      </p:sp>
      <p:graphicFrame>
        <p:nvGraphicFramePr>
          <p:cNvPr id="7" name="表格 6"/>
          <p:cNvGraphicFramePr/>
          <p:nvPr>
            <p:custDataLst>
              <p:tags r:id="rId1"/>
            </p:custDataLst>
          </p:nvPr>
        </p:nvGraphicFramePr>
        <p:xfrm>
          <a:off x="4362132" y="3766820"/>
          <a:ext cx="6140450" cy="2425700"/>
        </p:xfrm>
        <a:graphic>
          <a:graphicData uri="http://schemas.openxmlformats.org/drawingml/2006/table">
            <a:tbl>
              <a:tblPr firstRow="1" bandRow="1">
                <a:tableStyleId>{5C22544A-7EE6-4342-B048-85BDC9FD1C3A}</a:tableStyleId>
              </a:tblPr>
              <a:tblGrid>
                <a:gridCol w="1777365"/>
                <a:gridCol w="1454150"/>
                <a:gridCol w="1454785"/>
                <a:gridCol w="1454150"/>
              </a:tblGrid>
              <a:tr h="441325">
                <a:tc>
                  <a:txBody>
                    <a:bodyPr/>
                    <a:lstStyle/>
                    <a:p>
                      <a:pPr indent="0" algn="ctr">
                        <a:buNone/>
                      </a:pPr>
                      <a:endParaRPr lang="en-US" altLang="en-US" sz="2800" b="1">
                        <a:solidFill>
                          <a:srgbClr val="000000"/>
                        </a:solidFill>
                        <a:latin typeface="等线" charset="-122"/>
                      </a:endParaRPr>
                    </a:p>
                  </a:txBody>
                  <a:tcPr marL="12700" marR="12700" marT="12700" anchor="b">
                    <a:lnL>
                      <a:noFill/>
                    </a:lnL>
                    <a:lnR>
                      <a:noFill/>
                    </a:lnR>
                    <a:lnT cap="flat">
                      <a:noFill/>
                    </a:lnT>
                    <a:lnB cap="flat">
                      <a:noFill/>
                    </a:lnB>
                    <a:lnTlToBr>
                      <a:noFill/>
                    </a:lnTlToBr>
                    <a:lnBlToTr>
                      <a:noFill/>
                    </a:lnBlToTr>
                    <a:noFill/>
                  </a:tcPr>
                </a:tc>
                <a:tc>
                  <a:txBody>
                    <a:bodyPr/>
                    <a:lstStyle/>
                    <a:p>
                      <a:pPr indent="0" algn="ctr">
                        <a:buNone/>
                      </a:pPr>
                      <a:r>
                        <a:rPr lang="zh-CN" sz="2800" b="1">
                          <a:solidFill>
                            <a:srgbClr val="000000"/>
                          </a:solidFill>
                          <a:latin typeface="Arial" panose="020B0604020202020204" pitchFamily="34" charset="0"/>
                          <a:ea typeface="等线" charset="-122"/>
                        </a:rPr>
                        <a:t>有钱</a:t>
                      </a:r>
                      <a:endParaRPr lang="zh-CN" altLang="en-US" sz="2800" b="1">
                        <a:solidFill>
                          <a:srgbClr val="000000"/>
                        </a:solidFill>
                        <a:latin typeface="Arial" panose="020B0604020202020204" pitchFamily="34" charset="0"/>
                        <a:ea typeface="等线" charset="-122"/>
                      </a:endParaRPr>
                    </a:p>
                  </a:txBody>
                  <a:tcPr marL="12700" marR="12700" marT="12700" anchor="b">
                    <a:lnL>
                      <a:noFill/>
                    </a:lnL>
                    <a:lnR>
                      <a:noFill/>
                    </a:lnR>
                    <a:lnT cap="flat">
                      <a:noFill/>
                    </a:lnT>
                    <a:lnB cap="flat">
                      <a:noFill/>
                    </a:lnB>
                    <a:lnTlToBr>
                      <a:noFill/>
                    </a:lnTlToBr>
                    <a:lnBlToTr>
                      <a:noFill/>
                    </a:lnBlToTr>
                    <a:noFill/>
                  </a:tcPr>
                </a:tc>
                <a:tc>
                  <a:txBody>
                    <a:bodyPr/>
                    <a:lstStyle/>
                    <a:p>
                      <a:pPr indent="0" algn="ctr">
                        <a:buNone/>
                      </a:pPr>
                      <a:r>
                        <a:rPr lang="zh-CN" sz="2800" b="1">
                          <a:solidFill>
                            <a:srgbClr val="000000"/>
                          </a:solidFill>
                          <a:latin typeface="Arial" panose="020B0604020202020204" pitchFamily="34" charset="0"/>
                          <a:ea typeface="等线" charset="-122"/>
                        </a:rPr>
                        <a:t>有闲</a:t>
                      </a:r>
                      <a:endParaRPr lang="zh-CN" altLang="en-US" sz="2800" b="1">
                        <a:solidFill>
                          <a:srgbClr val="000000"/>
                        </a:solidFill>
                        <a:latin typeface="Arial" panose="020B0604020202020204" pitchFamily="34" charset="0"/>
                        <a:ea typeface="等线" charset="-122"/>
                      </a:endParaRPr>
                    </a:p>
                  </a:txBody>
                  <a:tcPr marL="12700" marR="12700" marT="12700" anchor="b">
                    <a:lnL>
                      <a:noFill/>
                    </a:lnL>
                    <a:lnR>
                      <a:noFill/>
                    </a:lnR>
                    <a:lnT cap="flat">
                      <a:noFill/>
                    </a:lnT>
                    <a:lnB cap="flat">
                      <a:noFill/>
                    </a:lnB>
                    <a:lnTlToBr>
                      <a:noFill/>
                    </a:lnTlToBr>
                    <a:lnBlToTr>
                      <a:noFill/>
                    </a:lnBlToTr>
                    <a:noFill/>
                  </a:tcPr>
                </a:tc>
                <a:tc>
                  <a:txBody>
                    <a:bodyPr/>
                    <a:lstStyle/>
                    <a:p>
                      <a:pPr indent="0" algn="ctr">
                        <a:buNone/>
                      </a:pPr>
                      <a:r>
                        <a:rPr lang="zh-CN" sz="2800" b="1">
                          <a:solidFill>
                            <a:srgbClr val="000000"/>
                          </a:solidFill>
                          <a:latin typeface="Arial" panose="020B0604020202020204" pitchFamily="34" charset="0"/>
                          <a:ea typeface="等线" charset="-122"/>
                        </a:rPr>
                        <a:t>有保障</a:t>
                      </a:r>
                      <a:endParaRPr lang="zh-CN" altLang="en-US" sz="2800" b="1">
                        <a:solidFill>
                          <a:srgbClr val="000000"/>
                        </a:solidFill>
                        <a:latin typeface="Arial" panose="020B0604020202020204" pitchFamily="34" charset="0"/>
                        <a:ea typeface="等线" charset="-122"/>
                      </a:endParaRPr>
                    </a:p>
                  </a:txBody>
                  <a:tcPr marL="12700" marR="12700" marT="12700" anchor="b">
                    <a:lnL>
                      <a:noFill/>
                    </a:lnL>
                    <a:lnR cap="flat">
                      <a:noFill/>
                    </a:lnR>
                    <a:lnT cap="flat">
                      <a:noFill/>
                    </a:lnT>
                    <a:lnB cap="flat">
                      <a:noFill/>
                    </a:lnB>
                    <a:lnTlToBr>
                      <a:noFill/>
                    </a:lnTlToBr>
                    <a:lnBlToTr>
                      <a:noFill/>
                    </a:lnBlToTr>
                    <a:noFill/>
                  </a:tcPr>
                </a:tc>
              </a:tr>
              <a:tr h="441325">
                <a:tc>
                  <a:txBody>
                    <a:bodyPr/>
                    <a:lstStyle/>
                    <a:p>
                      <a:pPr indent="0" algn="ctr">
                        <a:buNone/>
                      </a:pPr>
                      <a:r>
                        <a:rPr lang="zh-CN" sz="2800" b="1">
                          <a:solidFill>
                            <a:srgbClr val="000000"/>
                          </a:solidFill>
                          <a:latin typeface="Arial" panose="020B0604020202020204" pitchFamily="34" charset="0"/>
                          <a:ea typeface="等线" charset="-122"/>
                        </a:rPr>
                        <a:t>老板</a:t>
                      </a:r>
                      <a:endParaRPr lang="zh-CN" altLang="en-US" sz="2800" b="1">
                        <a:solidFill>
                          <a:srgbClr val="000000"/>
                        </a:solidFill>
                        <a:latin typeface="Arial" panose="020B0604020202020204" pitchFamily="34" charset="0"/>
                        <a:ea typeface="等线" charset="-122"/>
                      </a:endParaRPr>
                    </a:p>
                  </a:txBody>
                  <a:tcPr marL="12700" marR="12700" marT="12700" anchor="b">
                    <a:lnL>
                      <a:noFill/>
                    </a:lnL>
                    <a:lnR>
                      <a:noFill/>
                    </a:lnR>
                    <a:lnT cap="flat">
                      <a:noFill/>
                    </a:lnT>
                    <a:lnB cap="flat">
                      <a:noFill/>
                    </a:lnB>
                    <a:lnTlToBr>
                      <a:noFill/>
                    </a:lnTlToBr>
                    <a:lnBlToTr>
                      <a:noFill/>
                    </a:lnBlToTr>
                    <a:noFill/>
                  </a:tcPr>
                </a:tc>
                <a:tc>
                  <a:txBody>
                    <a:bodyPr/>
                    <a:lstStyle/>
                    <a:p>
                      <a:pPr indent="0" algn="ctr">
                        <a:buNone/>
                      </a:pPr>
                      <a:r>
                        <a:rPr lang="en-US" sz="2800" b="1">
                          <a:solidFill>
                            <a:srgbClr val="000000"/>
                          </a:solidFill>
                          <a:latin typeface="Arial" panose="020B0604020202020204" charset="-122"/>
                        </a:rPr>
                        <a:t>√</a:t>
                      </a:r>
                      <a:endParaRPr lang="en-US" altLang="en-US" sz="2800" b="1">
                        <a:solidFill>
                          <a:srgbClr val="000000"/>
                        </a:solidFill>
                        <a:latin typeface="Arial" panose="020B060402020202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indent="0" algn="ctr">
                        <a:buNone/>
                      </a:pPr>
                      <a:r>
                        <a:rPr lang="en-US" sz="2800" b="1">
                          <a:solidFill>
                            <a:srgbClr val="000000"/>
                          </a:solidFill>
                          <a:latin typeface="Arial" panose="020B0604020202020204" charset="-122"/>
                        </a:rPr>
                        <a:t>×</a:t>
                      </a:r>
                      <a:endParaRPr lang="en-US" altLang="en-US" sz="2800" b="1">
                        <a:solidFill>
                          <a:srgbClr val="000000"/>
                        </a:solidFill>
                        <a:latin typeface="Arial" panose="020B060402020202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indent="0" algn="ctr">
                        <a:buNone/>
                      </a:pPr>
                      <a:r>
                        <a:rPr lang="en-US" sz="2800" b="1">
                          <a:solidFill>
                            <a:srgbClr val="000000"/>
                          </a:solidFill>
                          <a:latin typeface="Arial" panose="020B0604020202020204" charset="-122"/>
                        </a:rPr>
                        <a:t>×</a:t>
                      </a:r>
                      <a:endParaRPr lang="en-US" altLang="en-US" sz="2800" b="1">
                        <a:solidFill>
                          <a:srgbClr val="000000"/>
                        </a:solidFill>
                        <a:latin typeface="Arial" panose="020B0604020202020204" charset="-122"/>
                      </a:endParaRPr>
                    </a:p>
                  </a:txBody>
                  <a:tcPr marL="12700" marR="12700" marT="12700" anchor="b">
                    <a:lnL>
                      <a:noFill/>
                    </a:lnL>
                    <a:lnR cap="flat">
                      <a:noFill/>
                    </a:lnR>
                    <a:lnT cap="flat">
                      <a:noFill/>
                    </a:lnT>
                    <a:lnB cap="flat">
                      <a:noFill/>
                    </a:lnB>
                    <a:lnTlToBr>
                      <a:noFill/>
                    </a:lnTlToBr>
                    <a:lnBlToTr>
                      <a:noFill/>
                    </a:lnBlToTr>
                    <a:noFill/>
                  </a:tcPr>
                </a:tc>
              </a:tr>
              <a:tr h="485140">
                <a:tc>
                  <a:txBody>
                    <a:bodyPr/>
                    <a:lstStyle/>
                    <a:p>
                      <a:pPr indent="0" algn="ctr">
                        <a:buNone/>
                      </a:pPr>
                      <a:r>
                        <a:rPr lang="zh-CN" sz="2800" b="1">
                          <a:solidFill>
                            <a:srgbClr val="000000"/>
                          </a:solidFill>
                          <a:latin typeface="Arial" panose="020B0604020202020204" pitchFamily="34" charset="0"/>
                          <a:ea typeface="等线" charset="-122"/>
                        </a:rPr>
                        <a:t>工薪族</a:t>
                      </a:r>
                      <a:endParaRPr lang="zh-CN" altLang="en-US" sz="2800" b="1">
                        <a:solidFill>
                          <a:srgbClr val="000000"/>
                        </a:solidFill>
                        <a:latin typeface="Arial" panose="020B0604020202020204" pitchFamily="34" charset="0"/>
                        <a:ea typeface="等线" charset="-122"/>
                      </a:endParaRPr>
                    </a:p>
                  </a:txBody>
                  <a:tcPr marL="12700" marR="12700" marT="12700" anchor="b">
                    <a:lnL>
                      <a:noFill/>
                    </a:lnL>
                    <a:lnR>
                      <a:noFill/>
                    </a:lnR>
                    <a:lnT cap="flat">
                      <a:noFill/>
                    </a:lnT>
                    <a:lnB cap="flat">
                      <a:noFill/>
                    </a:lnB>
                    <a:lnTlToBr>
                      <a:noFill/>
                    </a:lnTlToBr>
                    <a:lnBlToTr>
                      <a:noFill/>
                    </a:lnBlToTr>
                    <a:noFill/>
                  </a:tcPr>
                </a:tc>
                <a:tc>
                  <a:txBody>
                    <a:bodyPr/>
                    <a:lstStyle/>
                    <a:p>
                      <a:pPr indent="0" algn="ctr">
                        <a:buNone/>
                      </a:pPr>
                      <a:r>
                        <a:rPr lang="en-US" sz="2800" b="1">
                          <a:solidFill>
                            <a:srgbClr val="000000"/>
                          </a:solidFill>
                          <a:latin typeface="Arial" panose="020B0604020202020204" charset="-122"/>
                        </a:rPr>
                        <a:t>×</a:t>
                      </a:r>
                      <a:endParaRPr lang="en-US" altLang="en-US" sz="2800" b="1">
                        <a:solidFill>
                          <a:srgbClr val="000000"/>
                        </a:solidFill>
                        <a:latin typeface="Arial" panose="020B060402020202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indent="0" algn="ctr">
                        <a:buNone/>
                      </a:pPr>
                      <a:r>
                        <a:rPr lang="en-US" sz="2800" b="1">
                          <a:solidFill>
                            <a:srgbClr val="000000"/>
                          </a:solidFill>
                          <a:latin typeface="Arial" panose="020B0604020202020204" charset="-122"/>
                        </a:rPr>
                        <a:t>×</a:t>
                      </a:r>
                      <a:endParaRPr lang="en-US" altLang="en-US" sz="2800" b="1">
                        <a:solidFill>
                          <a:srgbClr val="000000"/>
                        </a:solidFill>
                        <a:latin typeface="Arial" panose="020B060402020202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indent="0" algn="ctr">
                        <a:buNone/>
                      </a:pPr>
                      <a:r>
                        <a:rPr lang="en-US" sz="2800" b="1">
                          <a:solidFill>
                            <a:srgbClr val="000000"/>
                          </a:solidFill>
                          <a:latin typeface="Arial" panose="020B0604020202020204" charset="-122"/>
                        </a:rPr>
                        <a:t>×</a:t>
                      </a:r>
                      <a:endParaRPr lang="en-US" altLang="en-US" sz="2800" b="1">
                        <a:solidFill>
                          <a:srgbClr val="000000"/>
                        </a:solidFill>
                        <a:latin typeface="Arial" panose="020B0604020202020204" charset="-122"/>
                      </a:endParaRPr>
                    </a:p>
                  </a:txBody>
                  <a:tcPr marL="12700" marR="12700" marT="12700" anchor="b">
                    <a:lnL>
                      <a:noFill/>
                    </a:lnL>
                    <a:lnR cap="flat">
                      <a:noFill/>
                    </a:lnR>
                    <a:lnT cap="flat">
                      <a:noFill/>
                    </a:lnT>
                    <a:lnB cap="flat">
                      <a:noFill/>
                    </a:lnB>
                    <a:lnTlToBr>
                      <a:noFill/>
                    </a:lnTlToBr>
                    <a:lnBlToTr>
                      <a:noFill/>
                    </a:lnBlToTr>
                    <a:noFill/>
                  </a:tcPr>
                </a:tc>
              </a:tr>
              <a:tr h="441325">
                <a:tc>
                  <a:txBody>
                    <a:bodyPr/>
                    <a:lstStyle/>
                    <a:p>
                      <a:pPr indent="0" algn="ctr">
                        <a:buNone/>
                      </a:pPr>
                      <a:r>
                        <a:rPr lang="zh-CN" sz="2800" b="1">
                          <a:solidFill>
                            <a:srgbClr val="000000"/>
                          </a:solidFill>
                          <a:latin typeface="Arial" panose="020B0604020202020204" pitchFamily="34" charset="0"/>
                          <a:ea typeface="等线" charset="-122"/>
                        </a:rPr>
                        <a:t>难民</a:t>
                      </a:r>
                      <a:endParaRPr lang="zh-CN" altLang="en-US" sz="2800" b="1">
                        <a:solidFill>
                          <a:srgbClr val="000000"/>
                        </a:solidFill>
                        <a:latin typeface="Arial" panose="020B0604020202020204" pitchFamily="34" charset="0"/>
                        <a:ea typeface="等线" charset="-122"/>
                      </a:endParaRPr>
                    </a:p>
                  </a:txBody>
                  <a:tcPr marL="12700" marR="12700" marT="12700" anchor="b">
                    <a:lnL>
                      <a:noFill/>
                    </a:lnL>
                    <a:lnR>
                      <a:noFill/>
                    </a:lnR>
                    <a:lnT cap="flat">
                      <a:noFill/>
                    </a:lnT>
                    <a:lnB cap="flat">
                      <a:noFill/>
                    </a:lnB>
                    <a:lnTlToBr>
                      <a:noFill/>
                    </a:lnTlToBr>
                    <a:lnBlToTr>
                      <a:noFill/>
                    </a:lnBlToTr>
                    <a:noFill/>
                  </a:tcPr>
                </a:tc>
                <a:tc>
                  <a:txBody>
                    <a:bodyPr/>
                    <a:lstStyle/>
                    <a:p>
                      <a:pPr indent="0" algn="ctr">
                        <a:buNone/>
                      </a:pPr>
                      <a:r>
                        <a:rPr lang="en-US" sz="2800" b="1">
                          <a:solidFill>
                            <a:srgbClr val="000000"/>
                          </a:solidFill>
                          <a:latin typeface="Arial" panose="020B0604020202020204" charset="-122"/>
                        </a:rPr>
                        <a:t>×</a:t>
                      </a:r>
                      <a:endParaRPr lang="en-US" altLang="en-US" sz="2800" b="1">
                        <a:solidFill>
                          <a:srgbClr val="000000"/>
                        </a:solidFill>
                        <a:latin typeface="Arial" panose="020B060402020202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indent="0" algn="ctr">
                        <a:buNone/>
                      </a:pPr>
                      <a:r>
                        <a:rPr lang="en-US" sz="2800" b="1">
                          <a:solidFill>
                            <a:srgbClr val="000000"/>
                          </a:solidFill>
                          <a:latin typeface="Arial" panose="020B0604020202020204" charset="-122"/>
                        </a:rPr>
                        <a:t>√</a:t>
                      </a:r>
                      <a:endParaRPr lang="en-US" altLang="en-US" sz="2800" b="1">
                        <a:solidFill>
                          <a:srgbClr val="000000"/>
                        </a:solidFill>
                        <a:latin typeface="Arial" panose="020B060402020202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indent="0" algn="ctr">
                        <a:buNone/>
                      </a:pPr>
                      <a:r>
                        <a:rPr lang="en-US" sz="2800" b="1">
                          <a:solidFill>
                            <a:srgbClr val="000000"/>
                          </a:solidFill>
                          <a:latin typeface="Arial" panose="020B0604020202020204" charset="-122"/>
                        </a:rPr>
                        <a:t>×</a:t>
                      </a:r>
                      <a:endParaRPr lang="en-US" altLang="en-US" sz="2800" b="1">
                        <a:solidFill>
                          <a:srgbClr val="000000"/>
                        </a:solidFill>
                        <a:latin typeface="Arial" panose="020B0604020202020204" charset="-122"/>
                      </a:endParaRPr>
                    </a:p>
                  </a:txBody>
                  <a:tcPr marL="12700" marR="12700" marT="12700" anchor="b">
                    <a:lnL>
                      <a:noFill/>
                    </a:lnL>
                    <a:lnR cap="flat">
                      <a:noFill/>
                    </a:lnR>
                    <a:lnT cap="flat">
                      <a:noFill/>
                    </a:lnT>
                    <a:lnB cap="flat">
                      <a:noFill/>
                    </a:lnB>
                    <a:lnTlToBr>
                      <a:noFill/>
                    </a:lnTlToBr>
                    <a:lnBlToTr>
                      <a:noFill/>
                    </a:lnBlToTr>
                    <a:noFill/>
                  </a:tcPr>
                </a:tc>
              </a:tr>
              <a:tr h="441325">
                <a:tc>
                  <a:txBody>
                    <a:bodyPr/>
                    <a:lstStyle/>
                    <a:p>
                      <a:pPr indent="0" algn="ctr">
                        <a:buNone/>
                      </a:pPr>
                      <a:r>
                        <a:rPr lang="zh-CN" sz="2800" b="1">
                          <a:solidFill>
                            <a:srgbClr val="000000"/>
                          </a:solidFill>
                          <a:latin typeface="Arial" panose="020B0604020202020204" pitchFamily="34" charset="0"/>
                          <a:ea typeface="等线" charset="-122"/>
                        </a:rPr>
                        <a:t>管道人</a:t>
                      </a:r>
                      <a:endParaRPr lang="zh-CN" altLang="en-US" sz="2800" b="1">
                        <a:solidFill>
                          <a:srgbClr val="000000"/>
                        </a:solidFill>
                        <a:latin typeface="Arial" panose="020B0604020202020204" pitchFamily="34" charset="0"/>
                        <a:ea typeface="等线" charset="-122"/>
                      </a:endParaRPr>
                    </a:p>
                  </a:txBody>
                  <a:tcPr marL="12700" marR="12700" marT="12700" anchor="b">
                    <a:lnL>
                      <a:noFill/>
                    </a:lnL>
                    <a:lnR>
                      <a:noFill/>
                    </a:lnR>
                    <a:lnT cap="flat">
                      <a:noFill/>
                    </a:lnT>
                    <a:lnB cap="flat">
                      <a:noFill/>
                    </a:lnB>
                    <a:lnTlToBr>
                      <a:noFill/>
                    </a:lnTlToBr>
                    <a:lnBlToTr>
                      <a:noFill/>
                    </a:lnBlToTr>
                    <a:noFill/>
                  </a:tcPr>
                </a:tc>
                <a:tc>
                  <a:txBody>
                    <a:bodyPr/>
                    <a:lstStyle/>
                    <a:p>
                      <a:pPr indent="0" algn="ctr">
                        <a:buNone/>
                      </a:pPr>
                      <a:r>
                        <a:rPr lang="en-US" sz="2800" b="1">
                          <a:solidFill>
                            <a:srgbClr val="000000"/>
                          </a:solidFill>
                          <a:latin typeface="Arial" panose="020B0604020202020204" charset="-122"/>
                        </a:rPr>
                        <a:t>√</a:t>
                      </a:r>
                      <a:endParaRPr lang="en-US" altLang="en-US" sz="2800" b="1">
                        <a:solidFill>
                          <a:srgbClr val="000000"/>
                        </a:solidFill>
                        <a:latin typeface="Arial" panose="020B060402020202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indent="0" algn="ctr">
                        <a:buNone/>
                      </a:pPr>
                      <a:r>
                        <a:rPr lang="en-US" sz="2800" b="1">
                          <a:solidFill>
                            <a:srgbClr val="000000"/>
                          </a:solidFill>
                          <a:latin typeface="Arial" panose="020B0604020202020204" charset="-122"/>
                        </a:rPr>
                        <a:t>√</a:t>
                      </a:r>
                      <a:endParaRPr lang="en-US" altLang="en-US" sz="2800" b="1">
                        <a:solidFill>
                          <a:srgbClr val="000000"/>
                        </a:solidFill>
                        <a:latin typeface="Arial" panose="020B060402020202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indent="0" algn="ctr">
                        <a:buNone/>
                      </a:pPr>
                      <a:r>
                        <a:rPr lang="en-US" sz="2800" b="1">
                          <a:solidFill>
                            <a:srgbClr val="000000"/>
                          </a:solidFill>
                          <a:latin typeface="Arial" panose="020B0604020202020204" charset="-122"/>
                        </a:rPr>
                        <a:t>√</a:t>
                      </a:r>
                      <a:endParaRPr lang="en-US" altLang="en-US" sz="2800" b="1">
                        <a:solidFill>
                          <a:srgbClr val="000000"/>
                        </a:solidFill>
                        <a:latin typeface="Arial" panose="020B0604020202020204" charset="-122"/>
                      </a:endParaRPr>
                    </a:p>
                  </a:txBody>
                  <a:tcPr marL="12700" marR="12700" marT="12700" anchor="b">
                    <a:lnL>
                      <a:noFill/>
                    </a:lnL>
                    <a:lnR cap="flat">
                      <a:noFill/>
                    </a:lnR>
                    <a:lnT cap="flat">
                      <a:noFill/>
                    </a:lnT>
                    <a:lnB cap="flat">
                      <a:noFill/>
                    </a:lnB>
                    <a:lnTlToBr>
                      <a:noFill/>
                    </a:lnTlToBr>
                    <a:lnBlToTr>
                      <a:noFill/>
                    </a:lnBlToTr>
                    <a:noFill/>
                  </a:tcPr>
                </a:tc>
              </a:tr>
            </a:tbl>
          </a:graphicData>
        </a:graphic>
      </p:graphicFrame>
      <p:pic>
        <p:nvPicPr>
          <p:cNvPr id="4" name="图片 3"/>
          <p:cNvPicPr>
            <a:picLocks noChangeAspect="1"/>
          </p:cNvPicPr>
          <p:nvPr/>
        </p:nvPicPr>
        <p:blipFill>
          <a:blip r:embed="rId2"/>
          <a:stretch>
            <a:fillRect/>
          </a:stretch>
        </p:blipFill>
        <p:spPr>
          <a:xfrm>
            <a:off x="952500" y="3615690"/>
            <a:ext cx="2728595" cy="27285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586105" y="716915"/>
            <a:ext cx="11017250" cy="741680"/>
          </a:xfrm>
          <a:prstGeom prst="rect">
            <a:avLst/>
          </a:prstGeom>
          <a:noFill/>
        </p:spPr>
        <p:txBody>
          <a:bodyPr anchor="ctr"/>
          <a:lstStyle/>
          <a:p>
            <a:pPr marL="0" marR="0" lvl="0" indent="0" algn="ctr" defTabSz="914400" rtl="0" eaLnBrk="1" fontAlgn="t" latinLnBrk="0" hangingPunct="1">
              <a:spcBef>
                <a:spcPts val="0"/>
              </a:spcBef>
              <a:spcAft>
                <a:spcPts val="0"/>
              </a:spcAft>
              <a:buClrTx/>
              <a:buSzTx/>
              <a:buFontTx/>
              <a:buNone/>
              <a:defRPr/>
            </a:pPr>
            <a:r>
              <a:rPr kumimoji="0" lang="zh-CN" altLang="en-US" sz="3200" b="1" i="0" u="none" strike="noStrike" kern="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阿里巴巴普惠体 M" panose="00020600040101010101" pitchFamily="18" charset="-122"/>
                <a:sym typeface="阿里巴巴普惠体 M" panose="00020600040101010101" pitchFamily="18" charset="-122"/>
              </a:rPr>
              <a:t>算个细账？这辈子要赚多少才够用？</a:t>
            </a:r>
            <a:endParaRPr kumimoji="0" lang="zh-CN" altLang="en-US" sz="3200" b="1" i="0" u="none" strike="noStrike" kern="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阿里巴巴普惠体 M" panose="00020600040101010101" pitchFamily="18" charset="-122"/>
              <a:sym typeface="阿里巴巴普惠体 M" panose="00020600040101010101" pitchFamily="18" charset="-122"/>
            </a:endParaRPr>
          </a:p>
        </p:txBody>
      </p:sp>
      <p:sp>
        <p:nvSpPr>
          <p:cNvPr id="5" name="矩形 4"/>
          <p:cNvSpPr/>
          <p:nvPr/>
        </p:nvSpPr>
        <p:spPr>
          <a:xfrm>
            <a:off x="-12698" y="257036"/>
            <a:ext cx="111108" cy="4596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M" panose="00020600040101010101" pitchFamily="18" charset="-122"/>
              <a:ea typeface="阿里巴巴普惠体 M" panose="00020600040101010101" pitchFamily="18" charset="-122"/>
              <a:cs typeface="阿里巴巴普惠体 M" panose="00020600040101010101" pitchFamily="18" charset="-122"/>
              <a:sym typeface="阿里巴巴普惠体 M" panose="00020600040101010101" pitchFamily="18" charset="-122"/>
            </a:endParaRPr>
          </a:p>
        </p:txBody>
      </p:sp>
      <p:sp>
        <p:nvSpPr>
          <p:cNvPr id="36866" name="熊猫儿小白白(http://dwz.cn/Wu2UP)"/>
          <p:cNvSpPr/>
          <p:nvPr/>
        </p:nvSpPr>
        <p:spPr>
          <a:xfrm>
            <a:off x="4090666" y="2830924"/>
            <a:ext cx="566331" cy="2359926"/>
          </a:xfrm>
          <a:prstGeom prst="rect">
            <a:avLst/>
          </a:prstGeom>
          <a:solidFill>
            <a:srgbClr val="0D7BC2"/>
          </a:solidFill>
          <a:ln w="9525">
            <a:noFill/>
          </a:ln>
        </p:spPr>
        <p:txBody>
          <a:bodyPr/>
          <a:lstStyle/>
          <a:p>
            <a:pPr lvl="0" eaLnBrk="1" hangingPunct="1"/>
            <a:endParaRPr lang="zh-CN" altLang="en-US" dirty="0">
              <a:solidFill>
                <a:srgbClr val="0D7BC2"/>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sym typeface="阿里巴巴普惠体 M" panose="00020600040101010101" pitchFamily="18" charset="-122"/>
            </a:endParaRPr>
          </a:p>
        </p:txBody>
      </p:sp>
      <p:sp>
        <p:nvSpPr>
          <p:cNvPr id="36867" name="熊猫儿小白白(http://dwz.cn/Wu2UP)"/>
          <p:cNvSpPr/>
          <p:nvPr/>
        </p:nvSpPr>
        <p:spPr>
          <a:xfrm>
            <a:off x="3806865" y="2503315"/>
            <a:ext cx="283801" cy="659662"/>
          </a:xfrm>
          <a:custGeom>
            <a:avLst/>
            <a:gdLst/>
            <a:ahLst/>
            <a:cxnLst>
              <a:cxn ang="0">
                <a:pos x="456141" y="527306"/>
              </a:cxn>
              <a:cxn ang="0">
                <a:pos x="0" y="0"/>
              </a:cxn>
              <a:cxn ang="0">
                <a:pos x="0" y="535261"/>
              </a:cxn>
              <a:cxn ang="0">
                <a:pos x="456141" y="1062567"/>
              </a:cxn>
              <a:cxn ang="0">
                <a:pos x="456141" y="527306"/>
              </a:cxn>
            </a:cxnLst>
            <a:rect l="0" t="0" r="0" b="0"/>
            <a:pathLst>
              <a:path w="401" h="935">
                <a:moveTo>
                  <a:pt x="401" y="464"/>
                </a:moveTo>
                <a:lnTo>
                  <a:pt x="0" y="0"/>
                </a:lnTo>
                <a:lnTo>
                  <a:pt x="0" y="471"/>
                </a:lnTo>
                <a:lnTo>
                  <a:pt x="401" y="935"/>
                </a:lnTo>
                <a:lnTo>
                  <a:pt x="401" y="464"/>
                </a:lnTo>
                <a:close/>
              </a:path>
            </a:pathLst>
          </a:custGeom>
          <a:solidFill>
            <a:srgbClr val="163C92"/>
          </a:solidFill>
          <a:ln w="9525">
            <a:noFill/>
          </a:ln>
        </p:spPr>
        <p:txBody>
          <a:bodyPr/>
          <a:lstStyle/>
          <a:p>
            <a:endParaRPr lang="zh-CN" altLang="en-US">
              <a:latin typeface="阿里巴巴普惠体 M" panose="00020600040101010101" pitchFamily="18" charset="-122"/>
              <a:ea typeface="阿里巴巴普惠体 M" panose="00020600040101010101" pitchFamily="18" charset="-122"/>
              <a:cs typeface="阿里巴巴普惠体 M" panose="00020600040101010101" pitchFamily="18" charset="-122"/>
              <a:sym typeface="阿里巴巴普惠体 M" panose="00020600040101010101" pitchFamily="18" charset="-122"/>
            </a:endParaRPr>
          </a:p>
        </p:txBody>
      </p:sp>
      <p:sp>
        <p:nvSpPr>
          <p:cNvPr id="36868" name="熊猫儿小白白(http://dwz.cn/Wu2UP)"/>
          <p:cNvSpPr/>
          <p:nvPr/>
        </p:nvSpPr>
        <p:spPr>
          <a:xfrm>
            <a:off x="3806865" y="2503315"/>
            <a:ext cx="850132" cy="326974"/>
          </a:xfrm>
          <a:custGeom>
            <a:avLst/>
            <a:gdLst/>
            <a:ahLst/>
            <a:cxnLst>
              <a:cxn ang="0">
                <a:pos x="912610" y="0"/>
              </a:cxn>
              <a:cxn ang="0">
                <a:pos x="0" y="0"/>
              </a:cxn>
              <a:cxn ang="0">
                <a:pos x="455737" y="527050"/>
              </a:cxn>
              <a:cxn ang="0">
                <a:pos x="1369483" y="527050"/>
              </a:cxn>
              <a:cxn ang="0">
                <a:pos x="912610" y="0"/>
              </a:cxn>
            </a:cxnLst>
            <a:rect l="0" t="0" r="0" b="0"/>
            <a:pathLst>
              <a:path w="1205" h="464">
                <a:moveTo>
                  <a:pt x="803" y="0"/>
                </a:moveTo>
                <a:lnTo>
                  <a:pt x="0" y="0"/>
                </a:lnTo>
                <a:lnTo>
                  <a:pt x="401" y="464"/>
                </a:lnTo>
                <a:lnTo>
                  <a:pt x="1205" y="464"/>
                </a:lnTo>
                <a:lnTo>
                  <a:pt x="803" y="0"/>
                </a:lnTo>
                <a:close/>
              </a:path>
            </a:pathLst>
          </a:custGeom>
          <a:solidFill>
            <a:srgbClr val="0D7BC2"/>
          </a:solidFill>
          <a:ln w="9525">
            <a:noFill/>
          </a:ln>
        </p:spPr>
        <p:txBody>
          <a:bodyPr/>
          <a:lstStyle/>
          <a:p>
            <a:endParaRPr lang="zh-CN" altLang="en-US">
              <a:solidFill>
                <a:srgbClr val="0D7BC2"/>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sym typeface="阿里巴巴普惠体 M" panose="00020600040101010101" pitchFamily="18" charset="-122"/>
            </a:endParaRPr>
          </a:p>
        </p:txBody>
      </p:sp>
      <p:sp>
        <p:nvSpPr>
          <p:cNvPr id="36869" name="熊猫儿小白白(http://dwz.cn/Wu2UP)"/>
          <p:cNvSpPr/>
          <p:nvPr/>
        </p:nvSpPr>
        <p:spPr>
          <a:xfrm>
            <a:off x="3523699" y="3163612"/>
            <a:ext cx="566331" cy="2027238"/>
          </a:xfrm>
          <a:prstGeom prst="rect">
            <a:avLst/>
          </a:prstGeom>
          <a:solidFill>
            <a:srgbClr val="163C92"/>
          </a:solidFill>
          <a:ln w="9525">
            <a:noFill/>
          </a:ln>
        </p:spPr>
        <p:txBody>
          <a:bodyPr/>
          <a:lstStyle/>
          <a:p>
            <a:pPr lvl="0" eaLnBrk="1" hangingPunct="1"/>
            <a:endParaRPr lang="en-US" altLang="x-none" sz="1200" dirty="0">
              <a:latin typeface="阿里巴巴普惠体 M" panose="00020600040101010101" pitchFamily="18" charset="-122"/>
              <a:ea typeface="阿里巴巴普惠体 M" panose="00020600040101010101" pitchFamily="18" charset="-122"/>
              <a:cs typeface="阿里巴巴普惠体 M" panose="00020600040101010101" pitchFamily="18" charset="-122"/>
              <a:sym typeface="阿里巴巴普惠体 M" panose="00020600040101010101" pitchFamily="18" charset="-122"/>
            </a:endParaRPr>
          </a:p>
        </p:txBody>
      </p:sp>
      <p:sp>
        <p:nvSpPr>
          <p:cNvPr id="36870" name="熊猫儿小白白(http://dwz.cn/Wu2UP)"/>
          <p:cNvSpPr/>
          <p:nvPr/>
        </p:nvSpPr>
        <p:spPr>
          <a:xfrm>
            <a:off x="3241803" y="2836638"/>
            <a:ext cx="282531" cy="657757"/>
          </a:xfrm>
          <a:custGeom>
            <a:avLst/>
            <a:gdLst/>
            <a:ahLst/>
            <a:cxnLst>
              <a:cxn ang="0">
                <a:pos x="456141" y="526780"/>
              </a:cxn>
              <a:cxn ang="0">
                <a:pos x="0" y="0"/>
              </a:cxn>
              <a:cxn ang="0">
                <a:pos x="0" y="535863"/>
              </a:cxn>
              <a:cxn ang="0">
                <a:pos x="456141" y="1061508"/>
              </a:cxn>
              <a:cxn ang="0">
                <a:pos x="456141" y="526780"/>
              </a:cxn>
            </a:cxnLst>
            <a:rect l="0" t="0" r="0" b="0"/>
            <a:pathLst>
              <a:path w="401" h="935">
                <a:moveTo>
                  <a:pt x="401" y="464"/>
                </a:moveTo>
                <a:lnTo>
                  <a:pt x="0" y="0"/>
                </a:lnTo>
                <a:lnTo>
                  <a:pt x="0" y="472"/>
                </a:lnTo>
                <a:lnTo>
                  <a:pt x="401" y="935"/>
                </a:lnTo>
                <a:lnTo>
                  <a:pt x="401" y="464"/>
                </a:lnTo>
                <a:close/>
              </a:path>
            </a:pathLst>
          </a:custGeom>
          <a:solidFill>
            <a:srgbClr val="00305D"/>
          </a:solidFill>
          <a:ln w="9525">
            <a:noFill/>
          </a:ln>
        </p:spPr>
        <p:txBody>
          <a:bodyPr/>
          <a:lstStyle/>
          <a:p>
            <a:endParaRPr lang="zh-CN" altLang="en-US">
              <a:latin typeface="阿里巴巴普惠体 M" panose="00020600040101010101" pitchFamily="18" charset="-122"/>
              <a:ea typeface="阿里巴巴普惠体 M" panose="00020600040101010101" pitchFamily="18" charset="-122"/>
              <a:cs typeface="阿里巴巴普惠体 M" panose="00020600040101010101" pitchFamily="18" charset="-122"/>
              <a:sym typeface="阿里巴巴普惠体 M" panose="00020600040101010101" pitchFamily="18" charset="-122"/>
            </a:endParaRPr>
          </a:p>
        </p:txBody>
      </p:sp>
      <p:sp>
        <p:nvSpPr>
          <p:cNvPr id="36871" name="熊猫儿小白白(http://dwz.cn/Wu2UP)"/>
          <p:cNvSpPr/>
          <p:nvPr/>
        </p:nvSpPr>
        <p:spPr>
          <a:xfrm>
            <a:off x="3241803" y="2835368"/>
            <a:ext cx="848862" cy="326974"/>
          </a:xfrm>
          <a:custGeom>
            <a:avLst/>
            <a:gdLst/>
            <a:ahLst/>
            <a:cxnLst>
              <a:cxn ang="0">
                <a:pos x="1448368992" y="0"/>
              </a:cxn>
              <a:cxn ang="0">
                <a:pos x="0" y="0"/>
              </a:cxn>
              <a:cxn ang="0">
                <a:pos x="723282932" y="836829988"/>
              </a:cxn>
              <a:cxn ang="0">
                <a:pos x="2147483646" y="836829988"/>
              </a:cxn>
              <a:cxn ang="0">
                <a:pos x="1448368992" y="0"/>
              </a:cxn>
            </a:cxnLst>
            <a:rect l="0" t="0" r="0" b="0"/>
            <a:pathLst>
              <a:path w="1204" h="464">
                <a:moveTo>
                  <a:pt x="803" y="0"/>
                </a:moveTo>
                <a:lnTo>
                  <a:pt x="0" y="0"/>
                </a:lnTo>
                <a:lnTo>
                  <a:pt x="401" y="464"/>
                </a:lnTo>
                <a:lnTo>
                  <a:pt x="1204" y="464"/>
                </a:lnTo>
                <a:lnTo>
                  <a:pt x="803" y="0"/>
                </a:lnTo>
                <a:close/>
              </a:path>
            </a:pathLst>
          </a:custGeom>
          <a:solidFill>
            <a:srgbClr val="163C92"/>
          </a:solidFill>
          <a:ln w="9525">
            <a:noFill/>
          </a:ln>
        </p:spPr>
        <p:txBody>
          <a:bodyPr/>
          <a:lstStyle/>
          <a:p>
            <a:endParaRPr lang="zh-CN" altLang="en-US">
              <a:latin typeface="阿里巴巴普惠体 M" panose="00020600040101010101" pitchFamily="18" charset="-122"/>
              <a:ea typeface="阿里巴巴普惠体 M" panose="00020600040101010101" pitchFamily="18" charset="-122"/>
              <a:cs typeface="阿里巴巴普惠体 M" panose="00020600040101010101" pitchFamily="18" charset="-122"/>
              <a:sym typeface="阿里巴巴普惠体 M" panose="00020600040101010101" pitchFamily="18" charset="-122"/>
            </a:endParaRPr>
          </a:p>
        </p:txBody>
      </p:sp>
      <p:sp>
        <p:nvSpPr>
          <p:cNvPr id="36872" name="熊猫儿小白白(http://dwz.cn/Wu2UP)"/>
          <p:cNvSpPr/>
          <p:nvPr/>
        </p:nvSpPr>
        <p:spPr>
          <a:xfrm>
            <a:off x="2674202" y="3168056"/>
            <a:ext cx="283801" cy="659027"/>
          </a:xfrm>
          <a:custGeom>
            <a:avLst/>
            <a:gdLst/>
            <a:ahLst/>
            <a:cxnLst>
              <a:cxn ang="0">
                <a:pos x="457200" y="526208"/>
              </a:cxn>
              <a:cxn ang="0">
                <a:pos x="0" y="0"/>
              </a:cxn>
              <a:cxn ang="0">
                <a:pos x="0" y="535300"/>
              </a:cxn>
              <a:cxn ang="0">
                <a:pos x="457200" y="1061508"/>
              </a:cxn>
              <a:cxn ang="0">
                <a:pos x="457200" y="526208"/>
              </a:cxn>
            </a:cxnLst>
            <a:rect l="0" t="0" r="0" b="0"/>
            <a:pathLst>
              <a:path w="402" h="934">
                <a:moveTo>
                  <a:pt x="402" y="463"/>
                </a:moveTo>
                <a:lnTo>
                  <a:pt x="0" y="0"/>
                </a:lnTo>
                <a:lnTo>
                  <a:pt x="0" y="471"/>
                </a:lnTo>
                <a:lnTo>
                  <a:pt x="402" y="934"/>
                </a:lnTo>
                <a:lnTo>
                  <a:pt x="402" y="463"/>
                </a:lnTo>
                <a:close/>
              </a:path>
            </a:pathLst>
          </a:custGeom>
          <a:solidFill>
            <a:srgbClr val="163C92"/>
          </a:solidFill>
          <a:ln w="9525">
            <a:noFill/>
          </a:ln>
        </p:spPr>
        <p:txBody>
          <a:bodyPr/>
          <a:lstStyle/>
          <a:p>
            <a:endParaRPr lang="zh-CN" altLang="en-US">
              <a:latin typeface="阿里巴巴普惠体 M" panose="00020600040101010101" pitchFamily="18" charset="-122"/>
              <a:ea typeface="阿里巴巴普惠体 M" panose="00020600040101010101" pitchFamily="18" charset="-122"/>
              <a:cs typeface="阿里巴巴普惠体 M" panose="00020600040101010101" pitchFamily="18" charset="-122"/>
              <a:sym typeface="阿里巴巴普惠体 M" panose="00020600040101010101" pitchFamily="18" charset="-122"/>
            </a:endParaRPr>
          </a:p>
        </p:txBody>
      </p:sp>
      <p:sp>
        <p:nvSpPr>
          <p:cNvPr id="36873" name="熊猫儿小白白(http://dwz.cn/Wu2UP)"/>
          <p:cNvSpPr/>
          <p:nvPr/>
        </p:nvSpPr>
        <p:spPr>
          <a:xfrm>
            <a:off x="2958003" y="3495030"/>
            <a:ext cx="591728" cy="1695185"/>
          </a:xfrm>
          <a:prstGeom prst="rect">
            <a:avLst/>
          </a:prstGeom>
          <a:solidFill>
            <a:srgbClr val="0D7BC2"/>
          </a:solidFill>
          <a:ln w="9525">
            <a:noFill/>
          </a:ln>
        </p:spPr>
        <p:txBody>
          <a:bodyPr/>
          <a:lstStyle/>
          <a:p>
            <a:pPr lvl="0" eaLnBrk="1" hangingPunct="1"/>
            <a:endParaRPr lang="zh-CN" altLang="en-US" dirty="0">
              <a:solidFill>
                <a:srgbClr val="0D7BC2"/>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sym typeface="阿里巴巴普惠体 M" panose="00020600040101010101" pitchFamily="18" charset="-122"/>
            </a:endParaRPr>
          </a:p>
        </p:txBody>
      </p:sp>
      <p:sp>
        <p:nvSpPr>
          <p:cNvPr id="36874" name="熊猫儿小白白(http://dwz.cn/Wu2UP)"/>
          <p:cNvSpPr/>
          <p:nvPr/>
        </p:nvSpPr>
        <p:spPr>
          <a:xfrm>
            <a:off x="2674202" y="3168056"/>
            <a:ext cx="850132" cy="326339"/>
          </a:xfrm>
          <a:custGeom>
            <a:avLst/>
            <a:gdLst/>
            <a:ahLst/>
            <a:cxnLst>
              <a:cxn ang="0">
                <a:pos x="913746" y="0"/>
              </a:cxn>
              <a:cxn ang="0">
                <a:pos x="0" y="0"/>
              </a:cxn>
              <a:cxn ang="0">
                <a:pos x="456873" y="525992"/>
              </a:cxn>
              <a:cxn ang="0">
                <a:pos x="1369483" y="525992"/>
              </a:cxn>
              <a:cxn ang="0">
                <a:pos x="913746" y="0"/>
              </a:cxn>
            </a:cxnLst>
            <a:rect l="0" t="0" r="0" b="0"/>
            <a:pathLst>
              <a:path w="1205" h="463">
                <a:moveTo>
                  <a:pt x="804" y="0"/>
                </a:moveTo>
                <a:lnTo>
                  <a:pt x="0" y="0"/>
                </a:lnTo>
                <a:lnTo>
                  <a:pt x="402" y="463"/>
                </a:lnTo>
                <a:lnTo>
                  <a:pt x="1205" y="463"/>
                </a:lnTo>
                <a:lnTo>
                  <a:pt x="804" y="0"/>
                </a:lnTo>
                <a:close/>
              </a:path>
            </a:pathLst>
          </a:custGeom>
          <a:solidFill>
            <a:srgbClr val="0D7BC2"/>
          </a:solidFill>
          <a:ln w="9525">
            <a:noFill/>
          </a:ln>
        </p:spPr>
        <p:txBody>
          <a:bodyPr/>
          <a:lstStyle/>
          <a:p>
            <a:endParaRPr lang="zh-CN" altLang="en-US">
              <a:latin typeface="阿里巴巴普惠体 M" panose="00020600040101010101" pitchFamily="18" charset="-122"/>
              <a:ea typeface="阿里巴巴普惠体 M" panose="00020600040101010101" pitchFamily="18" charset="-122"/>
              <a:cs typeface="阿里巴巴普惠体 M" panose="00020600040101010101" pitchFamily="18" charset="-122"/>
              <a:sym typeface="阿里巴巴普惠体 M" panose="00020600040101010101" pitchFamily="18" charset="-122"/>
            </a:endParaRPr>
          </a:p>
        </p:txBody>
      </p:sp>
      <p:sp>
        <p:nvSpPr>
          <p:cNvPr id="36875" name="熊猫儿小白白(http://dwz.cn/Wu2UP)"/>
          <p:cNvSpPr/>
          <p:nvPr/>
        </p:nvSpPr>
        <p:spPr>
          <a:xfrm>
            <a:off x="1542174" y="3832162"/>
            <a:ext cx="850132" cy="328244"/>
          </a:xfrm>
          <a:custGeom>
            <a:avLst/>
            <a:gdLst/>
            <a:ahLst/>
            <a:cxnLst>
              <a:cxn ang="0">
                <a:pos x="912610" y="0"/>
              </a:cxn>
              <a:cxn ang="0">
                <a:pos x="0" y="0"/>
              </a:cxn>
              <a:cxn ang="0">
                <a:pos x="454600" y="528108"/>
              </a:cxn>
              <a:cxn ang="0">
                <a:pos x="1369483" y="528108"/>
              </a:cxn>
              <a:cxn ang="0">
                <a:pos x="912610" y="0"/>
              </a:cxn>
            </a:cxnLst>
            <a:rect l="0" t="0" r="0" b="0"/>
            <a:pathLst>
              <a:path w="1205" h="464">
                <a:moveTo>
                  <a:pt x="803" y="0"/>
                </a:moveTo>
                <a:lnTo>
                  <a:pt x="0" y="0"/>
                </a:lnTo>
                <a:lnTo>
                  <a:pt x="400" y="464"/>
                </a:lnTo>
                <a:lnTo>
                  <a:pt x="1205" y="464"/>
                </a:lnTo>
                <a:lnTo>
                  <a:pt x="803" y="0"/>
                </a:lnTo>
                <a:close/>
              </a:path>
            </a:pathLst>
          </a:custGeom>
          <a:solidFill>
            <a:srgbClr val="0D7BC2"/>
          </a:solidFill>
          <a:ln w="9525">
            <a:noFill/>
          </a:ln>
        </p:spPr>
        <p:txBody>
          <a:bodyPr/>
          <a:lstStyle/>
          <a:p>
            <a:endParaRPr lang="zh-CN" altLang="en-US">
              <a:solidFill>
                <a:srgbClr val="0D7BC2"/>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sym typeface="阿里巴巴普惠体 M" panose="00020600040101010101" pitchFamily="18" charset="-122"/>
            </a:endParaRPr>
          </a:p>
        </p:txBody>
      </p:sp>
      <p:sp>
        <p:nvSpPr>
          <p:cNvPr id="36876" name="熊猫儿小白白(http://dwz.cn/Wu2UP)"/>
          <p:cNvSpPr/>
          <p:nvPr/>
        </p:nvSpPr>
        <p:spPr>
          <a:xfrm>
            <a:off x="1824070" y="4159136"/>
            <a:ext cx="567601" cy="1031714"/>
          </a:xfrm>
          <a:prstGeom prst="rect">
            <a:avLst/>
          </a:prstGeom>
          <a:solidFill>
            <a:srgbClr val="0D7BC2"/>
          </a:solidFill>
          <a:ln w="9525">
            <a:noFill/>
          </a:ln>
        </p:spPr>
        <p:txBody>
          <a:bodyPr/>
          <a:lstStyle/>
          <a:p>
            <a:pPr lvl="0" eaLnBrk="1" hangingPunct="1"/>
            <a:endParaRPr lang="zh-CN" altLang="en-US" dirty="0">
              <a:solidFill>
                <a:srgbClr val="0D7BC2"/>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sym typeface="阿里巴巴普惠体 M" panose="00020600040101010101" pitchFamily="18" charset="-122"/>
            </a:endParaRPr>
          </a:p>
        </p:txBody>
      </p:sp>
      <p:sp>
        <p:nvSpPr>
          <p:cNvPr id="36877" name="熊猫儿小白白(http://dwz.cn/Wu2UP)"/>
          <p:cNvSpPr/>
          <p:nvPr/>
        </p:nvSpPr>
        <p:spPr>
          <a:xfrm>
            <a:off x="1542174" y="3832162"/>
            <a:ext cx="281896" cy="1358688"/>
          </a:xfrm>
          <a:custGeom>
            <a:avLst/>
            <a:gdLst/>
            <a:ahLst/>
            <a:cxnLst>
              <a:cxn ang="0">
                <a:pos x="454025" y="527253"/>
              </a:cxn>
              <a:cxn ang="0">
                <a:pos x="0" y="0"/>
              </a:cxn>
              <a:cxn ang="0">
                <a:pos x="0" y="1662439"/>
              </a:cxn>
              <a:cxn ang="0">
                <a:pos x="454025" y="2189692"/>
              </a:cxn>
              <a:cxn ang="0">
                <a:pos x="454025" y="527253"/>
              </a:cxn>
            </a:cxnLst>
            <a:rect l="0" t="0" r="0" b="0"/>
            <a:pathLst>
              <a:path w="400" h="1927">
                <a:moveTo>
                  <a:pt x="400" y="464"/>
                </a:moveTo>
                <a:lnTo>
                  <a:pt x="0" y="0"/>
                </a:lnTo>
                <a:lnTo>
                  <a:pt x="0" y="1463"/>
                </a:lnTo>
                <a:lnTo>
                  <a:pt x="400" y="1927"/>
                </a:lnTo>
                <a:lnTo>
                  <a:pt x="400" y="464"/>
                </a:lnTo>
                <a:close/>
              </a:path>
            </a:pathLst>
          </a:custGeom>
          <a:solidFill>
            <a:srgbClr val="163C92"/>
          </a:solidFill>
          <a:ln w="9525">
            <a:noFill/>
          </a:ln>
        </p:spPr>
        <p:txBody>
          <a:bodyPr/>
          <a:lstStyle/>
          <a:p>
            <a:endParaRPr lang="zh-CN" altLang="en-US">
              <a:latin typeface="阿里巴巴普惠体 M" panose="00020600040101010101" pitchFamily="18" charset="-122"/>
              <a:ea typeface="阿里巴巴普惠体 M" panose="00020600040101010101" pitchFamily="18" charset="-122"/>
              <a:cs typeface="阿里巴巴普惠体 M" panose="00020600040101010101" pitchFamily="18" charset="-122"/>
              <a:sym typeface="阿里巴巴普惠体 M" panose="00020600040101010101" pitchFamily="18" charset="-122"/>
            </a:endParaRPr>
          </a:p>
        </p:txBody>
      </p:sp>
      <p:sp>
        <p:nvSpPr>
          <p:cNvPr id="36878" name="熊猫儿小白白(http://dwz.cn/Wu2UP)"/>
          <p:cNvSpPr/>
          <p:nvPr/>
        </p:nvSpPr>
        <p:spPr>
          <a:xfrm>
            <a:off x="2392306" y="3827718"/>
            <a:ext cx="565697" cy="1363132"/>
          </a:xfrm>
          <a:prstGeom prst="rect">
            <a:avLst/>
          </a:prstGeom>
          <a:solidFill>
            <a:srgbClr val="163C92"/>
          </a:solidFill>
          <a:ln w="9525">
            <a:noFill/>
          </a:ln>
        </p:spPr>
        <p:txBody>
          <a:bodyPr/>
          <a:lstStyle/>
          <a:p>
            <a:pPr lvl="0" eaLnBrk="1" hangingPunct="1"/>
            <a:endParaRPr lang="en-US" altLang="x-none" sz="1200" dirty="0">
              <a:latin typeface="阿里巴巴普惠体 M" panose="00020600040101010101" pitchFamily="18" charset="-122"/>
              <a:ea typeface="阿里巴巴普惠体 M" panose="00020600040101010101" pitchFamily="18" charset="-122"/>
              <a:cs typeface="阿里巴巴普惠体 M" panose="00020600040101010101" pitchFamily="18" charset="-122"/>
              <a:sym typeface="阿里巴巴普惠体 M" panose="00020600040101010101" pitchFamily="18" charset="-122"/>
            </a:endParaRPr>
          </a:p>
        </p:txBody>
      </p:sp>
      <p:sp>
        <p:nvSpPr>
          <p:cNvPr id="36879" name="熊猫儿小白白(http://dwz.cn/Wu2UP)"/>
          <p:cNvSpPr/>
          <p:nvPr/>
        </p:nvSpPr>
        <p:spPr>
          <a:xfrm>
            <a:off x="2108505" y="3500744"/>
            <a:ext cx="283801" cy="659662"/>
          </a:xfrm>
          <a:custGeom>
            <a:avLst/>
            <a:gdLst/>
            <a:ahLst/>
            <a:cxnLst>
              <a:cxn ang="0">
                <a:pos x="457200" y="526170"/>
              </a:cxn>
              <a:cxn ang="0">
                <a:pos x="0" y="0"/>
              </a:cxn>
              <a:cxn ang="0">
                <a:pos x="0" y="535261"/>
              </a:cxn>
              <a:cxn ang="0">
                <a:pos x="457200" y="1062567"/>
              </a:cxn>
              <a:cxn ang="0">
                <a:pos x="457200" y="526170"/>
              </a:cxn>
            </a:cxnLst>
            <a:rect l="0" t="0" r="0" b="0"/>
            <a:pathLst>
              <a:path w="402" h="935">
                <a:moveTo>
                  <a:pt x="402" y="463"/>
                </a:moveTo>
                <a:lnTo>
                  <a:pt x="0" y="0"/>
                </a:lnTo>
                <a:lnTo>
                  <a:pt x="0" y="471"/>
                </a:lnTo>
                <a:lnTo>
                  <a:pt x="402" y="935"/>
                </a:lnTo>
                <a:lnTo>
                  <a:pt x="402" y="463"/>
                </a:lnTo>
                <a:close/>
              </a:path>
            </a:pathLst>
          </a:custGeom>
          <a:solidFill>
            <a:srgbClr val="00305D"/>
          </a:solidFill>
          <a:ln w="9525">
            <a:noFill/>
          </a:ln>
        </p:spPr>
        <p:txBody>
          <a:bodyPr/>
          <a:lstStyle/>
          <a:p>
            <a:endParaRPr lang="zh-CN" altLang="en-US">
              <a:latin typeface="阿里巴巴普惠体 M" panose="00020600040101010101" pitchFamily="18" charset="-122"/>
              <a:ea typeface="阿里巴巴普惠体 M" panose="00020600040101010101" pitchFamily="18" charset="-122"/>
              <a:cs typeface="阿里巴巴普惠体 M" panose="00020600040101010101" pitchFamily="18" charset="-122"/>
              <a:sym typeface="阿里巴巴普惠体 M" panose="00020600040101010101" pitchFamily="18" charset="-122"/>
            </a:endParaRPr>
          </a:p>
        </p:txBody>
      </p:sp>
      <p:sp>
        <p:nvSpPr>
          <p:cNvPr id="36880" name="熊猫儿小白白(http://dwz.cn/Wu2UP)"/>
          <p:cNvSpPr/>
          <p:nvPr/>
        </p:nvSpPr>
        <p:spPr>
          <a:xfrm>
            <a:off x="2108505" y="3500744"/>
            <a:ext cx="848862" cy="326974"/>
          </a:xfrm>
          <a:custGeom>
            <a:avLst/>
            <a:gdLst/>
            <a:ahLst/>
            <a:cxnLst>
              <a:cxn ang="0">
                <a:pos x="1448369852" y="0"/>
              </a:cxn>
              <a:cxn ang="0">
                <a:pos x="0" y="0"/>
              </a:cxn>
              <a:cxn ang="0">
                <a:pos x="725086491" y="835027156"/>
              </a:cxn>
              <a:cxn ang="0">
                <a:pos x="2147483646" y="835027156"/>
              </a:cxn>
              <a:cxn ang="0">
                <a:pos x="1448369852" y="0"/>
              </a:cxn>
            </a:cxnLst>
            <a:rect l="0" t="0" r="0" b="0"/>
            <a:pathLst>
              <a:path w="1205" h="463">
                <a:moveTo>
                  <a:pt x="803" y="0"/>
                </a:moveTo>
                <a:lnTo>
                  <a:pt x="0" y="0"/>
                </a:lnTo>
                <a:lnTo>
                  <a:pt x="402" y="463"/>
                </a:lnTo>
                <a:lnTo>
                  <a:pt x="1205" y="463"/>
                </a:lnTo>
                <a:lnTo>
                  <a:pt x="803" y="0"/>
                </a:lnTo>
                <a:close/>
              </a:path>
            </a:pathLst>
          </a:custGeom>
          <a:solidFill>
            <a:srgbClr val="163C92"/>
          </a:solidFill>
          <a:ln w="9525">
            <a:noFill/>
          </a:ln>
        </p:spPr>
        <p:txBody>
          <a:bodyPr/>
          <a:lstStyle/>
          <a:p>
            <a:endParaRPr lang="zh-CN" altLang="en-US">
              <a:latin typeface="阿里巴巴普惠体 M" panose="00020600040101010101" pitchFamily="18" charset="-122"/>
              <a:ea typeface="阿里巴巴普惠体 M" panose="00020600040101010101" pitchFamily="18" charset="-122"/>
              <a:cs typeface="阿里巴巴普惠体 M" panose="00020600040101010101" pitchFamily="18" charset="-122"/>
              <a:sym typeface="阿里巴巴普惠体 M" panose="00020600040101010101" pitchFamily="18" charset="-122"/>
            </a:endParaRPr>
          </a:p>
        </p:txBody>
      </p:sp>
      <p:sp>
        <p:nvSpPr>
          <p:cNvPr id="36881" name="熊猫儿小白白(http://dwz.cn/Wu2UP)"/>
          <p:cNvSpPr/>
          <p:nvPr/>
        </p:nvSpPr>
        <p:spPr>
          <a:xfrm>
            <a:off x="2211359" y="1752862"/>
            <a:ext cx="1209486" cy="2000572"/>
          </a:xfrm>
          <a:custGeom>
            <a:avLst/>
            <a:gdLst>
              <a:gd name="txL" fmla="*/ 0 w 1077"/>
              <a:gd name="txT" fmla="*/ 0 h 1781"/>
              <a:gd name="txR" fmla="*/ 1077 w 1077"/>
              <a:gd name="txB" fmla="*/ 1781 h 1781"/>
            </a:gdLst>
            <a:ahLst/>
            <a:cxnLst>
              <a:cxn ang="0">
                <a:pos x="1748532" y="570163"/>
              </a:cxn>
              <a:cxn ang="0">
                <a:pos x="1435389" y="879680"/>
              </a:cxn>
              <a:cxn ang="0">
                <a:pos x="1176548" y="537582"/>
              </a:cxn>
              <a:cxn ang="0">
                <a:pos x="1131296" y="481471"/>
              </a:cxn>
              <a:cxn ang="0">
                <a:pos x="1143967" y="427170"/>
              </a:cxn>
              <a:cxn ang="0">
                <a:pos x="1234471" y="338478"/>
              </a:cxn>
              <a:cxn ang="0">
                <a:pos x="1263432" y="271506"/>
              </a:cxn>
              <a:cxn ang="0">
                <a:pos x="1203699" y="148423"/>
              </a:cxn>
              <a:cxn ang="0">
                <a:pos x="1196459" y="90502"/>
              </a:cxn>
              <a:cxn ang="0">
                <a:pos x="1134917" y="43441"/>
              </a:cxn>
              <a:cxn ang="0">
                <a:pos x="1042603" y="5430"/>
              </a:cxn>
              <a:cxn ang="0">
                <a:pos x="890557" y="86882"/>
              </a:cxn>
              <a:cxn ang="0">
                <a:pos x="852545" y="215395"/>
              </a:cxn>
              <a:cxn ang="0">
                <a:pos x="928568" y="360198"/>
              </a:cxn>
              <a:cxn ang="0">
                <a:pos x="895987" y="403639"/>
              </a:cxn>
              <a:cxn ang="0">
                <a:pos x="698689" y="416309"/>
              </a:cxn>
              <a:cxn ang="0">
                <a:pos x="191868" y="566543"/>
              </a:cxn>
              <a:cxn ang="0">
                <a:pos x="108604" y="1140326"/>
              </a:cxn>
              <a:cxn ang="0">
                <a:pos x="249790" y="1084215"/>
              </a:cxn>
              <a:cxn ang="0">
                <a:pos x="305903" y="953892"/>
              </a:cxn>
              <a:cxn ang="0">
                <a:pos x="318573" y="734877"/>
              </a:cxn>
              <a:cxn ang="0">
                <a:pos x="398216" y="675145"/>
              </a:cxn>
              <a:cxn ang="0">
                <a:pos x="557503" y="651615"/>
              </a:cxn>
              <a:cxn ang="0">
                <a:pos x="573794" y="647995"/>
              </a:cxn>
              <a:cxn ang="0">
                <a:pos x="463379" y="1375631"/>
              </a:cxn>
              <a:cxn ang="0">
                <a:pos x="459759" y="1437173"/>
              </a:cxn>
              <a:cxn ang="0">
                <a:pos x="472429" y="1621797"/>
              </a:cxn>
              <a:cxn ang="0">
                <a:pos x="222639" y="2544918"/>
              </a:cxn>
              <a:cxn ang="0">
                <a:pos x="85073" y="2856245"/>
              </a:cxn>
              <a:cxn ang="0">
                <a:pos x="7240" y="2955797"/>
              </a:cxn>
              <a:cxn ang="0">
                <a:pos x="101364" y="3055349"/>
              </a:cxn>
              <a:cxn ang="0">
                <a:pos x="188248" y="3102410"/>
              </a:cxn>
              <a:cxn ang="0">
                <a:pos x="220829" y="3151281"/>
              </a:cxn>
              <a:cxn ang="0">
                <a:pos x="314953" y="3082500"/>
              </a:cxn>
              <a:cxn ang="0">
                <a:pos x="291422" y="2961227"/>
              </a:cxn>
              <a:cxn ang="0">
                <a:pos x="584654" y="2342193"/>
              </a:cxn>
              <a:cxn ang="0">
                <a:pos x="696879" y="2085167"/>
              </a:cxn>
              <a:cxn ang="0">
                <a:pos x="870646" y="1706869"/>
              </a:cxn>
              <a:cxn ang="0">
                <a:pos x="1265242" y="1591026"/>
              </a:cxn>
              <a:cxn ang="0">
                <a:pos x="1234471" y="1766600"/>
              </a:cxn>
              <a:cxn ang="0">
                <a:pos x="1143967" y="2065257"/>
              </a:cxn>
              <a:cxn ang="0">
                <a:pos x="1118626" y="2217300"/>
              </a:cxn>
              <a:cxn ang="0">
                <a:pos x="1212750" y="2296942"/>
              </a:cxn>
              <a:cxn ang="0">
                <a:pos x="1317734" y="2305992"/>
              </a:cxn>
              <a:cxn ang="0">
                <a:pos x="1569334" y="2219110"/>
              </a:cxn>
              <a:cxn ang="0">
                <a:pos x="1362986" y="2134038"/>
              </a:cxn>
              <a:cxn ang="0">
                <a:pos x="1386517" y="2135848"/>
              </a:cxn>
              <a:cxn ang="0">
                <a:pos x="1520462" y="1563875"/>
              </a:cxn>
              <a:cxn ang="0">
                <a:pos x="943049" y="1375631"/>
              </a:cxn>
              <a:cxn ang="0">
                <a:pos x="919518" y="1370201"/>
              </a:cxn>
              <a:cxn ang="0">
                <a:pos x="970200" y="1335810"/>
              </a:cxn>
              <a:cxn ang="0">
                <a:pos x="1098715" y="924931"/>
              </a:cxn>
              <a:cxn ang="0">
                <a:pos x="1122246" y="888730"/>
              </a:cxn>
              <a:cxn ang="0">
                <a:pos x="1294203" y="957512"/>
              </a:cxn>
              <a:cxn ang="0">
                <a:pos x="1513222" y="1024483"/>
              </a:cxn>
              <a:cxn ang="0">
                <a:pos x="1833605" y="769267"/>
              </a:cxn>
              <a:cxn ang="0">
                <a:pos x="1811884" y="725826"/>
              </a:cxn>
              <a:cxn ang="0">
                <a:pos x="1940400" y="535772"/>
              </a:cxn>
            </a:cxnLst>
            <a:rect l="txL" t="txT" r="txR" b="txB"/>
            <a:pathLst>
              <a:path w="1077" h="1781">
                <a:moveTo>
                  <a:pt x="1033" y="280"/>
                </a:moveTo>
                <a:cubicBezTo>
                  <a:pt x="1018" y="287"/>
                  <a:pt x="970" y="303"/>
                  <a:pt x="966" y="315"/>
                </a:cubicBezTo>
                <a:cubicBezTo>
                  <a:pt x="962" y="326"/>
                  <a:pt x="967" y="350"/>
                  <a:pt x="951" y="359"/>
                </a:cubicBezTo>
                <a:cubicBezTo>
                  <a:pt x="936" y="368"/>
                  <a:pt x="803" y="466"/>
                  <a:pt x="793" y="486"/>
                </a:cubicBezTo>
                <a:cubicBezTo>
                  <a:pt x="793" y="486"/>
                  <a:pt x="745" y="390"/>
                  <a:pt x="717" y="375"/>
                </a:cubicBezTo>
                <a:cubicBezTo>
                  <a:pt x="717" y="375"/>
                  <a:pt x="708" y="301"/>
                  <a:pt x="650" y="297"/>
                </a:cubicBezTo>
                <a:cubicBezTo>
                  <a:pt x="629" y="296"/>
                  <a:pt x="617" y="294"/>
                  <a:pt x="609" y="291"/>
                </a:cubicBezTo>
                <a:cubicBezTo>
                  <a:pt x="625" y="266"/>
                  <a:pt x="625" y="266"/>
                  <a:pt x="625" y="266"/>
                </a:cubicBezTo>
                <a:cubicBezTo>
                  <a:pt x="609" y="266"/>
                  <a:pt x="609" y="266"/>
                  <a:pt x="609" y="266"/>
                </a:cubicBezTo>
                <a:cubicBezTo>
                  <a:pt x="617" y="253"/>
                  <a:pt x="628" y="236"/>
                  <a:pt x="632" y="236"/>
                </a:cubicBezTo>
                <a:cubicBezTo>
                  <a:pt x="637" y="235"/>
                  <a:pt x="674" y="230"/>
                  <a:pt x="679" y="228"/>
                </a:cubicBezTo>
                <a:cubicBezTo>
                  <a:pt x="683" y="225"/>
                  <a:pt x="687" y="201"/>
                  <a:pt x="682" y="187"/>
                </a:cubicBezTo>
                <a:cubicBezTo>
                  <a:pt x="677" y="173"/>
                  <a:pt x="687" y="159"/>
                  <a:pt x="687" y="159"/>
                </a:cubicBezTo>
                <a:cubicBezTo>
                  <a:pt x="698" y="150"/>
                  <a:pt x="698" y="150"/>
                  <a:pt x="698" y="150"/>
                </a:cubicBezTo>
                <a:cubicBezTo>
                  <a:pt x="698" y="150"/>
                  <a:pt x="684" y="128"/>
                  <a:pt x="676" y="117"/>
                </a:cubicBezTo>
                <a:cubicBezTo>
                  <a:pt x="667" y="106"/>
                  <a:pt x="669" y="92"/>
                  <a:pt x="665" y="82"/>
                </a:cubicBezTo>
                <a:cubicBezTo>
                  <a:pt x="661" y="72"/>
                  <a:pt x="672" y="65"/>
                  <a:pt x="672" y="65"/>
                </a:cubicBezTo>
                <a:cubicBezTo>
                  <a:pt x="672" y="65"/>
                  <a:pt x="668" y="55"/>
                  <a:pt x="661" y="50"/>
                </a:cubicBezTo>
                <a:cubicBezTo>
                  <a:pt x="653" y="46"/>
                  <a:pt x="666" y="44"/>
                  <a:pt x="649" y="36"/>
                </a:cubicBezTo>
                <a:cubicBezTo>
                  <a:pt x="632" y="28"/>
                  <a:pt x="641" y="32"/>
                  <a:pt x="627" y="24"/>
                </a:cubicBezTo>
                <a:cubicBezTo>
                  <a:pt x="612" y="16"/>
                  <a:pt x="634" y="21"/>
                  <a:pt x="612" y="16"/>
                </a:cubicBezTo>
                <a:cubicBezTo>
                  <a:pt x="591" y="11"/>
                  <a:pt x="579" y="3"/>
                  <a:pt x="576" y="3"/>
                </a:cubicBezTo>
                <a:cubicBezTo>
                  <a:pt x="573" y="3"/>
                  <a:pt x="582" y="6"/>
                  <a:pt x="573" y="3"/>
                </a:cubicBezTo>
                <a:cubicBezTo>
                  <a:pt x="563" y="0"/>
                  <a:pt x="498" y="33"/>
                  <a:pt x="492" y="48"/>
                </a:cubicBezTo>
                <a:cubicBezTo>
                  <a:pt x="485" y="64"/>
                  <a:pt x="475" y="83"/>
                  <a:pt x="475" y="83"/>
                </a:cubicBezTo>
                <a:cubicBezTo>
                  <a:pt x="475" y="83"/>
                  <a:pt x="469" y="104"/>
                  <a:pt x="471" y="119"/>
                </a:cubicBezTo>
                <a:cubicBezTo>
                  <a:pt x="474" y="134"/>
                  <a:pt x="484" y="147"/>
                  <a:pt x="488" y="152"/>
                </a:cubicBezTo>
                <a:cubicBezTo>
                  <a:pt x="491" y="156"/>
                  <a:pt x="508" y="184"/>
                  <a:pt x="513" y="199"/>
                </a:cubicBezTo>
                <a:cubicBezTo>
                  <a:pt x="517" y="212"/>
                  <a:pt x="521" y="228"/>
                  <a:pt x="506" y="235"/>
                </a:cubicBezTo>
                <a:cubicBezTo>
                  <a:pt x="495" y="223"/>
                  <a:pt x="495" y="223"/>
                  <a:pt x="495" y="223"/>
                </a:cubicBezTo>
                <a:cubicBezTo>
                  <a:pt x="476" y="237"/>
                  <a:pt x="476" y="237"/>
                  <a:pt x="476" y="237"/>
                </a:cubicBezTo>
                <a:cubicBezTo>
                  <a:pt x="454" y="233"/>
                  <a:pt x="427" y="222"/>
                  <a:pt x="386" y="230"/>
                </a:cubicBezTo>
                <a:cubicBezTo>
                  <a:pt x="333" y="241"/>
                  <a:pt x="313" y="257"/>
                  <a:pt x="281" y="265"/>
                </a:cubicBezTo>
                <a:cubicBezTo>
                  <a:pt x="249" y="272"/>
                  <a:pt x="128" y="293"/>
                  <a:pt x="106" y="313"/>
                </a:cubicBezTo>
                <a:cubicBezTo>
                  <a:pt x="84" y="332"/>
                  <a:pt x="76" y="418"/>
                  <a:pt x="82" y="553"/>
                </a:cubicBezTo>
                <a:cubicBezTo>
                  <a:pt x="82" y="553"/>
                  <a:pt x="62" y="616"/>
                  <a:pt x="60" y="630"/>
                </a:cubicBezTo>
                <a:cubicBezTo>
                  <a:pt x="59" y="644"/>
                  <a:pt x="67" y="703"/>
                  <a:pt x="139" y="690"/>
                </a:cubicBezTo>
                <a:cubicBezTo>
                  <a:pt x="203" y="679"/>
                  <a:pt x="151" y="622"/>
                  <a:pt x="138" y="599"/>
                </a:cubicBezTo>
                <a:cubicBezTo>
                  <a:pt x="146" y="594"/>
                  <a:pt x="154" y="590"/>
                  <a:pt x="154" y="590"/>
                </a:cubicBezTo>
                <a:cubicBezTo>
                  <a:pt x="154" y="590"/>
                  <a:pt x="168" y="554"/>
                  <a:pt x="169" y="527"/>
                </a:cubicBezTo>
                <a:cubicBezTo>
                  <a:pt x="169" y="510"/>
                  <a:pt x="174" y="454"/>
                  <a:pt x="176" y="409"/>
                </a:cubicBezTo>
                <a:cubicBezTo>
                  <a:pt x="176" y="408"/>
                  <a:pt x="176" y="407"/>
                  <a:pt x="176" y="406"/>
                </a:cubicBezTo>
                <a:cubicBezTo>
                  <a:pt x="178" y="394"/>
                  <a:pt x="179" y="384"/>
                  <a:pt x="180" y="378"/>
                </a:cubicBezTo>
                <a:cubicBezTo>
                  <a:pt x="190" y="376"/>
                  <a:pt x="204" y="375"/>
                  <a:pt x="220" y="373"/>
                </a:cubicBezTo>
                <a:cubicBezTo>
                  <a:pt x="224" y="373"/>
                  <a:pt x="229" y="373"/>
                  <a:pt x="234" y="372"/>
                </a:cubicBezTo>
                <a:cubicBezTo>
                  <a:pt x="265" y="370"/>
                  <a:pt x="294" y="364"/>
                  <a:pt x="308" y="360"/>
                </a:cubicBezTo>
                <a:cubicBezTo>
                  <a:pt x="308" y="360"/>
                  <a:pt x="308" y="360"/>
                  <a:pt x="308" y="360"/>
                </a:cubicBezTo>
                <a:cubicBezTo>
                  <a:pt x="311" y="360"/>
                  <a:pt x="314" y="359"/>
                  <a:pt x="317" y="358"/>
                </a:cubicBezTo>
                <a:cubicBezTo>
                  <a:pt x="317" y="360"/>
                  <a:pt x="319" y="371"/>
                  <a:pt x="322" y="385"/>
                </a:cubicBezTo>
                <a:cubicBezTo>
                  <a:pt x="310" y="466"/>
                  <a:pt x="270" y="740"/>
                  <a:pt x="256" y="760"/>
                </a:cubicBezTo>
                <a:cubicBezTo>
                  <a:pt x="240" y="784"/>
                  <a:pt x="232" y="799"/>
                  <a:pt x="232" y="799"/>
                </a:cubicBezTo>
                <a:cubicBezTo>
                  <a:pt x="232" y="799"/>
                  <a:pt x="242" y="797"/>
                  <a:pt x="254" y="794"/>
                </a:cubicBezTo>
                <a:cubicBezTo>
                  <a:pt x="250" y="811"/>
                  <a:pt x="249" y="832"/>
                  <a:pt x="252" y="861"/>
                </a:cubicBezTo>
                <a:cubicBezTo>
                  <a:pt x="252" y="861"/>
                  <a:pt x="254" y="876"/>
                  <a:pt x="261" y="896"/>
                </a:cubicBezTo>
                <a:cubicBezTo>
                  <a:pt x="247" y="979"/>
                  <a:pt x="227" y="1177"/>
                  <a:pt x="200" y="1256"/>
                </a:cubicBezTo>
                <a:cubicBezTo>
                  <a:pt x="174" y="1282"/>
                  <a:pt x="141" y="1326"/>
                  <a:pt x="123" y="1406"/>
                </a:cubicBezTo>
                <a:cubicBezTo>
                  <a:pt x="123" y="1406"/>
                  <a:pt x="123" y="1406"/>
                  <a:pt x="123" y="1406"/>
                </a:cubicBezTo>
                <a:cubicBezTo>
                  <a:pt x="86" y="1483"/>
                  <a:pt x="47" y="1577"/>
                  <a:pt x="47" y="1578"/>
                </a:cubicBezTo>
                <a:cubicBezTo>
                  <a:pt x="25" y="1596"/>
                  <a:pt x="10" y="1604"/>
                  <a:pt x="5" y="1627"/>
                </a:cubicBezTo>
                <a:cubicBezTo>
                  <a:pt x="4" y="1630"/>
                  <a:pt x="4" y="1631"/>
                  <a:pt x="4" y="1633"/>
                </a:cubicBezTo>
                <a:cubicBezTo>
                  <a:pt x="0" y="1665"/>
                  <a:pt x="0" y="1665"/>
                  <a:pt x="0" y="1665"/>
                </a:cubicBezTo>
                <a:cubicBezTo>
                  <a:pt x="0" y="1665"/>
                  <a:pt x="44" y="1698"/>
                  <a:pt x="56" y="1688"/>
                </a:cubicBezTo>
                <a:cubicBezTo>
                  <a:pt x="64" y="1682"/>
                  <a:pt x="74" y="1683"/>
                  <a:pt x="85" y="1692"/>
                </a:cubicBezTo>
                <a:cubicBezTo>
                  <a:pt x="91" y="1698"/>
                  <a:pt x="97" y="1705"/>
                  <a:pt x="104" y="1714"/>
                </a:cubicBezTo>
                <a:cubicBezTo>
                  <a:pt x="105" y="1715"/>
                  <a:pt x="105" y="1716"/>
                  <a:pt x="106" y="1717"/>
                </a:cubicBezTo>
                <a:cubicBezTo>
                  <a:pt x="111" y="1724"/>
                  <a:pt x="116" y="1731"/>
                  <a:pt x="122" y="1741"/>
                </a:cubicBezTo>
                <a:cubicBezTo>
                  <a:pt x="122" y="1741"/>
                  <a:pt x="153" y="1781"/>
                  <a:pt x="193" y="1765"/>
                </a:cubicBezTo>
                <a:cubicBezTo>
                  <a:pt x="193" y="1765"/>
                  <a:pt x="208" y="1732"/>
                  <a:pt x="174" y="1703"/>
                </a:cubicBezTo>
                <a:cubicBezTo>
                  <a:pt x="147" y="1680"/>
                  <a:pt x="145" y="1650"/>
                  <a:pt x="148" y="1630"/>
                </a:cubicBezTo>
                <a:cubicBezTo>
                  <a:pt x="161" y="1636"/>
                  <a:pt x="161" y="1636"/>
                  <a:pt x="161" y="1636"/>
                </a:cubicBezTo>
                <a:cubicBezTo>
                  <a:pt x="161" y="1636"/>
                  <a:pt x="161" y="1636"/>
                  <a:pt x="170" y="1587"/>
                </a:cubicBezTo>
                <a:cubicBezTo>
                  <a:pt x="179" y="1539"/>
                  <a:pt x="301" y="1314"/>
                  <a:pt x="323" y="1294"/>
                </a:cubicBezTo>
                <a:cubicBezTo>
                  <a:pt x="336" y="1282"/>
                  <a:pt x="352" y="1230"/>
                  <a:pt x="365" y="1185"/>
                </a:cubicBezTo>
                <a:cubicBezTo>
                  <a:pt x="372" y="1176"/>
                  <a:pt x="379" y="1165"/>
                  <a:pt x="385" y="1152"/>
                </a:cubicBezTo>
                <a:cubicBezTo>
                  <a:pt x="404" y="1111"/>
                  <a:pt x="437" y="960"/>
                  <a:pt x="437" y="960"/>
                </a:cubicBezTo>
                <a:cubicBezTo>
                  <a:pt x="437" y="960"/>
                  <a:pt x="470" y="949"/>
                  <a:pt x="481" y="943"/>
                </a:cubicBezTo>
                <a:cubicBezTo>
                  <a:pt x="492" y="938"/>
                  <a:pt x="508" y="937"/>
                  <a:pt x="573" y="923"/>
                </a:cubicBezTo>
                <a:cubicBezTo>
                  <a:pt x="637" y="908"/>
                  <a:pt x="699" y="879"/>
                  <a:pt x="699" y="879"/>
                </a:cubicBezTo>
                <a:cubicBezTo>
                  <a:pt x="699" y="879"/>
                  <a:pt x="679" y="928"/>
                  <a:pt x="681" y="965"/>
                </a:cubicBezTo>
                <a:cubicBezTo>
                  <a:pt x="681" y="969"/>
                  <a:pt x="682" y="972"/>
                  <a:pt x="682" y="976"/>
                </a:cubicBezTo>
                <a:cubicBezTo>
                  <a:pt x="673" y="1023"/>
                  <a:pt x="663" y="1072"/>
                  <a:pt x="657" y="1085"/>
                </a:cubicBezTo>
                <a:cubicBezTo>
                  <a:pt x="645" y="1110"/>
                  <a:pt x="632" y="1141"/>
                  <a:pt x="632" y="1141"/>
                </a:cubicBezTo>
                <a:cubicBezTo>
                  <a:pt x="632" y="1141"/>
                  <a:pt x="639" y="1142"/>
                  <a:pt x="649" y="1143"/>
                </a:cubicBezTo>
                <a:cubicBezTo>
                  <a:pt x="633" y="1177"/>
                  <a:pt x="615" y="1211"/>
                  <a:pt x="618" y="1225"/>
                </a:cubicBezTo>
                <a:cubicBezTo>
                  <a:pt x="614" y="1247"/>
                  <a:pt x="614" y="1247"/>
                  <a:pt x="614" y="1247"/>
                </a:cubicBezTo>
                <a:cubicBezTo>
                  <a:pt x="670" y="1269"/>
                  <a:pt x="670" y="1269"/>
                  <a:pt x="670" y="1269"/>
                </a:cubicBezTo>
                <a:cubicBezTo>
                  <a:pt x="670" y="1269"/>
                  <a:pt x="694" y="1263"/>
                  <a:pt x="728" y="1274"/>
                </a:cubicBezTo>
                <a:cubicBezTo>
                  <a:pt x="728" y="1274"/>
                  <a:pt x="728" y="1274"/>
                  <a:pt x="728" y="1274"/>
                </a:cubicBezTo>
                <a:cubicBezTo>
                  <a:pt x="752" y="1285"/>
                  <a:pt x="777" y="1293"/>
                  <a:pt x="795" y="1285"/>
                </a:cubicBezTo>
                <a:cubicBezTo>
                  <a:pt x="825" y="1273"/>
                  <a:pt x="867" y="1244"/>
                  <a:pt x="867" y="1226"/>
                </a:cubicBezTo>
                <a:cubicBezTo>
                  <a:pt x="867" y="1208"/>
                  <a:pt x="855" y="1215"/>
                  <a:pt x="830" y="1219"/>
                </a:cubicBezTo>
                <a:cubicBezTo>
                  <a:pt x="806" y="1223"/>
                  <a:pt x="766" y="1195"/>
                  <a:pt x="753" y="1179"/>
                </a:cubicBezTo>
                <a:cubicBezTo>
                  <a:pt x="750" y="1176"/>
                  <a:pt x="748" y="1171"/>
                  <a:pt x="746" y="1165"/>
                </a:cubicBezTo>
                <a:cubicBezTo>
                  <a:pt x="753" y="1179"/>
                  <a:pt x="766" y="1180"/>
                  <a:pt x="766" y="1180"/>
                </a:cubicBezTo>
                <a:cubicBezTo>
                  <a:pt x="766" y="1180"/>
                  <a:pt x="817" y="952"/>
                  <a:pt x="840" y="864"/>
                </a:cubicBezTo>
                <a:cubicBezTo>
                  <a:pt x="840" y="864"/>
                  <a:pt x="840" y="864"/>
                  <a:pt x="840" y="864"/>
                </a:cubicBezTo>
                <a:cubicBezTo>
                  <a:pt x="856" y="847"/>
                  <a:pt x="886" y="780"/>
                  <a:pt x="831" y="762"/>
                </a:cubicBezTo>
                <a:cubicBezTo>
                  <a:pt x="777" y="744"/>
                  <a:pt x="577" y="746"/>
                  <a:pt x="521" y="760"/>
                </a:cubicBezTo>
                <a:cubicBezTo>
                  <a:pt x="514" y="762"/>
                  <a:pt x="510" y="761"/>
                  <a:pt x="507" y="757"/>
                </a:cubicBezTo>
                <a:cubicBezTo>
                  <a:pt x="508" y="757"/>
                  <a:pt x="508" y="757"/>
                  <a:pt x="508" y="757"/>
                </a:cubicBezTo>
                <a:cubicBezTo>
                  <a:pt x="508" y="758"/>
                  <a:pt x="508" y="758"/>
                  <a:pt x="508" y="758"/>
                </a:cubicBezTo>
                <a:cubicBezTo>
                  <a:pt x="536" y="738"/>
                  <a:pt x="536" y="738"/>
                  <a:pt x="536" y="738"/>
                </a:cubicBezTo>
                <a:cubicBezTo>
                  <a:pt x="536" y="738"/>
                  <a:pt x="543" y="691"/>
                  <a:pt x="560" y="658"/>
                </a:cubicBezTo>
                <a:cubicBezTo>
                  <a:pt x="576" y="625"/>
                  <a:pt x="599" y="520"/>
                  <a:pt x="607" y="511"/>
                </a:cubicBezTo>
                <a:cubicBezTo>
                  <a:pt x="607" y="511"/>
                  <a:pt x="607" y="511"/>
                  <a:pt x="607" y="511"/>
                </a:cubicBezTo>
                <a:cubicBezTo>
                  <a:pt x="611" y="506"/>
                  <a:pt x="615" y="500"/>
                  <a:pt x="620" y="491"/>
                </a:cubicBezTo>
                <a:cubicBezTo>
                  <a:pt x="634" y="465"/>
                  <a:pt x="643" y="449"/>
                  <a:pt x="643" y="449"/>
                </a:cubicBezTo>
                <a:cubicBezTo>
                  <a:pt x="643" y="449"/>
                  <a:pt x="695" y="520"/>
                  <a:pt x="715" y="529"/>
                </a:cubicBezTo>
                <a:cubicBezTo>
                  <a:pt x="734" y="537"/>
                  <a:pt x="767" y="599"/>
                  <a:pt x="784" y="596"/>
                </a:cubicBezTo>
                <a:cubicBezTo>
                  <a:pt x="795" y="594"/>
                  <a:pt x="812" y="585"/>
                  <a:pt x="836" y="566"/>
                </a:cubicBezTo>
                <a:cubicBezTo>
                  <a:pt x="836" y="566"/>
                  <a:pt x="836" y="566"/>
                  <a:pt x="836" y="566"/>
                </a:cubicBezTo>
                <a:cubicBezTo>
                  <a:pt x="872" y="554"/>
                  <a:pt x="1000" y="429"/>
                  <a:pt x="1013" y="425"/>
                </a:cubicBezTo>
                <a:cubicBezTo>
                  <a:pt x="1019" y="423"/>
                  <a:pt x="1010" y="412"/>
                  <a:pt x="999" y="402"/>
                </a:cubicBezTo>
                <a:cubicBezTo>
                  <a:pt x="1000" y="401"/>
                  <a:pt x="1000" y="401"/>
                  <a:pt x="1001" y="401"/>
                </a:cubicBezTo>
                <a:cubicBezTo>
                  <a:pt x="1016" y="396"/>
                  <a:pt x="1030" y="394"/>
                  <a:pt x="1042" y="374"/>
                </a:cubicBezTo>
                <a:cubicBezTo>
                  <a:pt x="1054" y="355"/>
                  <a:pt x="1077" y="306"/>
                  <a:pt x="1072" y="296"/>
                </a:cubicBezTo>
                <a:cubicBezTo>
                  <a:pt x="1067" y="287"/>
                  <a:pt x="1047" y="274"/>
                  <a:pt x="1033" y="280"/>
                </a:cubicBezTo>
                <a:close/>
              </a:path>
            </a:pathLst>
          </a:custGeom>
          <a:solidFill>
            <a:srgbClr val="0D7BC2"/>
          </a:solidFill>
          <a:ln w="9525">
            <a:noFill/>
          </a:ln>
        </p:spPr>
        <p:txBody>
          <a:bodyPr/>
          <a:lstStyle/>
          <a:p>
            <a:pPr lvl="0" eaLnBrk="1" hangingPunct="1"/>
            <a:r>
              <a:rPr lang="en-US" altLang="x-none" sz="1200" dirty="0">
                <a:solidFill>
                  <a:srgbClr val="0D7BC2"/>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sym typeface="阿里巴巴普惠体 M" panose="00020600040101010101" pitchFamily="18" charset="-122"/>
              </a:rPr>
              <a:t> </a:t>
            </a:r>
            <a:endParaRPr lang="en-US" altLang="x-none" sz="1200" dirty="0">
              <a:solidFill>
                <a:srgbClr val="0D7BC2"/>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sym typeface="阿里巴巴普惠体 M" panose="00020600040101010101" pitchFamily="18" charset="-122"/>
            </a:endParaRPr>
          </a:p>
        </p:txBody>
      </p:sp>
      <p:sp>
        <p:nvSpPr>
          <p:cNvPr id="15" name="TextBox 1210"/>
          <p:cNvSpPr/>
          <p:nvPr/>
        </p:nvSpPr>
        <p:spPr>
          <a:xfrm>
            <a:off x="5225415" y="2406015"/>
            <a:ext cx="5861685" cy="521970"/>
          </a:xfrm>
          <a:prstGeom prst="rect">
            <a:avLst/>
          </a:prstGeom>
          <a:noFill/>
          <a:ln w="9525">
            <a:noFill/>
            <a:miter/>
          </a:ln>
        </p:spPr>
        <p:txBody>
          <a:bodyPr wrap="square">
            <a:spAutoFit/>
          </a:bodyPr>
          <a:lstStyle/>
          <a:p>
            <a:pPr algn="l"/>
            <a:r>
              <a:rPr lang="zh-CN" altLang="en-US" sz="2800" b="1" noProof="0" dirty="0">
                <a:ln>
                  <a:noFill/>
                </a:ln>
                <a:solidFill>
                  <a:schemeClr val="tx1">
                    <a:lumMod val="90000"/>
                    <a:lumOff val="10000"/>
                  </a:schemeClr>
                </a:solidFill>
                <a:uLnTx/>
                <a:uFillTx/>
                <a:latin typeface="微软雅黑" panose="020B0503020204020204" pitchFamily="34" charset="-122"/>
                <a:ea typeface="微软雅黑" panose="020B0503020204020204" pitchFamily="34" charset="-122"/>
                <a:cs typeface="阿里巴巴普惠体 M" panose="00020600040101010101" pitchFamily="18" charset="-122"/>
                <a:sym typeface="阿里巴巴普惠体 M" panose="00020600040101010101" pitchFamily="18" charset="-122"/>
              </a:rPr>
              <a:t>收入（三四线城市计算）</a:t>
            </a:r>
            <a:endParaRPr lang="zh-CN" altLang="en-US" sz="2800" b="1" noProof="0" dirty="0">
              <a:ln>
                <a:noFill/>
              </a:ln>
              <a:solidFill>
                <a:schemeClr val="tx1">
                  <a:lumMod val="90000"/>
                  <a:lumOff val="10000"/>
                </a:schemeClr>
              </a:solidFill>
              <a:uLnTx/>
              <a:uFillTx/>
              <a:latin typeface="微软雅黑" panose="020B0503020204020204" pitchFamily="34" charset="-122"/>
              <a:ea typeface="微软雅黑" panose="020B0503020204020204" pitchFamily="34" charset="-122"/>
              <a:cs typeface="阿里巴巴普惠体 M" panose="00020600040101010101" pitchFamily="18" charset="-122"/>
              <a:sym typeface="阿里巴巴普惠体 M" panose="00020600040101010101" pitchFamily="18" charset="-122"/>
            </a:endParaRPr>
          </a:p>
        </p:txBody>
      </p:sp>
      <p:sp>
        <p:nvSpPr>
          <p:cNvPr id="22" name="TextBox 1210"/>
          <p:cNvSpPr/>
          <p:nvPr/>
        </p:nvSpPr>
        <p:spPr>
          <a:xfrm>
            <a:off x="5225415" y="3753485"/>
            <a:ext cx="5861685" cy="1383665"/>
          </a:xfrm>
          <a:prstGeom prst="rect">
            <a:avLst/>
          </a:prstGeom>
          <a:noFill/>
          <a:ln w="9525">
            <a:noFill/>
            <a:miter/>
          </a:ln>
        </p:spPr>
        <p:txBody>
          <a:bodyPr wrap="square">
            <a:spAutoFit/>
          </a:bodyPr>
          <a:lstStyle/>
          <a:p>
            <a:pPr algn="l"/>
            <a:r>
              <a:rPr lang="zh-CN" altLang="en-US" sz="2800" b="1" noProof="0" dirty="0">
                <a:ln>
                  <a:noFill/>
                </a:ln>
                <a:solidFill>
                  <a:schemeClr val="tx1">
                    <a:lumMod val="90000"/>
                    <a:lumOff val="10000"/>
                  </a:schemeClr>
                </a:solidFill>
                <a:uLnTx/>
                <a:uFillTx/>
                <a:latin typeface="微软雅黑" panose="020B0503020204020204" pitchFamily="34" charset="-122"/>
                <a:ea typeface="微软雅黑" panose="020B0503020204020204" pitchFamily="34" charset="-122"/>
                <a:cs typeface="阿里巴巴普惠体 M" panose="00020600040101010101" pitchFamily="18" charset="-122"/>
                <a:sym typeface="阿里巴巴普惠体 M" panose="00020600040101010101" pitchFamily="18" charset="-122"/>
              </a:rPr>
              <a:t>一个月平均</a:t>
            </a:r>
            <a:r>
              <a:rPr lang="en-US" altLang="zh-CN" sz="2800" b="1" noProof="0" dirty="0">
                <a:ln>
                  <a:noFill/>
                </a:ln>
                <a:solidFill>
                  <a:schemeClr val="tx1">
                    <a:lumMod val="90000"/>
                    <a:lumOff val="10000"/>
                  </a:schemeClr>
                </a:solidFill>
                <a:uLnTx/>
                <a:uFillTx/>
                <a:latin typeface="微软雅黑" panose="020B0503020204020204" pitchFamily="34" charset="-122"/>
                <a:ea typeface="微软雅黑" panose="020B0503020204020204" pitchFamily="34" charset="-122"/>
                <a:cs typeface="阿里巴巴普惠体 M" panose="00020600040101010101" pitchFamily="18" charset="-122"/>
                <a:sym typeface="阿里巴巴普惠体 M" panose="00020600040101010101" pitchFamily="18" charset="-122"/>
              </a:rPr>
              <a:t>3000</a:t>
            </a:r>
            <a:r>
              <a:rPr lang="zh-CN" altLang="en-US" sz="2800" b="1" noProof="0" dirty="0">
                <a:ln>
                  <a:noFill/>
                </a:ln>
                <a:solidFill>
                  <a:schemeClr val="tx1">
                    <a:lumMod val="90000"/>
                    <a:lumOff val="10000"/>
                  </a:schemeClr>
                </a:solidFill>
                <a:uLnTx/>
                <a:uFillTx/>
                <a:latin typeface="微软雅黑" panose="020B0503020204020204" pitchFamily="34" charset="-122"/>
                <a:ea typeface="微软雅黑" panose="020B0503020204020204" pitchFamily="34" charset="-122"/>
                <a:cs typeface="阿里巴巴普惠体 M" panose="00020600040101010101" pitchFamily="18" charset="-122"/>
                <a:sym typeface="阿里巴巴普惠体 M" panose="00020600040101010101" pitchFamily="18" charset="-122"/>
              </a:rPr>
              <a:t>，夫妻二人</a:t>
            </a:r>
            <a:r>
              <a:rPr lang="en-US" altLang="zh-CN" sz="2800" b="1" noProof="0" dirty="0">
                <a:ln>
                  <a:noFill/>
                </a:ln>
                <a:solidFill>
                  <a:schemeClr val="tx1">
                    <a:lumMod val="90000"/>
                    <a:lumOff val="10000"/>
                  </a:schemeClr>
                </a:solidFill>
                <a:uLnTx/>
                <a:uFillTx/>
                <a:latin typeface="微软雅黑" panose="020B0503020204020204" pitchFamily="34" charset="-122"/>
                <a:ea typeface="微软雅黑" panose="020B0503020204020204" pitchFamily="34" charset="-122"/>
                <a:cs typeface="阿里巴巴普惠体 M" panose="00020600040101010101" pitchFamily="18" charset="-122"/>
                <a:sym typeface="阿里巴巴普惠体 M" panose="00020600040101010101" pitchFamily="18" charset="-122"/>
              </a:rPr>
              <a:t>6000</a:t>
            </a:r>
            <a:endParaRPr lang="en-US" altLang="zh-CN" sz="2800" b="1" noProof="0" dirty="0">
              <a:ln>
                <a:noFill/>
              </a:ln>
              <a:solidFill>
                <a:schemeClr val="tx1">
                  <a:lumMod val="90000"/>
                  <a:lumOff val="10000"/>
                </a:schemeClr>
              </a:solidFill>
              <a:uLnTx/>
              <a:uFillTx/>
              <a:latin typeface="微软雅黑" panose="020B0503020204020204" pitchFamily="34" charset="-122"/>
              <a:ea typeface="微软雅黑" panose="020B0503020204020204" pitchFamily="34" charset="-122"/>
              <a:cs typeface="阿里巴巴普惠体 M" panose="00020600040101010101" pitchFamily="18" charset="-122"/>
              <a:sym typeface="阿里巴巴普惠体 M" panose="00020600040101010101" pitchFamily="18" charset="-122"/>
            </a:endParaRPr>
          </a:p>
          <a:p>
            <a:pPr algn="l"/>
            <a:r>
              <a:rPr lang="en-US" altLang="zh-CN" sz="2800" b="1" noProof="0" dirty="0">
                <a:ln>
                  <a:noFill/>
                </a:ln>
                <a:solidFill>
                  <a:schemeClr val="tx1">
                    <a:lumMod val="90000"/>
                    <a:lumOff val="10000"/>
                  </a:schemeClr>
                </a:solidFill>
                <a:uLnTx/>
                <a:uFillTx/>
                <a:latin typeface="微软雅黑" panose="020B0503020204020204" pitchFamily="34" charset="-122"/>
                <a:ea typeface="微软雅黑" panose="020B0503020204020204" pitchFamily="34" charset="-122"/>
                <a:cs typeface="阿里巴巴普惠体 M" panose="00020600040101010101" pitchFamily="18" charset="-122"/>
                <a:sym typeface="阿里巴巴普惠体 M" panose="00020600040101010101" pitchFamily="18" charset="-122"/>
              </a:rPr>
              <a:t>25--55</a:t>
            </a:r>
            <a:r>
              <a:rPr lang="zh-CN" altLang="en-US" sz="2800" b="1" noProof="0" dirty="0">
                <a:ln>
                  <a:noFill/>
                </a:ln>
                <a:solidFill>
                  <a:schemeClr val="tx1">
                    <a:lumMod val="90000"/>
                    <a:lumOff val="10000"/>
                  </a:schemeClr>
                </a:solidFill>
                <a:uLnTx/>
                <a:uFillTx/>
                <a:latin typeface="微软雅黑" panose="020B0503020204020204" pitchFamily="34" charset="-122"/>
                <a:ea typeface="微软雅黑" panose="020B0503020204020204" pitchFamily="34" charset="-122"/>
                <a:cs typeface="阿里巴巴普惠体 M" panose="00020600040101010101" pitchFamily="18" charset="-122"/>
                <a:sym typeface="阿里巴巴普惠体 M" panose="00020600040101010101" pitchFamily="18" charset="-122"/>
              </a:rPr>
              <a:t>岁工作时间，</a:t>
            </a:r>
            <a:r>
              <a:rPr lang="en-US" altLang="zh-CN" sz="2800" b="1" noProof="0" dirty="0">
                <a:ln>
                  <a:noFill/>
                </a:ln>
                <a:solidFill>
                  <a:schemeClr val="tx1">
                    <a:lumMod val="90000"/>
                    <a:lumOff val="10000"/>
                  </a:schemeClr>
                </a:solidFill>
                <a:uLnTx/>
                <a:uFillTx/>
                <a:latin typeface="微软雅黑" panose="020B0503020204020204" pitchFamily="34" charset="-122"/>
                <a:ea typeface="微软雅黑" panose="020B0503020204020204" pitchFamily="34" charset="-122"/>
                <a:cs typeface="阿里巴巴普惠体 M" panose="00020600040101010101" pitchFamily="18" charset="-122"/>
                <a:sym typeface="阿里巴巴普惠体 M" panose="00020600040101010101" pitchFamily="18" charset="-122"/>
              </a:rPr>
              <a:t>30</a:t>
            </a:r>
            <a:r>
              <a:rPr lang="zh-CN" altLang="en-US" sz="2800" b="1" noProof="0" dirty="0">
                <a:ln>
                  <a:noFill/>
                </a:ln>
                <a:solidFill>
                  <a:schemeClr val="tx1">
                    <a:lumMod val="90000"/>
                    <a:lumOff val="10000"/>
                  </a:schemeClr>
                </a:solidFill>
                <a:uLnTx/>
                <a:uFillTx/>
                <a:latin typeface="微软雅黑" panose="020B0503020204020204" pitchFamily="34" charset="-122"/>
                <a:ea typeface="微软雅黑" panose="020B0503020204020204" pitchFamily="34" charset="-122"/>
                <a:cs typeface="阿里巴巴普惠体 M" panose="00020600040101010101" pitchFamily="18" charset="-122"/>
                <a:sym typeface="阿里巴巴普惠体 M" panose="00020600040101010101" pitchFamily="18" charset="-122"/>
              </a:rPr>
              <a:t>年</a:t>
            </a:r>
            <a:endParaRPr lang="zh-CN" altLang="en-US" sz="2800" b="1" noProof="0" dirty="0">
              <a:ln>
                <a:noFill/>
              </a:ln>
              <a:solidFill>
                <a:schemeClr val="tx1">
                  <a:lumMod val="90000"/>
                  <a:lumOff val="10000"/>
                </a:schemeClr>
              </a:solidFill>
              <a:uLnTx/>
              <a:uFillTx/>
              <a:latin typeface="微软雅黑" panose="020B0503020204020204" pitchFamily="34" charset="-122"/>
              <a:ea typeface="微软雅黑" panose="020B0503020204020204" pitchFamily="34" charset="-122"/>
              <a:cs typeface="阿里巴巴普惠体 M" panose="00020600040101010101" pitchFamily="18" charset="-122"/>
              <a:sym typeface="阿里巴巴普惠体 M" panose="00020600040101010101" pitchFamily="18" charset="-122"/>
            </a:endParaRPr>
          </a:p>
          <a:p>
            <a:pPr algn="l"/>
            <a:r>
              <a:rPr lang="en-US" altLang="zh-CN" sz="2800" b="1" noProof="0" dirty="0">
                <a:ln>
                  <a:noFill/>
                </a:ln>
                <a:solidFill>
                  <a:schemeClr val="tx1">
                    <a:lumMod val="90000"/>
                    <a:lumOff val="10000"/>
                  </a:schemeClr>
                </a:solidFill>
                <a:uLnTx/>
                <a:uFillTx/>
                <a:latin typeface="微软雅黑" panose="020B0503020204020204" pitchFamily="34" charset="-122"/>
                <a:ea typeface="微软雅黑" panose="020B0503020204020204" pitchFamily="34" charset="-122"/>
                <a:cs typeface="阿里巴巴普惠体 M" panose="00020600040101010101" pitchFamily="18" charset="-122"/>
                <a:sym typeface="阿里巴巴普惠体 M" panose="00020600040101010101" pitchFamily="18" charset="-122"/>
              </a:rPr>
              <a:t>6000*12*30=216</a:t>
            </a:r>
            <a:r>
              <a:rPr lang="zh-CN" altLang="en-US" sz="2800" b="1" noProof="0" dirty="0">
                <a:ln>
                  <a:noFill/>
                </a:ln>
                <a:solidFill>
                  <a:schemeClr val="tx1">
                    <a:lumMod val="90000"/>
                    <a:lumOff val="10000"/>
                  </a:schemeClr>
                </a:solidFill>
                <a:uLnTx/>
                <a:uFillTx/>
                <a:latin typeface="微软雅黑" panose="020B0503020204020204" pitchFamily="34" charset="-122"/>
                <a:ea typeface="微软雅黑" panose="020B0503020204020204" pitchFamily="34" charset="-122"/>
                <a:cs typeface="阿里巴巴普惠体 M" panose="00020600040101010101" pitchFamily="18" charset="-122"/>
                <a:sym typeface="阿里巴巴普惠体 M" panose="00020600040101010101" pitchFamily="18" charset="-122"/>
              </a:rPr>
              <a:t>万</a:t>
            </a:r>
            <a:endParaRPr lang="zh-CN" altLang="en-US" sz="2800" b="1" noProof="0" dirty="0">
              <a:ln>
                <a:noFill/>
              </a:ln>
              <a:solidFill>
                <a:schemeClr val="tx1">
                  <a:lumMod val="90000"/>
                  <a:lumOff val="10000"/>
                </a:schemeClr>
              </a:solidFill>
              <a:uLnTx/>
              <a:uFillTx/>
              <a:latin typeface="微软雅黑" panose="020B0503020204020204" pitchFamily="34" charset="-122"/>
              <a:ea typeface="微软雅黑" panose="020B0503020204020204" pitchFamily="34" charset="-122"/>
              <a:cs typeface="阿里巴巴普惠体 M" panose="00020600040101010101" pitchFamily="18" charset="-122"/>
              <a:sym typeface="阿里巴巴普惠体 M" panose="00020600040101010101"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AutoShape 135"/>
          <p:cNvSpPr>
            <a:spLocks noChangeAspect="1" noChangeArrowheads="1" noTextEdit="1"/>
          </p:cNvSpPr>
          <p:nvPr/>
        </p:nvSpPr>
        <p:spPr bwMode="auto">
          <a:xfrm>
            <a:off x="866641" y="933420"/>
            <a:ext cx="2149139" cy="2092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12" rIns="91425" bIns="45712" numCol="1" anchor="t" anchorCtr="0" compatLnSpc="1"/>
          <a:lstStyle/>
          <a:p>
            <a:endParaRPr lang="en-US" sz="3600" b="1">
              <a:solidFill>
                <a:schemeClr val="tx1">
                  <a:lumMod val="90000"/>
                  <a:lumOff val="10000"/>
                </a:schemeClr>
              </a:solidFill>
            </a:endParaRPr>
          </a:p>
        </p:txBody>
      </p:sp>
      <p:grpSp>
        <p:nvGrpSpPr>
          <p:cNvPr id="3" name="Group 144"/>
          <p:cNvGrpSpPr>
            <a:grpSpLocks noChangeAspect="1"/>
          </p:cNvGrpSpPr>
          <p:nvPr/>
        </p:nvGrpSpPr>
        <p:grpSpPr bwMode="auto">
          <a:xfrm rot="19148166">
            <a:off x="2670345" y="3505398"/>
            <a:ext cx="1267379" cy="1232767"/>
            <a:chOff x="465" y="280"/>
            <a:chExt cx="3622" cy="3522"/>
          </a:xfrm>
        </p:grpSpPr>
        <p:sp>
          <p:nvSpPr>
            <p:cNvPr id="57" name="AutoShape 143"/>
            <p:cNvSpPr>
              <a:spLocks noChangeAspect="1" noChangeArrowheads="1" noTextEdit="1"/>
            </p:cNvSpPr>
            <p:nvPr/>
          </p:nvSpPr>
          <p:spPr bwMode="auto">
            <a:xfrm>
              <a:off x="465" y="280"/>
              <a:ext cx="3622" cy="3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60950" rIns="121900" bIns="60950" numCol="1" anchor="t" anchorCtr="0" compatLnSpc="1"/>
            <a:lstStyle/>
            <a:p>
              <a:endParaRPr lang="en-US" sz="3600" b="1">
                <a:solidFill>
                  <a:schemeClr val="tx1">
                    <a:lumMod val="90000"/>
                    <a:lumOff val="10000"/>
                  </a:schemeClr>
                </a:solidFill>
              </a:endParaRPr>
            </a:p>
          </p:txBody>
        </p:sp>
        <p:sp>
          <p:nvSpPr>
            <p:cNvPr id="58" name="Freeform 145"/>
            <p:cNvSpPr/>
            <p:nvPr/>
          </p:nvSpPr>
          <p:spPr bwMode="auto">
            <a:xfrm>
              <a:off x="280" y="-70"/>
              <a:ext cx="3947" cy="3874"/>
            </a:xfrm>
            <a:custGeom>
              <a:avLst/>
              <a:gdLst>
                <a:gd name="T0" fmla="*/ 581 w 1667"/>
                <a:gd name="T1" fmla="*/ 272 h 1637"/>
                <a:gd name="T2" fmla="*/ 1093 w 1667"/>
                <a:gd name="T3" fmla="*/ 259 h 1637"/>
                <a:gd name="T4" fmla="*/ 1372 w 1667"/>
                <a:gd name="T5" fmla="*/ 305 h 1637"/>
                <a:gd name="T6" fmla="*/ 1466 w 1667"/>
                <a:gd name="T7" fmla="*/ 593 h 1637"/>
                <a:gd name="T8" fmla="*/ 1495 w 1667"/>
                <a:gd name="T9" fmla="*/ 1032 h 1637"/>
                <a:gd name="T10" fmla="*/ 1167 w 1667"/>
                <a:gd name="T11" fmla="*/ 1340 h 1637"/>
                <a:gd name="T12" fmla="*/ 1220 w 1667"/>
                <a:gd name="T13" fmla="*/ 1621 h 1637"/>
                <a:gd name="T14" fmla="*/ 1183 w 1667"/>
                <a:gd name="T15" fmla="*/ 1637 h 1637"/>
                <a:gd name="T16" fmla="*/ 999 w 1667"/>
                <a:gd name="T17" fmla="*/ 1377 h 1637"/>
                <a:gd name="T18" fmla="*/ 565 w 1667"/>
                <a:gd name="T19" fmla="*/ 1349 h 1637"/>
                <a:gd name="T20" fmla="*/ 205 w 1667"/>
                <a:gd name="T21" fmla="*/ 1069 h 1637"/>
                <a:gd name="T22" fmla="*/ 168 w 1667"/>
                <a:gd name="T23" fmla="*/ 1003 h 1637"/>
                <a:gd name="T24" fmla="*/ 221 w 1667"/>
                <a:gd name="T25" fmla="*/ 565 h 1637"/>
                <a:gd name="T26" fmla="*/ 233 w 1667"/>
                <a:gd name="T27" fmla="*/ 337 h 1637"/>
                <a:gd name="T28" fmla="*/ 581 w 1667"/>
                <a:gd name="T29" fmla="*/ 272 h 1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7" h="1637">
                  <a:moveTo>
                    <a:pt x="581" y="272"/>
                  </a:moveTo>
                  <a:cubicBezTo>
                    <a:pt x="581" y="272"/>
                    <a:pt x="811" y="0"/>
                    <a:pt x="1093" y="259"/>
                  </a:cubicBezTo>
                  <a:cubicBezTo>
                    <a:pt x="1093" y="259"/>
                    <a:pt x="1234" y="203"/>
                    <a:pt x="1372" y="305"/>
                  </a:cubicBezTo>
                  <a:cubicBezTo>
                    <a:pt x="1491" y="393"/>
                    <a:pt x="1453" y="590"/>
                    <a:pt x="1466" y="593"/>
                  </a:cubicBezTo>
                  <a:cubicBezTo>
                    <a:pt x="1667" y="650"/>
                    <a:pt x="1638" y="955"/>
                    <a:pt x="1495" y="1032"/>
                  </a:cubicBezTo>
                  <a:cubicBezTo>
                    <a:pt x="1495" y="1032"/>
                    <a:pt x="1586" y="1404"/>
                    <a:pt x="1167" y="1340"/>
                  </a:cubicBezTo>
                  <a:cubicBezTo>
                    <a:pt x="1220" y="1621"/>
                    <a:pt x="1220" y="1621"/>
                    <a:pt x="1220" y="1621"/>
                  </a:cubicBezTo>
                  <a:cubicBezTo>
                    <a:pt x="1183" y="1637"/>
                    <a:pt x="1183" y="1637"/>
                    <a:pt x="1183" y="1637"/>
                  </a:cubicBezTo>
                  <a:cubicBezTo>
                    <a:pt x="999" y="1377"/>
                    <a:pt x="999" y="1377"/>
                    <a:pt x="999" y="1377"/>
                  </a:cubicBezTo>
                  <a:cubicBezTo>
                    <a:pt x="999" y="1377"/>
                    <a:pt x="737" y="1572"/>
                    <a:pt x="565" y="1349"/>
                  </a:cubicBezTo>
                  <a:cubicBezTo>
                    <a:pt x="565" y="1349"/>
                    <a:pt x="188" y="1434"/>
                    <a:pt x="205" y="1069"/>
                  </a:cubicBezTo>
                  <a:cubicBezTo>
                    <a:pt x="221" y="1015"/>
                    <a:pt x="168" y="1003"/>
                    <a:pt x="168" y="1003"/>
                  </a:cubicBezTo>
                  <a:cubicBezTo>
                    <a:pt x="0" y="845"/>
                    <a:pt x="94" y="619"/>
                    <a:pt x="221" y="565"/>
                  </a:cubicBezTo>
                  <a:cubicBezTo>
                    <a:pt x="221" y="565"/>
                    <a:pt x="165" y="432"/>
                    <a:pt x="233" y="337"/>
                  </a:cubicBezTo>
                  <a:cubicBezTo>
                    <a:pt x="336" y="195"/>
                    <a:pt x="483" y="191"/>
                    <a:pt x="581" y="272"/>
                  </a:cubicBezTo>
                  <a:close/>
                </a:path>
              </a:pathLst>
            </a:custGeom>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121900" tIns="60950" rIns="121900" bIns="60950" numCol="1" anchor="t" anchorCtr="0" compatLnSpc="1"/>
            <a:lstStyle/>
            <a:p>
              <a:endParaRPr lang="en-US" sz="3600" b="1">
                <a:solidFill>
                  <a:schemeClr val="tx1">
                    <a:lumMod val="90000"/>
                    <a:lumOff val="10000"/>
                  </a:schemeClr>
                </a:solidFill>
              </a:endParaRPr>
            </a:p>
          </p:txBody>
        </p:sp>
      </p:grpSp>
      <p:sp>
        <p:nvSpPr>
          <p:cNvPr id="156" name="Freeform 145"/>
          <p:cNvSpPr/>
          <p:nvPr/>
        </p:nvSpPr>
        <p:spPr bwMode="auto">
          <a:xfrm rot="20393376">
            <a:off x="3610252" y="2275823"/>
            <a:ext cx="1381100" cy="1355975"/>
          </a:xfrm>
          <a:custGeom>
            <a:avLst/>
            <a:gdLst>
              <a:gd name="T0" fmla="*/ 581 w 1667"/>
              <a:gd name="T1" fmla="*/ 272 h 1637"/>
              <a:gd name="T2" fmla="*/ 1093 w 1667"/>
              <a:gd name="T3" fmla="*/ 259 h 1637"/>
              <a:gd name="T4" fmla="*/ 1372 w 1667"/>
              <a:gd name="T5" fmla="*/ 305 h 1637"/>
              <a:gd name="T6" fmla="*/ 1466 w 1667"/>
              <a:gd name="T7" fmla="*/ 593 h 1637"/>
              <a:gd name="T8" fmla="*/ 1495 w 1667"/>
              <a:gd name="T9" fmla="*/ 1032 h 1637"/>
              <a:gd name="T10" fmla="*/ 1167 w 1667"/>
              <a:gd name="T11" fmla="*/ 1340 h 1637"/>
              <a:gd name="T12" fmla="*/ 1220 w 1667"/>
              <a:gd name="T13" fmla="*/ 1621 h 1637"/>
              <a:gd name="T14" fmla="*/ 1183 w 1667"/>
              <a:gd name="T15" fmla="*/ 1637 h 1637"/>
              <a:gd name="T16" fmla="*/ 999 w 1667"/>
              <a:gd name="T17" fmla="*/ 1377 h 1637"/>
              <a:gd name="T18" fmla="*/ 565 w 1667"/>
              <a:gd name="T19" fmla="*/ 1349 h 1637"/>
              <a:gd name="T20" fmla="*/ 205 w 1667"/>
              <a:gd name="T21" fmla="*/ 1069 h 1637"/>
              <a:gd name="T22" fmla="*/ 168 w 1667"/>
              <a:gd name="T23" fmla="*/ 1003 h 1637"/>
              <a:gd name="T24" fmla="*/ 221 w 1667"/>
              <a:gd name="T25" fmla="*/ 565 h 1637"/>
              <a:gd name="T26" fmla="*/ 233 w 1667"/>
              <a:gd name="T27" fmla="*/ 337 h 1637"/>
              <a:gd name="T28" fmla="*/ 581 w 1667"/>
              <a:gd name="T29" fmla="*/ 272 h 1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7" h="1637">
                <a:moveTo>
                  <a:pt x="581" y="272"/>
                </a:moveTo>
                <a:cubicBezTo>
                  <a:pt x="581" y="272"/>
                  <a:pt x="811" y="0"/>
                  <a:pt x="1093" y="259"/>
                </a:cubicBezTo>
                <a:cubicBezTo>
                  <a:pt x="1093" y="259"/>
                  <a:pt x="1234" y="203"/>
                  <a:pt x="1372" y="305"/>
                </a:cubicBezTo>
                <a:cubicBezTo>
                  <a:pt x="1491" y="393"/>
                  <a:pt x="1453" y="590"/>
                  <a:pt x="1466" y="593"/>
                </a:cubicBezTo>
                <a:cubicBezTo>
                  <a:pt x="1667" y="650"/>
                  <a:pt x="1638" y="955"/>
                  <a:pt x="1495" y="1032"/>
                </a:cubicBezTo>
                <a:cubicBezTo>
                  <a:pt x="1495" y="1032"/>
                  <a:pt x="1586" y="1404"/>
                  <a:pt x="1167" y="1340"/>
                </a:cubicBezTo>
                <a:cubicBezTo>
                  <a:pt x="1220" y="1621"/>
                  <a:pt x="1220" y="1621"/>
                  <a:pt x="1220" y="1621"/>
                </a:cubicBezTo>
                <a:cubicBezTo>
                  <a:pt x="1183" y="1637"/>
                  <a:pt x="1183" y="1637"/>
                  <a:pt x="1183" y="1637"/>
                </a:cubicBezTo>
                <a:cubicBezTo>
                  <a:pt x="999" y="1377"/>
                  <a:pt x="999" y="1377"/>
                  <a:pt x="999" y="1377"/>
                </a:cubicBezTo>
                <a:cubicBezTo>
                  <a:pt x="999" y="1377"/>
                  <a:pt x="737" y="1572"/>
                  <a:pt x="565" y="1349"/>
                </a:cubicBezTo>
                <a:cubicBezTo>
                  <a:pt x="565" y="1349"/>
                  <a:pt x="188" y="1434"/>
                  <a:pt x="205" y="1069"/>
                </a:cubicBezTo>
                <a:cubicBezTo>
                  <a:pt x="221" y="1015"/>
                  <a:pt x="168" y="1003"/>
                  <a:pt x="168" y="1003"/>
                </a:cubicBezTo>
                <a:cubicBezTo>
                  <a:pt x="0" y="845"/>
                  <a:pt x="94" y="619"/>
                  <a:pt x="221" y="565"/>
                </a:cubicBezTo>
                <a:cubicBezTo>
                  <a:pt x="221" y="565"/>
                  <a:pt x="165" y="432"/>
                  <a:pt x="233" y="337"/>
                </a:cubicBezTo>
                <a:cubicBezTo>
                  <a:pt x="336" y="195"/>
                  <a:pt x="483" y="191"/>
                  <a:pt x="581" y="272"/>
                </a:cubicBezTo>
                <a:close/>
              </a:path>
            </a:pathLst>
          </a:custGeom>
          <a:scene3d>
            <a:camera prst="orthographicFront">
              <a:rot lat="0" lon="0" rev="0"/>
            </a:camera>
            <a:lightRig rig="threePt" dir="t">
              <a:rot lat="0" lon="0" rev="1200000"/>
            </a:lightRig>
          </a:scene3d>
          <a:sp3d>
            <a:bevelT w="0" h="25400"/>
          </a:sp3d>
        </p:spPr>
        <p:style>
          <a:lnRef idx="0">
            <a:schemeClr val="accent2"/>
          </a:lnRef>
          <a:fillRef idx="3">
            <a:schemeClr val="accent2"/>
          </a:fillRef>
          <a:effectRef idx="3">
            <a:schemeClr val="accent2"/>
          </a:effectRef>
          <a:fontRef idx="minor">
            <a:schemeClr val="lt1"/>
          </a:fontRef>
        </p:style>
        <p:txBody>
          <a:bodyPr vert="horz" wrap="square" lIns="91425" tIns="45712" rIns="91425" bIns="45712" numCol="1" anchor="t" anchorCtr="0" compatLnSpc="1"/>
          <a:lstStyle/>
          <a:p>
            <a:endParaRPr lang="en-US" sz="3600" b="1">
              <a:solidFill>
                <a:schemeClr val="tx1">
                  <a:lumMod val="90000"/>
                  <a:lumOff val="10000"/>
                </a:schemeClr>
              </a:solidFill>
            </a:endParaRPr>
          </a:p>
        </p:txBody>
      </p:sp>
      <p:sp>
        <p:nvSpPr>
          <p:cNvPr id="157" name="Freeform 145"/>
          <p:cNvSpPr/>
          <p:nvPr/>
        </p:nvSpPr>
        <p:spPr bwMode="auto">
          <a:xfrm rot="1479810">
            <a:off x="5359356" y="1749067"/>
            <a:ext cx="1381100" cy="1355975"/>
          </a:xfrm>
          <a:custGeom>
            <a:avLst/>
            <a:gdLst>
              <a:gd name="T0" fmla="*/ 581 w 1667"/>
              <a:gd name="T1" fmla="*/ 272 h 1637"/>
              <a:gd name="T2" fmla="*/ 1093 w 1667"/>
              <a:gd name="T3" fmla="*/ 259 h 1637"/>
              <a:gd name="T4" fmla="*/ 1372 w 1667"/>
              <a:gd name="T5" fmla="*/ 305 h 1637"/>
              <a:gd name="T6" fmla="*/ 1466 w 1667"/>
              <a:gd name="T7" fmla="*/ 593 h 1637"/>
              <a:gd name="T8" fmla="*/ 1495 w 1667"/>
              <a:gd name="T9" fmla="*/ 1032 h 1637"/>
              <a:gd name="T10" fmla="*/ 1167 w 1667"/>
              <a:gd name="T11" fmla="*/ 1340 h 1637"/>
              <a:gd name="T12" fmla="*/ 1220 w 1667"/>
              <a:gd name="T13" fmla="*/ 1621 h 1637"/>
              <a:gd name="T14" fmla="*/ 1183 w 1667"/>
              <a:gd name="T15" fmla="*/ 1637 h 1637"/>
              <a:gd name="T16" fmla="*/ 999 w 1667"/>
              <a:gd name="T17" fmla="*/ 1377 h 1637"/>
              <a:gd name="T18" fmla="*/ 565 w 1667"/>
              <a:gd name="T19" fmla="*/ 1349 h 1637"/>
              <a:gd name="T20" fmla="*/ 205 w 1667"/>
              <a:gd name="T21" fmla="*/ 1069 h 1637"/>
              <a:gd name="T22" fmla="*/ 168 w 1667"/>
              <a:gd name="T23" fmla="*/ 1003 h 1637"/>
              <a:gd name="T24" fmla="*/ 221 w 1667"/>
              <a:gd name="T25" fmla="*/ 565 h 1637"/>
              <a:gd name="T26" fmla="*/ 233 w 1667"/>
              <a:gd name="T27" fmla="*/ 337 h 1637"/>
              <a:gd name="T28" fmla="*/ 581 w 1667"/>
              <a:gd name="T29" fmla="*/ 272 h 1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7" h="1637">
                <a:moveTo>
                  <a:pt x="581" y="272"/>
                </a:moveTo>
                <a:cubicBezTo>
                  <a:pt x="581" y="272"/>
                  <a:pt x="811" y="0"/>
                  <a:pt x="1093" y="259"/>
                </a:cubicBezTo>
                <a:cubicBezTo>
                  <a:pt x="1093" y="259"/>
                  <a:pt x="1234" y="203"/>
                  <a:pt x="1372" y="305"/>
                </a:cubicBezTo>
                <a:cubicBezTo>
                  <a:pt x="1491" y="393"/>
                  <a:pt x="1453" y="590"/>
                  <a:pt x="1466" y="593"/>
                </a:cubicBezTo>
                <a:cubicBezTo>
                  <a:pt x="1667" y="650"/>
                  <a:pt x="1638" y="955"/>
                  <a:pt x="1495" y="1032"/>
                </a:cubicBezTo>
                <a:cubicBezTo>
                  <a:pt x="1495" y="1032"/>
                  <a:pt x="1586" y="1404"/>
                  <a:pt x="1167" y="1340"/>
                </a:cubicBezTo>
                <a:cubicBezTo>
                  <a:pt x="1220" y="1621"/>
                  <a:pt x="1220" y="1621"/>
                  <a:pt x="1220" y="1621"/>
                </a:cubicBezTo>
                <a:cubicBezTo>
                  <a:pt x="1183" y="1637"/>
                  <a:pt x="1183" y="1637"/>
                  <a:pt x="1183" y="1637"/>
                </a:cubicBezTo>
                <a:cubicBezTo>
                  <a:pt x="999" y="1377"/>
                  <a:pt x="999" y="1377"/>
                  <a:pt x="999" y="1377"/>
                </a:cubicBezTo>
                <a:cubicBezTo>
                  <a:pt x="999" y="1377"/>
                  <a:pt x="737" y="1572"/>
                  <a:pt x="565" y="1349"/>
                </a:cubicBezTo>
                <a:cubicBezTo>
                  <a:pt x="565" y="1349"/>
                  <a:pt x="188" y="1434"/>
                  <a:pt x="205" y="1069"/>
                </a:cubicBezTo>
                <a:cubicBezTo>
                  <a:pt x="221" y="1015"/>
                  <a:pt x="168" y="1003"/>
                  <a:pt x="168" y="1003"/>
                </a:cubicBezTo>
                <a:cubicBezTo>
                  <a:pt x="0" y="845"/>
                  <a:pt x="94" y="619"/>
                  <a:pt x="221" y="565"/>
                </a:cubicBezTo>
                <a:cubicBezTo>
                  <a:pt x="221" y="565"/>
                  <a:pt x="165" y="432"/>
                  <a:pt x="233" y="337"/>
                </a:cubicBezTo>
                <a:cubicBezTo>
                  <a:pt x="336" y="195"/>
                  <a:pt x="483" y="191"/>
                  <a:pt x="581" y="272"/>
                </a:cubicBezTo>
                <a:close/>
              </a:path>
            </a:pathLst>
          </a:custGeom>
          <a:scene3d>
            <a:camera prst="orthographicFront">
              <a:rot lat="0" lon="0" rev="0"/>
            </a:camera>
            <a:lightRig rig="threePt" dir="t">
              <a:rot lat="0" lon="0" rev="1200000"/>
            </a:lightRig>
          </a:scene3d>
          <a:sp3d>
            <a:bevelT w="0" h="0"/>
          </a:sp3d>
        </p:spPr>
        <p:style>
          <a:lnRef idx="0">
            <a:schemeClr val="accent3"/>
          </a:lnRef>
          <a:fillRef idx="3">
            <a:schemeClr val="accent3"/>
          </a:fillRef>
          <a:effectRef idx="3">
            <a:schemeClr val="accent3"/>
          </a:effectRef>
          <a:fontRef idx="minor">
            <a:schemeClr val="lt1"/>
          </a:fontRef>
        </p:style>
        <p:txBody>
          <a:bodyPr vert="horz" wrap="square" lIns="91425" tIns="45712" rIns="91425" bIns="45712" numCol="1" anchor="t" anchorCtr="0" compatLnSpc="1"/>
          <a:lstStyle/>
          <a:p>
            <a:endParaRPr lang="en-US" sz="3600" b="1">
              <a:solidFill>
                <a:schemeClr val="tx1">
                  <a:lumMod val="90000"/>
                  <a:lumOff val="10000"/>
                </a:schemeClr>
              </a:solidFill>
            </a:endParaRPr>
          </a:p>
        </p:txBody>
      </p:sp>
      <p:sp>
        <p:nvSpPr>
          <p:cNvPr id="158" name="Freeform 145"/>
          <p:cNvSpPr/>
          <p:nvPr/>
        </p:nvSpPr>
        <p:spPr bwMode="auto">
          <a:xfrm rot="3498738">
            <a:off x="7028768" y="2237623"/>
            <a:ext cx="1381527" cy="1355556"/>
          </a:xfrm>
          <a:custGeom>
            <a:avLst/>
            <a:gdLst>
              <a:gd name="T0" fmla="*/ 581 w 1667"/>
              <a:gd name="T1" fmla="*/ 272 h 1637"/>
              <a:gd name="T2" fmla="*/ 1093 w 1667"/>
              <a:gd name="T3" fmla="*/ 259 h 1637"/>
              <a:gd name="T4" fmla="*/ 1372 w 1667"/>
              <a:gd name="T5" fmla="*/ 305 h 1637"/>
              <a:gd name="T6" fmla="*/ 1466 w 1667"/>
              <a:gd name="T7" fmla="*/ 593 h 1637"/>
              <a:gd name="T8" fmla="*/ 1495 w 1667"/>
              <a:gd name="T9" fmla="*/ 1032 h 1637"/>
              <a:gd name="T10" fmla="*/ 1167 w 1667"/>
              <a:gd name="T11" fmla="*/ 1340 h 1637"/>
              <a:gd name="T12" fmla="*/ 1220 w 1667"/>
              <a:gd name="T13" fmla="*/ 1621 h 1637"/>
              <a:gd name="T14" fmla="*/ 1183 w 1667"/>
              <a:gd name="T15" fmla="*/ 1637 h 1637"/>
              <a:gd name="T16" fmla="*/ 999 w 1667"/>
              <a:gd name="T17" fmla="*/ 1377 h 1637"/>
              <a:gd name="T18" fmla="*/ 565 w 1667"/>
              <a:gd name="T19" fmla="*/ 1349 h 1637"/>
              <a:gd name="T20" fmla="*/ 205 w 1667"/>
              <a:gd name="T21" fmla="*/ 1069 h 1637"/>
              <a:gd name="T22" fmla="*/ 168 w 1667"/>
              <a:gd name="T23" fmla="*/ 1003 h 1637"/>
              <a:gd name="T24" fmla="*/ 221 w 1667"/>
              <a:gd name="T25" fmla="*/ 565 h 1637"/>
              <a:gd name="T26" fmla="*/ 233 w 1667"/>
              <a:gd name="T27" fmla="*/ 337 h 1637"/>
              <a:gd name="T28" fmla="*/ 581 w 1667"/>
              <a:gd name="T29" fmla="*/ 272 h 1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7" h="1637">
                <a:moveTo>
                  <a:pt x="581" y="272"/>
                </a:moveTo>
                <a:cubicBezTo>
                  <a:pt x="581" y="272"/>
                  <a:pt x="811" y="0"/>
                  <a:pt x="1093" y="259"/>
                </a:cubicBezTo>
                <a:cubicBezTo>
                  <a:pt x="1093" y="259"/>
                  <a:pt x="1234" y="203"/>
                  <a:pt x="1372" y="305"/>
                </a:cubicBezTo>
                <a:cubicBezTo>
                  <a:pt x="1491" y="393"/>
                  <a:pt x="1453" y="590"/>
                  <a:pt x="1466" y="593"/>
                </a:cubicBezTo>
                <a:cubicBezTo>
                  <a:pt x="1667" y="650"/>
                  <a:pt x="1638" y="955"/>
                  <a:pt x="1495" y="1032"/>
                </a:cubicBezTo>
                <a:cubicBezTo>
                  <a:pt x="1495" y="1032"/>
                  <a:pt x="1586" y="1404"/>
                  <a:pt x="1167" y="1340"/>
                </a:cubicBezTo>
                <a:cubicBezTo>
                  <a:pt x="1220" y="1621"/>
                  <a:pt x="1220" y="1621"/>
                  <a:pt x="1220" y="1621"/>
                </a:cubicBezTo>
                <a:cubicBezTo>
                  <a:pt x="1183" y="1637"/>
                  <a:pt x="1183" y="1637"/>
                  <a:pt x="1183" y="1637"/>
                </a:cubicBezTo>
                <a:cubicBezTo>
                  <a:pt x="999" y="1377"/>
                  <a:pt x="999" y="1377"/>
                  <a:pt x="999" y="1377"/>
                </a:cubicBezTo>
                <a:cubicBezTo>
                  <a:pt x="999" y="1377"/>
                  <a:pt x="737" y="1572"/>
                  <a:pt x="565" y="1349"/>
                </a:cubicBezTo>
                <a:cubicBezTo>
                  <a:pt x="565" y="1349"/>
                  <a:pt x="188" y="1434"/>
                  <a:pt x="205" y="1069"/>
                </a:cubicBezTo>
                <a:cubicBezTo>
                  <a:pt x="221" y="1015"/>
                  <a:pt x="168" y="1003"/>
                  <a:pt x="168" y="1003"/>
                </a:cubicBezTo>
                <a:cubicBezTo>
                  <a:pt x="0" y="845"/>
                  <a:pt x="94" y="619"/>
                  <a:pt x="221" y="565"/>
                </a:cubicBezTo>
                <a:cubicBezTo>
                  <a:pt x="221" y="565"/>
                  <a:pt x="165" y="432"/>
                  <a:pt x="233" y="337"/>
                </a:cubicBezTo>
                <a:cubicBezTo>
                  <a:pt x="336" y="195"/>
                  <a:pt x="483" y="191"/>
                  <a:pt x="581" y="272"/>
                </a:cubicBezTo>
                <a:close/>
              </a:path>
            </a:pathLst>
          </a:custGeom>
          <a:scene3d>
            <a:camera prst="orthographicFront">
              <a:rot lat="0" lon="0" rev="0"/>
            </a:camera>
            <a:lightRig rig="threePt" dir="t">
              <a:rot lat="0" lon="0" rev="1200000"/>
            </a:lightRig>
          </a:scene3d>
          <a:sp3d>
            <a:bevelT w="0" h="0"/>
          </a:sp3d>
        </p:spPr>
        <p:style>
          <a:lnRef idx="0">
            <a:schemeClr val="accent4"/>
          </a:lnRef>
          <a:fillRef idx="3">
            <a:schemeClr val="accent4"/>
          </a:fillRef>
          <a:effectRef idx="3">
            <a:schemeClr val="accent4"/>
          </a:effectRef>
          <a:fontRef idx="minor">
            <a:schemeClr val="lt1"/>
          </a:fontRef>
        </p:style>
        <p:txBody>
          <a:bodyPr vert="horz" wrap="square" lIns="91425" tIns="45712" rIns="91425" bIns="45712" numCol="1" anchor="t" anchorCtr="0" compatLnSpc="1"/>
          <a:lstStyle/>
          <a:p>
            <a:endParaRPr lang="en-US" sz="3600" b="1">
              <a:solidFill>
                <a:schemeClr val="tx1">
                  <a:lumMod val="90000"/>
                  <a:lumOff val="10000"/>
                </a:schemeClr>
              </a:solidFill>
            </a:endParaRPr>
          </a:p>
        </p:txBody>
      </p:sp>
      <p:sp>
        <p:nvSpPr>
          <p:cNvPr id="159" name="Freeform 145"/>
          <p:cNvSpPr/>
          <p:nvPr/>
        </p:nvSpPr>
        <p:spPr bwMode="auto">
          <a:xfrm rot="5400000">
            <a:off x="8171755" y="3443873"/>
            <a:ext cx="1381527" cy="1355556"/>
          </a:xfrm>
          <a:custGeom>
            <a:avLst/>
            <a:gdLst>
              <a:gd name="T0" fmla="*/ 581 w 1667"/>
              <a:gd name="T1" fmla="*/ 272 h 1637"/>
              <a:gd name="T2" fmla="*/ 1093 w 1667"/>
              <a:gd name="T3" fmla="*/ 259 h 1637"/>
              <a:gd name="T4" fmla="*/ 1372 w 1667"/>
              <a:gd name="T5" fmla="*/ 305 h 1637"/>
              <a:gd name="T6" fmla="*/ 1466 w 1667"/>
              <a:gd name="T7" fmla="*/ 593 h 1637"/>
              <a:gd name="T8" fmla="*/ 1495 w 1667"/>
              <a:gd name="T9" fmla="*/ 1032 h 1637"/>
              <a:gd name="T10" fmla="*/ 1167 w 1667"/>
              <a:gd name="T11" fmla="*/ 1340 h 1637"/>
              <a:gd name="T12" fmla="*/ 1220 w 1667"/>
              <a:gd name="T13" fmla="*/ 1621 h 1637"/>
              <a:gd name="T14" fmla="*/ 1183 w 1667"/>
              <a:gd name="T15" fmla="*/ 1637 h 1637"/>
              <a:gd name="T16" fmla="*/ 999 w 1667"/>
              <a:gd name="T17" fmla="*/ 1377 h 1637"/>
              <a:gd name="T18" fmla="*/ 565 w 1667"/>
              <a:gd name="T19" fmla="*/ 1349 h 1637"/>
              <a:gd name="T20" fmla="*/ 205 w 1667"/>
              <a:gd name="T21" fmla="*/ 1069 h 1637"/>
              <a:gd name="T22" fmla="*/ 168 w 1667"/>
              <a:gd name="T23" fmla="*/ 1003 h 1637"/>
              <a:gd name="T24" fmla="*/ 221 w 1667"/>
              <a:gd name="T25" fmla="*/ 565 h 1637"/>
              <a:gd name="T26" fmla="*/ 233 w 1667"/>
              <a:gd name="T27" fmla="*/ 337 h 1637"/>
              <a:gd name="T28" fmla="*/ 581 w 1667"/>
              <a:gd name="T29" fmla="*/ 272 h 1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7" h="1637">
                <a:moveTo>
                  <a:pt x="581" y="272"/>
                </a:moveTo>
                <a:cubicBezTo>
                  <a:pt x="581" y="272"/>
                  <a:pt x="811" y="0"/>
                  <a:pt x="1093" y="259"/>
                </a:cubicBezTo>
                <a:cubicBezTo>
                  <a:pt x="1093" y="259"/>
                  <a:pt x="1234" y="203"/>
                  <a:pt x="1372" y="305"/>
                </a:cubicBezTo>
                <a:cubicBezTo>
                  <a:pt x="1491" y="393"/>
                  <a:pt x="1453" y="590"/>
                  <a:pt x="1466" y="593"/>
                </a:cubicBezTo>
                <a:cubicBezTo>
                  <a:pt x="1667" y="650"/>
                  <a:pt x="1638" y="955"/>
                  <a:pt x="1495" y="1032"/>
                </a:cubicBezTo>
                <a:cubicBezTo>
                  <a:pt x="1495" y="1032"/>
                  <a:pt x="1586" y="1404"/>
                  <a:pt x="1167" y="1340"/>
                </a:cubicBezTo>
                <a:cubicBezTo>
                  <a:pt x="1220" y="1621"/>
                  <a:pt x="1220" y="1621"/>
                  <a:pt x="1220" y="1621"/>
                </a:cubicBezTo>
                <a:cubicBezTo>
                  <a:pt x="1183" y="1637"/>
                  <a:pt x="1183" y="1637"/>
                  <a:pt x="1183" y="1637"/>
                </a:cubicBezTo>
                <a:cubicBezTo>
                  <a:pt x="999" y="1377"/>
                  <a:pt x="999" y="1377"/>
                  <a:pt x="999" y="1377"/>
                </a:cubicBezTo>
                <a:cubicBezTo>
                  <a:pt x="999" y="1377"/>
                  <a:pt x="737" y="1572"/>
                  <a:pt x="565" y="1349"/>
                </a:cubicBezTo>
                <a:cubicBezTo>
                  <a:pt x="565" y="1349"/>
                  <a:pt x="188" y="1434"/>
                  <a:pt x="205" y="1069"/>
                </a:cubicBezTo>
                <a:cubicBezTo>
                  <a:pt x="221" y="1015"/>
                  <a:pt x="168" y="1003"/>
                  <a:pt x="168" y="1003"/>
                </a:cubicBezTo>
                <a:cubicBezTo>
                  <a:pt x="0" y="845"/>
                  <a:pt x="94" y="619"/>
                  <a:pt x="221" y="565"/>
                </a:cubicBezTo>
                <a:cubicBezTo>
                  <a:pt x="221" y="565"/>
                  <a:pt x="165" y="432"/>
                  <a:pt x="233" y="337"/>
                </a:cubicBezTo>
                <a:cubicBezTo>
                  <a:pt x="336" y="195"/>
                  <a:pt x="483" y="191"/>
                  <a:pt x="581" y="272"/>
                </a:cubicBezTo>
                <a:close/>
              </a:path>
            </a:pathLst>
          </a:custGeom>
          <a:solidFill>
            <a:schemeClr val="accent1"/>
          </a:solidFill>
          <a:scene3d>
            <a:camera prst="orthographicFront">
              <a:rot lat="0" lon="0" rev="0"/>
            </a:camera>
            <a:lightRig rig="threePt" dir="t">
              <a:rot lat="0" lon="0" rev="1200000"/>
            </a:lightRig>
          </a:scene3d>
          <a:sp3d>
            <a:bevelT w="0" h="0"/>
          </a:sp3d>
        </p:spPr>
        <p:style>
          <a:lnRef idx="0">
            <a:schemeClr val="accent5"/>
          </a:lnRef>
          <a:fillRef idx="3">
            <a:schemeClr val="accent5"/>
          </a:fillRef>
          <a:effectRef idx="3">
            <a:schemeClr val="accent5"/>
          </a:effectRef>
          <a:fontRef idx="minor">
            <a:schemeClr val="lt1"/>
          </a:fontRef>
        </p:style>
        <p:txBody>
          <a:bodyPr vert="horz" wrap="square" lIns="91425" tIns="45712" rIns="91425" bIns="45712" numCol="1" anchor="t" anchorCtr="0" compatLnSpc="1"/>
          <a:lstStyle/>
          <a:p>
            <a:endParaRPr lang="en-US" sz="3600" b="1">
              <a:solidFill>
                <a:schemeClr val="tx1">
                  <a:lumMod val="90000"/>
                  <a:lumOff val="10000"/>
                </a:schemeClr>
              </a:solidFill>
            </a:endParaRPr>
          </a:p>
        </p:txBody>
      </p:sp>
      <p:sp>
        <p:nvSpPr>
          <p:cNvPr id="59" name="Oval 58"/>
          <p:cNvSpPr/>
          <p:nvPr/>
        </p:nvSpPr>
        <p:spPr>
          <a:xfrm>
            <a:off x="3018802" y="3824149"/>
            <a:ext cx="493699" cy="495025"/>
          </a:xfrm>
          <a:prstGeom prst="ellipse">
            <a:avLst/>
          </a:prstGeom>
          <a:ln>
            <a:solidFill>
              <a:schemeClr val="bg1"/>
            </a:solid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91425" tIns="45712" rIns="91425" bIns="45712" rtlCol="0" anchor="ctr"/>
          <a:lstStyle/>
          <a:p>
            <a:pPr algn="ctr"/>
            <a:endParaRPr lang="en-US" sz="3600" b="1">
              <a:solidFill>
                <a:schemeClr val="tx1">
                  <a:lumMod val="90000"/>
                  <a:lumOff val="10000"/>
                </a:schemeClr>
              </a:solidFill>
            </a:endParaRPr>
          </a:p>
        </p:txBody>
      </p:sp>
      <p:sp>
        <p:nvSpPr>
          <p:cNvPr id="161" name="Oval 160"/>
          <p:cNvSpPr/>
          <p:nvPr/>
        </p:nvSpPr>
        <p:spPr>
          <a:xfrm>
            <a:off x="4031141" y="2706812"/>
            <a:ext cx="493699" cy="495025"/>
          </a:xfrm>
          <a:prstGeom prst="ellipse">
            <a:avLst/>
          </a:prstGeom>
          <a:ln>
            <a:solidFill>
              <a:schemeClr val="bg1"/>
            </a:solidFill>
          </a:ln>
          <a:effectLst/>
          <a:scene3d>
            <a:camera prst="orthographicFront">
              <a:rot lat="0" lon="0" rev="0"/>
            </a:camera>
            <a:lightRig rig="threePt" dir="t">
              <a:rot lat="0" lon="0" rev="1200000"/>
            </a:lightRig>
          </a:scene3d>
          <a:sp3d>
            <a:bevelT w="0" h="0"/>
          </a:sp3d>
        </p:spPr>
        <p:style>
          <a:lnRef idx="0">
            <a:schemeClr val="accent2"/>
          </a:lnRef>
          <a:fillRef idx="3">
            <a:schemeClr val="accent2"/>
          </a:fillRef>
          <a:effectRef idx="3">
            <a:schemeClr val="accent2"/>
          </a:effectRef>
          <a:fontRef idx="minor">
            <a:schemeClr val="lt1"/>
          </a:fontRef>
        </p:style>
        <p:txBody>
          <a:bodyPr lIns="91425" tIns="45712" rIns="91425" bIns="45712" rtlCol="0" anchor="ctr"/>
          <a:lstStyle/>
          <a:p>
            <a:pPr algn="ctr"/>
            <a:endParaRPr lang="en-US" sz="3600" b="1" dirty="0">
              <a:solidFill>
                <a:schemeClr val="tx1">
                  <a:lumMod val="90000"/>
                  <a:lumOff val="10000"/>
                </a:schemeClr>
              </a:solidFill>
            </a:endParaRPr>
          </a:p>
        </p:txBody>
      </p:sp>
      <p:sp>
        <p:nvSpPr>
          <p:cNvPr id="162" name="Oval 161"/>
          <p:cNvSpPr/>
          <p:nvPr/>
        </p:nvSpPr>
        <p:spPr>
          <a:xfrm>
            <a:off x="5803056" y="2181713"/>
            <a:ext cx="493699" cy="495025"/>
          </a:xfrm>
          <a:prstGeom prst="ellipse">
            <a:avLst/>
          </a:prstGeom>
          <a:ln>
            <a:solidFill>
              <a:schemeClr val="bg1"/>
            </a:solidFill>
          </a:ln>
          <a:effectLst/>
          <a:scene3d>
            <a:camera prst="orthographicFront">
              <a:rot lat="0" lon="0" rev="0"/>
            </a:camera>
            <a:lightRig rig="threePt" dir="t">
              <a:rot lat="0" lon="0" rev="1200000"/>
            </a:lightRig>
          </a:scene3d>
          <a:sp3d>
            <a:bevelT w="0" h="0"/>
          </a:sp3d>
        </p:spPr>
        <p:style>
          <a:lnRef idx="0">
            <a:schemeClr val="accent3"/>
          </a:lnRef>
          <a:fillRef idx="3">
            <a:schemeClr val="accent3"/>
          </a:fillRef>
          <a:effectRef idx="3">
            <a:schemeClr val="accent3"/>
          </a:effectRef>
          <a:fontRef idx="minor">
            <a:schemeClr val="lt1"/>
          </a:fontRef>
        </p:style>
        <p:txBody>
          <a:bodyPr lIns="91425" tIns="45712" rIns="91425" bIns="45712" rtlCol="0" anchor="ctr"/>
          <a:lstStyle/>
          <a:p>
            <a:pPr algn="ctr"/>
            <a:endParaRPr lang="en-US" sz="3600" b="1">
              <a:solidFill>
                <a:schemeClr val="tx1">
                  <a:lumMod val="90000"/>
                  <a:lumOff val="10000"/>
                </a:schemeClr>
              </a:solidFill>
            </a:endParaRPr>
          </a:p>
        </p:txBody>
      </p:sp>
      <p:sp>
        <p:nvSpPr>
          <p:cNvPr id="163" name="Oval 162"/>
          <p:cNvSpPr/>
          <p:nvPr/>
        </p:nvSpPr>
        <p:spPr>
          <a:xfrm>
            <a:off x="7464156" y="2686166"/>
            <a:ext cx="493699" cy="495025"/>
          </a:xfrm>
          <a:prstGeom prst="ellipse">
            <a:avLst/>
          </a:prstGeom>
          <a:ln>
            <a:solidFill>
              <a:schemeClr val="bg1"/>
            </a:solidFill>
          </a:ln>
          <a:effectLst/>
          <a:scene3d>
            <a:camera prst="orthographicFront">
              <a:rot lat="0" lon="0" rev="0"/>
            </a:camera>
            <a:lightRig rig="threePt" dir="t">
              <a:rot lat="0" lon="0" rev="1200000"/>
            </a:lightRig>
          </a:scene3d>
          <a:sp3d>
            <a:bevelT w="0" h="0"/>
          </a:sp3d>
        </p:spPr>
        <p:style>
          <a:lnRef idx="0">
            <a:schemeClr val="accent4"/>
          </a:lnRef>
          <a:fillRef idx="3">
            <a:schemeClr val="accent4"/>
          </a:fillRef>
          <a:effectRef idx="3">
            <a:schemeClr val="accent4"/>
          </a:effectRef>
          <a:fontRef idx="minor">
            <a:schemeClr val="lt1"/>
          </a:fontRef>
        </p:style>
        <p:txBody>
          <a:bodyPr lIns="91425" tIns="45712" rIns="91425" bIns="45712" rtlCol="0" anchor="ctr"/>
          <a:lstStyle/>
          <a:p>
            <a:pPr algn="ctr"/>
            <a:endParaRPr lang="en-US" sz="3600" b="1">
              <a:solidFill>
                <a:schemeClr val="tx1">
                  <a:lumMod val="90000"/>
                  <a:lumOff val="10000"/>
                </a:schemeClr>
              </a:solidFill>
            </a:endParaRPr>
          </a:p>
        </p:txBody>
      </p:sp>
      <p:sp>
        <p:nvSpPr>
          <p:cNvPr id="164" name="Oval 163"/>
          <p:cNvSpPr/>
          <p:nvPr/>
        </p:nvSpPr>
        <p:spPr>
          <a:xfrm>
            <a:off x="8615670" y="3874138"/>
            <a:ext cx="493699" cy="495025"/>
          </a:xfrm>
          <a:prstGeom prst="ellipse">
            <a:avLst/>
          </a:prstGeom>
          <a:solidFill>
            <a:schemeClr val="accent1"/>
          </a:solidFill>
          <a:ln>
            <a:solidFill>
              <a:schemeClr val="bg1"/>
            </a:solidFill>
          </a:ln>
          <a:effectLst/>
          <a:scene3d>
            <a:camera prst="orthographicFront">
              <a:rot lat="0" lon="0" rev="0"/>
            </a:camera>
            <a:lightRig rig="threePt" dir="t">
              <a:rot lat="0" lon="0" rev="1200000"/>
            </a:lightRig>
          </a:scene3d>
          <a:sp3d>
            <a:bevelT w="0" h="25400"/>
          </a:sp3d>
        </p:spPr>
        <p:style>
          <a:lnRef idx="0">
            <a:schemeClr val="accent5"/>
          </a:lnRef>
          <a:fillRef idx="3">
            <a:schemeClr val="accent5"/>
          </a:fillRef>
          <a:effectRef idx="3">
            <a:schemeClr val="accent5"/>
          </a:effectRef>
          <a:fontRef idx="minor">
            <a:schemeClr val="lt1"/>
          </a:fontRef>
        </p:style>
        <p:txBody>
          <a:bodyPr lIns="91425" tIns="45712" rIns="91425" bIns="45712" rtlCol="0" anchor="ctr"/>
          <a:lstStyle/>
          <a:p>
            <a:pPr algn="ctr"/>
            <a:endParaRPr lang="en-US" sz="3600" b="1">
              <a:solidFill>
                <a:schemeClr val="tx1">
                  <a:lumMod val="90000"/>
                  <a:lumOff val="10000"/>
                </a:schemeClr>
              </a:solidFill>
            </a:endParaRPr>
          </a:p>
        </p:txBody>
      </p:sp>
      <p:sp>
        <p:nvSpPr>
          <p:cNvPr id="60" name="Rectangle 59"/>
          <p:cNvSpPr/>
          <p:nvPr/>
        </p:nvSpPr>
        <p:spPr>
          <a:xfrm>
            <a:off x="3063863" y="3903273"/>
            <a:ext cx="384810" cy="335915"/>
          </a:xfrm>
          <a:prstGeom prst="rect">
            <a:avLst/>
          </a:prstGeom>
        </p:spPr>
        <p:txBody>
          <a:bodyPr wrap="none" lIns="91425" tIns="45712" rIns="91425" bIns="45712">
            <a:spAutoFit/>
          </a:bodyPr>
          <a:lstStyle/>
          <a:p>
            <a:pPr algn="ctr"/>
            <a:r>
              <a:rPr lang="en-US" sz="1600" b="1" dirty="0">
                <a:solidFill>
                  <a:schemeClr val="tx1">
                    <a:lumMod val="90000"/>
                    <a:lumOff val="10000"/>
                  </a:schemeClr>
                </a:solidFill>
                <a:latin typeface="FontAwesome" pitchFamily="2" charset="0"/>
              </a:rPr>
              <a:t></a:t>
            </a:r>
            <a:endParaRPr lang="en-US" sz="1600" b="1" dirty="0">
              <a:solidFill>
                <a:schemeClr val="tx1">
                  <a:lumMod val="90000"/>
                  <a:lumOff val="10000"/>
                </a:schemeClr>
              </a:solidFill>
              <a:latin typeface="FontAwesome" pitchFamily="2" charset="0"/>
            </a:endParaRPr>
          </a:p>
        </p:txBody>
      </p:sp>
      <p:sp>
        <p:nvSpPr>
          <p:cNvPr id="166" name="Rectangle 165"/>
          <p:cNvSpPr/>
          <p:nvPr/>
        </p:nvSpPr>
        <p:spPr>
          <a:xfrm flipV="1">
            <a:off x="4113053" y="3097752"/>
            <a:ext cx="372694" cy="335915"/>
          </a:xfrm>
          <a:prstGeom prst="rect">
            <a:avLst/>
          </a:prstGeom>
        </p:spPr>
        <p:txBody>
          <a:bodyPr wrap="square" lIns="91425" tIns="45712" rIns="91425" bIns="45712">
            <a:spAutoFit/>
          </a:bodyPr>
          <a:lstStyle/>
          <a:p>
            <a:pPr algn="ctr"/>
            <a:r>
              <a:rPr lang="en-AU" sz="1600" b="1" dirty="0">
                <a:solidFill>
                  <a:schemeClr val="tx1">
                    <a:lumMod val="90000"/>
                    <a:lumOff val="10000"/>
                  </a:schemeClr>
                </a:solidFill>
                <a:latin typeface="FontAwesome" pitchFamily="2" charset="0"/>
              </a:rPr>
              <a:t></a:t>
            </a:r>
            <a:endParaRPr lang="en-AU" sz="1600" b="1" dirty="0">
              <a:solidFill>
                <a:schemeClr val="tx1">
                  <a:lumMod val="90000"/>
                  <a:lumOff val="10000"/>
                </a:schemeClr>
              </a:solidFill>
              <a:latin typeface="FontAwesome" pitchFamily="2" charset="0"/>
            </a:endParaRPr>
          </a:p>
        </p:txBody>
      </p:sp>
      <p:sp>
        <p:nvSpPr>
          <p:cNvPr id="167" name="Rectangle 166"/>
          <p:cNvSpPr/>
          <p:nvPr/>
        </p:nvSpPr>
        <p:spPr>
          <a:xfrm flipV="1">
            <a:off x="5866390" y="2564509"/>
            <a:ext cx="372695" cy="335915"/>
          </a:xfrm>
          <a:prstGeom prst="rect">
            <a:avLst/>
          </a:prstGeom>
        </p:spPr>
        <p:txBody>
          <a:bodyPr wrap="square" lIns="91425" tIns="45712" rIns="91425" bIns="45712">
            <a:spAutoFit/>
          </a:bodyPr>
          <a:lstStyle/>
          <a:p>
            <a:pPr algn="ctr"/>
            <a:r>
              <a:rPr lang="en-US" sz="1600" b="1" dirty="0">
                <a:solidFill>
                  <a:schemeClr val="tx1">
                    <a:lumMod val="90000"/>
                    <a:lumOff val="10000"/>
                  </a:schemeClr>
                </a:solidFill>
                <a:latin typeface="FontAwesome" pitchFamily="2" charset="0"/>
              </a:rPr>
              <a:t></a:t>
            </a:r>
            <a:endParaRPr lang="en-US" sz="1600" b="1" dirty="0">
              <a:solidFill>
                <a:schemeClr val="tx1">
                  <a:lumMod val="90000"/>
                  <a:lumOff val="10000"/>
                </a:schemeClr>
              </a:solidFill>
              <a:latin typeface="FontAwesome" pitchFamily="2" charset="0"/>
            </a:endParaRPr>
          </a:p>
        </p:txBody>
      </p:sp>
      <p:sp>
        <p:nvSpPr>
          <p:cNvPr id="168" name="Rectangle 167"/>
          <p:cNvSpPr/>
          <p:nvPr/>
        </p:nvSpPr>
        <p:spPr>
          <a:xfrm>
            <a:off x="7527127" y="2760480"/>
            <a:ext cx="384810" cy="335915"/>
          </a:xfrm>
          <a:prstGeom prst="rect">
            <a:avLst/>
          </a:prstGeom>
        </p:spPr>
        <p:txBody>
          <a:bodyPr wrap="none" lIns="91425" tIns="45712" rIns="91425" bIns="45712">
            <a:spAutoFit/>
          </a:bodyPr>
          <a:lstStyle/>
          <a:p>
            <a:pPr algn="ctr"/>
            <a:r>
              <a:rPr lang="en-US" sz="1600" b="1" dirty="0">
                <a:solidFill>
                  <a:schemeClr val="tx1">
                    <a:lumMod val="90000"/>
                    <a:lumOff val="10000"/>
                  </a:schemeClr>
                </a:solidFill>
                <a:latin typeface="FontAwesome" pitchFamily="2" charset="0"/>
              </a:rPr>
              <a:t></a:t>
            </a:r>
            <a:endParaRPr lang="en-US" sz="1600" b="1" dirty="0">
              <a:solidFill>
                <a:schemeClr val="tx1">
                  <a:lumMod val="90000"/>
                  <a:lumOff val="10000"/>
                </a:schemeClr>
              </a:solidFill>
              <a:latin typeface="FontAwesome" pitchFamily="2" charset="0"/>
            </a:endParaRPr>
          </a:p>
        </p:txBody>
      </p:sp>
      <p:sp>
        <p:nvSpPr>
          <p:cNvPr id="169" name="Rectangle 168"/>
          <p:cNvSpPr/>
          <p:nvPr/>
        </p:nvSpPr>
        <p:spPr>
          <a:xfrm flipV="1">
            <a:off x="8676171" y="4270120"/>
            <a:ext cx="372694" cy="335915"/>
          </a:xfrm>
          <a:prstGeom prst="rect">
            <a:avLst/>
          </a:prstGeom>
        </p:spPr>
        <p:txBody>
          <a:bodyPr wrap="square" lIns="91425" tIns="45712" rIns="91425" bIns="45712">
            <a:spAutoFit/>
          </a:bodyPr>
          <a:lstStyle/>
          <a:p>
            <a:pPr algn="ctr"/>
            <a:r>
              <a:rPr lang="en-US" sz="1600" b="1" dirty="0">
                <a:solidFill>
                  <a:schemeClr val="tx1">
                    <a:lumMod val="90000"/>
                    <a:lumOff val="10000"/>
                  </a:schemeClr>
                </a:solidFill>
                <a:latin typeface="FontAwesome" pitchFamily="2" charset="0"/>
              </a:rPr>
              <a:t></a:t>
            </a:r>
            <a:endParaRPr lang="en-US" sz="1600" b="1" dirty="0">
              <a:solidFill>
                <a:schemeClr val="tx1">
                  <a:lumMod val="90000"/>
                  <a:lumOff val="10000"/>
                </a:schemeClr>
              </a:solidFill>
              <a:latin typeface="FontAwesome" pitchFamily="2" charset="0"/>
            </a:endParaRPr>
          </a:p>
        </p:txBody>
      </p:sp>
      <p:sp>
        <p:nvSpPr>
          <p:cNvPr id="170" name="TextBox 169"/>
          <p:cNvSpPr txBox="1"/>
          <p:nvPr/>
        </p:nvSpPr>
        <p:spPr>
          <a:xfrm>
            <a:off x="538657" y="3333527"/>
            <a:ext cx="1974382" cy="283210"/>
          </a:xfrm>
          <a:prstGeom prst="rect">
            <a:avLst/>
          </a:prstGeom>
          <a:noFill/>
        </p:spPr>
        <p:txBody>
          <a:bodyPr wrap="square" lIns="91425" tIns="45712" rIns="91425" bIns="45712" rtlCol="0">
            <a:spAutoFit/>
          </a:bodyPr>
          <a:lstStyle/>
          <a:p>
            <a:pPr fontAlgn="base">
              <a:lnSpc>
                <a:spcPct val="70000"/>
              </a:lnSpc>
              <a:spcBef>
                <a:spcPct val="0"/>
              </a:spcBef>
              <a:spcAft>
                <a:spcPct val="0"/>
              </a:spcAft>
            </a:pPr>
            <a:r>
              <a:rPr lang="zh-CN" altLang="en-US" sz="1800" b="1" dirty="0">
                <a:solidFill>
                  <a:schemeClr val="tx1">
                    <a:lumMod val="90000"/>
                    <a:lumOff val="10000"/>
                  </a:schemeClr>
                </a:solidFill>
                <a:latin typeface="微软雅黑" panose="020B0503020204020204" pitchFamily="34" charset="-122"/>
                <a:ea typeface="微软雅黑" panose="020B0503020204020204" pitchFamily="34" charset="-122"/>
                <a:cs typeface="Bebas Neue" charset="0"/>
                <a:sym typeface="Bebas Neue" charset="0"/>
              </a:rPr>
              <a:t>房子</a:t>
            </a:r>
            <a:endParaRPr lang="zh-CN" altLang="en-US" sz="1800" b="1" dirty="0">
              <a:solidFill>
                <a:schemeClr val="tx1">
                  <a:lumMod val="90000"/>
                  <a:lumOff val="10000"/>
                </a:schemeClr>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171" name="TextBox 170"/>
          <p:cNvSpPr txBox="1"/>
          <p:nvPr/>
        </p:nvSpPr>
        <p:spPr>
          <a:xfrm>
            <a:off x="479301" y="3565551"/>
            <a:ext cx="2075390" cy="735965"/>
          </a:xfrm>
          <a:prstGeom prst="rect">
            <a:avLst/>
          </a:prstGeom>
          <a:noFill/>
        </p:spPr>
        <p:txBody>
          <a:bodyPr wrap="square" lIns="91425" tIns="45712" rIns="91425" bIns="45712" rtlCol="0">
            <a:spAutoFit/>
          </a:bodyPr>
          <a:lstStyle/>
          <a:p>
            <a:r>
              <a:rPr lang="en-US" altLang="zh-CN" sz="1400" b="1" dirty="0">
                <a:solidFill>
                  <a:schemeClr val="tx1">
                    <a:lumMod val="90000"/>
                    <a:lumOff val="10000"/>
                  </a:schemeClr>
                </a:solidFill>
                <a:latin typeface="微软雅黑" panose="020B0503020204020204" pitchFamily="34" charset="-122"/>
                <a:ea typeface="微软雅黑" panose="020B0503020204020204" pitchFamily="34" charset="-122"/>
                <a:sym typeface="微软雅黑" panose="020B0503020204020204" pitchFamily="34" charset="-122"/>
              </a:rPr>
              <a:t>6000</a:t>
            </a:r>
            <a:r>
              <a:rPr lang="zh-CN" altLang="en-US" sz="1400" b="1" dirty="0">
                <a:solidFill>
                  <a:schemeClr val="tx1">
                    <a:lumMod val="90000"/>
                    <a:lumOff val="10000"/>
                  </a:schemeClr>
                </a:solidFill>
                <a:latin typeface="微软雅黑" panose="020B0503020204020204" pitchFamily="34" charset="-122"/>
                <a:ea typeface="微软雅黑" panose="020B0503020204020204" pitchFamily="34" charset="-122"/>
                <a:sym typeface="微软雅黑" panose="020B0503020204020204" pitchFamily="34" charset="-122"/>
              </a:rPr>
              <a:t>一平，</a:t>
            </a:r>
            <a:r>
              <a:rPr lang="en-US" altLang="zh-CN" sz="1400" b="1" dirty="0">
                <a:solidFill>
                  <a:schemeClr val="tx1">
                    <a:lumMod val="90000"/>
                    <a:lumOff val="10000"/>
                  </a:schemeClr>
                </a:solidFill>
                <a:latin typeface="微软雅黑" panose="020B0503020204020204" pitchFamily="34" charset="-122"/>
                <a:ea typeface="微软雅黑" panose="020B0503020204020204" pitchFamily="34" charset="-122"/>
                <a:sym typeface="微软雅黑" panose="020B0503020204020204" pitchFamily="34" charset="-122"/>
              </a:rPr>
              <a:t>120</a:t>
            </a:r>
            <a:r>
              <a:rPr lang="zh-CN" altLang="en-US" sz="1400" b="1" dirty="0">
                <a:solidFill>
                  <a:schemeClr val="tx1">
                    <a:lumMod val="90000"/>
                    <a:lumOff val="10000"/>
                  </a:schemeClr>
                </a:solidFill>
                <a:latin typeface="微软雅黑" panose="020B0503020204020204" pitchFamily="34" charset="-122"/>
                <a:ea typeface="微软雅黑" panose="020B0503020204020204" pitchFamily="34" charset="-122"/>
                <a:sym typeface="微软雅黑" panose="020B0503020204020204" pitchFamily="34" charset="-122"/>
              </a:rPr>
              <a:t>平，</a:t>
            </a:r>
            <a:r>
              <a:rPr lang="en-US" altLang="zh-CN" sz="1400" b="1" dirty="0">
                <a:solidFill>
                  <a:schemeClr val="tx1">
                    <a:lumMod val="90000"/>
                    <a:lumOff val="10000"/>
                  </a:schemeClr>
                </a:solidFill>
                <a:latin typeface="微软雅黑" panose="020B0503020204020204" pitchFamily="34" charset="-122"/>
                <a:ea typeface="微软雅黑" panose="020B0503020204020204" pitchFamily="34" charset="-122"/>
                <a:sym typeface="微软雅黑" panose="020B0503020204020204" pitchFamily="34" charset="-122"/>
              </a:rPr>
              <a:t>72</a:t>
            </a:r>
            <a:r>
              <a:rPr lang="zh-CN" altLang="en-US" sz="1400" b="1" dirty="0">
                <a:solidFill>
                  <a:schemeClr val="tx1">
                    <a:lumMod val="90000"/>
                    <a:lumOff val="10000"/>
                  </a:schemeClr>
                </a:solidFill>
                <a:latin typeface="微软雅黑" panose="020B0503020204020204" pitchFamily="34" charset="-122"/>
                <a:ea typeface="微软雅黑" panose="020B0503020204020204" pitchFamily="34" charset="-122"/>
                <a:sym typeface="微软雅黑" panose="020B0503020204020204" pitchFamily="34" charset="-122"/>
              </a:rPr>
              <a:t>万，加上装修大概</a:t>
            </a:r>
            <a:r>
              <a:rPr lang="en-US" altLang="zh-CN" sz="1400" b="1" dirty="0">
                <a:solidFill>
                  <a:schemeClr val="tx1">
                    <a:lumMod val="90000"/>
                    <a:lumOff val="10000"/>
                  </a:schemeClr>
                </a:solidFill>
                <a:latin typeface="微软雅黑" panose="020B0503020204020204" pitchFamily="34" charset="-122"/>
                <a:ea typeface="微软雅黑" panose="020B0503020204020204" pitchFamily="34" charset="-122"/>
                <a:sym typeface="微软雅黑" panose="020B0503020204020204" pitchFamily="34" charset="-122"/>
              </a:rPr>
              <a:t>100</a:t>
            </a:r>
            <a:r>
              <a:rPr lang="zh-CN" altLang="en-US" sz="1400" b="1" dirty="0">
                <a:solidFill>
                  <a:schemeClr val="tx1">
                    <a:lumMod val="90000"/>
                    <a:lumOff val="10000"/>
                  </a:schemeClr>
                </a:solidFill>
                <a:latin typeface="微软雅黑" panose="020B0503020204020204" pitchFamily="34" charset="-122"/>
                <a:ea typeface="微软雅黑" panose="020B0503020204020204" pitchFamily="34" charset="-122"/>
                <a:sym typeface="微软雅黑" panose="020B0503020204020204" pitchFamily="34" charset="-122"/>
              </a:rPr>
              <a:t>万</a:t>
            </a:r>
            <a:endParaRPr lang="zh-CN" altLang="en-US"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endParaRPr>
          </a:p>
        </p:txBody>
      </p:sp>
      <p:sp>
        <p:nvSpPr>
          <p:cNvPr id="172" name="TextBox 171"/>
          <p:cNvSpPr txBox="1"/>
          <p:nvPr/>
        </p:nvSpPr>
        <p:spPr>
          <a:xfrm>
            <a:off x="1967782" y="1749548"/>
            <a:ext cx="1974382" cy="283210"/>
          </a:xfrm>
          <a:prstGeom prst="rect">
            <a:avLst/>
          </a:prstGeom>
          <a:noFill/>
        </p:spPr>
        <p:txBody>
          <a:bodyPr wrap="square" lIns="91425" tIns="45712" rIns="91425" bIns="45712" rtlCol="0">
            <a:spAutoFit/>
          </a:bodyPr>
          <a:lstStyle/>
          <a:p>
            <a:pPr fontAlgn="base">
              <a:lnSpc>
                <a:spcPct val="70000"/>
              </a:lnSpc>
              <a:spcBef>
                <a:spcPct val="0"/>
              </a:spcBef>
              <a:spcAft>
                <a:spcPct val="0"/>
              </a:spcAft>
            </a:pPr>
            <a:r>
              <a:rPr lang="zh-CN" altLang="en-US" sz="1800" b="1" dirty="0">
                <a:solidFill>
                  <a:schemeClr val="tx1">
                    <a:lumMod val="90000"/>
                    <a:lumOff val="10000"/>
                  </a:schemeClr>
                </a:solidFill>
                <a:latin typeface="微软雅黑" panose="020B0503020204020204" pitchFamily="34" charset="-122"/>
                <a:ea typeface="微软雅黑" panose="020B0503020204020204" pitchFamily="34" charset="-122"/>
                <a:cs typeface="Bebas Neue" charset="0"/>
                <a:sym typeface="Bebas Neue" charset="0"/>
              </a:rPr>
              <a:t>车子</a:t>
            </a:r>
            <a:endParaRPr lang="zh-CN" altLang="en-US" sz="1800" b="1" dirty="0">
              <a:solidFill>
                <a:schemeClr val="tx1">
                  <a:lumMod val="90000"/>
                  <a:lumOff val="10000"/>
                </a:schemeClr>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173" name="TextBox 172"/>
          <p:cNvSpPr txBox="1"/>
          <p:nvPr/>
        </p:nvSpPr>
        <p:spPr>
          <a:xfrm>
            <a:off x="1908426" y="1981572"/>
            <a:ext cx="2075390" cy="1382395"/>
          </a:xfrm>
          <a:prstGeom prst="rect">
            <a:avLst/>
          </a:prstGeom>
          <a:noFill/>
        </p:spPr>
        <p:txBody>
          <a:bodyPr wrap="square" lIns="91425" tIns="45712" rIns="91425" bIns="45712" rtlCol="0">
            <a:spAutoFit/>
          </a:bodyPr>
          <a:lstStyle/>
          <a:p>
            <a:r>
              <a:rPr lang="en-US" altLang="zh-CN" sz="1400" b="1" dirty="0">
                <a:solidFill>
                  <a:schemeClr val="tx1">
                    <a:lumMod val="90000"/>
                    <a:lumOff val="10000"/>
                  </a:schemeClr>
                </a:solidFill>
                <a:latin typeface="微软雅黑" panose="020B0503020204020204" pitchFamily="34" charset="-122"/>
                <a:ea typeface="微软雅黑" panose="020B0503020204020204" pitchFamily="34" charset="-122"/>
                <a:sym typeface="微软雅黑" panose="020B0503020204020204" pitchFamily="34" charset="-122"/>
              </a:rPr>
              <a:t>15</a:t>
            </a:r>
            <a:r>
              <a:rPr lang="zh-CN" altLang="en-US" sz="1400" b="1" dirty="0">
                <a:solidFill>
                  <a:schemeClr val="tx1">
                    <a:lumMod val="90000"/>
                    <a:lumOff val="10000"/>
                  </a:schemeClr>
                </a:solidFill>
                <a:latin typeface="微软雅黑" panose="020B0503020204020204" pitchFamily="34" charset="-122"/>
                <a:ea typeface="微软雅黑" panose="020B0503020204020204" pitchFamily="34" charset="-122"/>
                <a:sym typeface="微软雅黑" panose="020B0503020204020204" pitchFamily="34" charset="-122"/>
              </a:rPr>
              <a:t>万，</a:t>
            </a:r>
            <a:r>
              <a:rPr lang="en-US" altLang="zh-CN" sz="1400" b="1" dirty="0">
                <a:solidFill>
                  <a:schemeClr val="tx1">
                    <a:lumMod val="90000"/>
                    <a:lumOff val="10000"/>
                  </a:schemeClr>
                </a:solidFill>
                <a:latin typeface="微软雅黑" panose="020B0503020204020204" pitchFamily="34" charset="-122"/>
                <a:ea typeface="微软雅黑" panose="020B0503020204020204" pitchFamily="34" charset="-122"/>
                <a:sym typeface="微软雅黑" panose="020B0503020204020204" pitchFamily="34" charset="-122"/>
              </a:rPr>
              <a:t>10</a:t>
            </a:r>
            <a:r>
              <a:rPr lang="zh-CN" altLang="en-US" sz="1400" b="1" dirty="0">
                <a:solidFill>
                  <a:schemeClr val="tx1">
                    <a:lumMod val="90000"/>
                    <a:lumOff val="10000"/>
                  </a:schemeClr>
                </a:solidFill>
                <a:latin typeface="微软雅黑" panose="020B0503020204020204" pitchFamily="34" charset="-122"/>
                <a:ea typeface="微软雅黑" panose="020B0503020204020204" pitchFamily="34" charset="-122"/>
                <a:sym typeface="微软雅黑" panose="020B0503020204020204" pitchFamily="34" charset="-122"/>
              </a:rPr>
              <a:t>年一辆，三十年，</a:t>
            </a:r>
            <a:r>
              <a:rPr lang="en-US" altLang="zh-CN" sz="1400" b="1" dirty="0">
                <a:solidFill>
                  <a:schemeClr val="tx1">
                    <a:lumMod val="90000"/>
                    <a:lumOff val="10000"/>
                  </a:schemeClr>
                </a:solidFill>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1400" b="1" dirty="0">
                <a:solidFill>
                  <a:schemeClr val="tx1">
                    <a:lumMod val="90000"/>
                    <a:lumOff val="10000"/>
                  </a:schemeClr>
                </a:solidFill>
                <a:latin typeface="微软雅黑" panose="020B0503020204020204" pitchFamily="34" charset="-122"/>
                <a:ea typeface="微软雅黑" panose="020B0503020204020204" pitchFamily="34" charset="-122"/>
                <a:sym typeface="微软雅黑" panose="020B0503020204020204" pitchFamily="34" charset="-122"/>
              </a:rPr>
              <a:t>辆车</a:t>
            </a:r>
            <a:r>
              <a:rPr lang="en-US" altLang="zh-CN" sz="1400" b="1" dirty="0">
                <a:solidFill>
                  <a:schemeClr val="tx1">
                    <a:lumMod val="90000"/>
                    <a:lumOff val="10000"/>
                  </a:schemeClr>
                </a:solidFill>
                <a:latin typeface="微软雅黑" panose="020B0503020204020204" pitchFamily="34" charset="-122"/>
                <a:ea typeface="微软雅黑" panose="020B0503020204020204" pitchFamily="34" charset="-122"/>
                <a:sym typeface="微软雅黑" panose="020B0503020204020204" pitchFamily="34" charset="-122"/>
              </a:rPr>
              <a:t>45</a:t>
            </a:r>
            <a:r>
              <a:rPr lang="zh-CN" altLang="en-US" sz="1400" b="1" dirty="0">
                <a:solidFill>
                  <a:schemeClr val="tx1">
                    <a:lumMod val="90000"/>
                    <a:lumOff val="10000"/>
                  </a:schemeClr>
                </a:solidFill>
                <a:latin typeface="微软雅黑" panose="020B0503020204020204" pitchFamily="34" charset="-122"/>
                <a:ea typeface="微软雅黑" panose="020B0503020204020204" pitchFamily="34" charset="-122"/>
                <a:sym typeface="微软雅黑" panose="020B0503020204020204" pitchFamily="34" charset="-122"/>
              </a:rPr>
              <a:t>万</a:t>
            </a:r>
            <a:endParaRPr lang="zh-CN" altLang="en-US" sz="1400" b="1" dirty="0">
              <a:solidFill>
                <a:schemeClr val="tx1">
                  <a:lumMod val="90000"/>
                  <a:lumOff val="1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rPr>
              <a:t>保养、税金、罚金等费用一个月</a:t>
            </a:r>
            <a:r>
              <a:rPr lang="en-US" altLang="zh-CN"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rPr>
              <a:t>1500</a:t>
            </a:r>
            <a:r>
              <a:rPr lang="zh-CN" altLang="en-US"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rPr>
              <a:t>，</a:t>
            </a:r>
            <a:r>
              <a:rPr lang="en-US" altLang="zh-CN"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rPr>
              <a:t>30</a:t>
            </a:r>
            <a:r>
              <a:rPr lang="zh-CN" altLang="en-US"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rPr>
              <a:t>年</a:t>
            </a:r>
            <a:r>
              <a:rPr lang="en-US" altLang="zh-CN"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rPr>
              <a:t>360</a:t>
            </a:r>
            <a:r>
              <a:rPr lang="zh-CN" altLang="en-US"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rPr>
              <a:t>个月</a:t>
            </a:r>
            <a:r>
              <a:rPr lang="en-US" altLang="zh-CN"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rPr>
              <a:t>54</a:t>
            </a:r>
            <a:r>
              <a:rPr lang="zh-CN" altLang="en-US"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rPr>
              <a:t>万</a:t>
            </a:r>
            <a:endParaRPr lang="zh-CN" altLang="en-US"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endParaRPr>
          </a:p>
          <a:p>
            <a:r>
              <a:rPr lang="zh-CN" altLang="en-US"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rPr>
              <a:t>合计</a:t>
            </a:r>
            <a:r>
              <a:rPr lang="en-US" altLang="zh-CN"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rPr>
              <a:t>100</a:t>
            </a:r>
            <a:r>
              <a:rPr lang="zh-CN" altLang="en-US"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rPr>
              <a:t>万</a:t>
            </a:r>
            <a:endParaRPr lang="zh-CN" altLang="en-US"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endParaRPr>
          </a:p>
        </p:txBody>
      </p:sp>
      <p:sp>
        <p:nvSpPr>
          <p:cNvPr id="174" name="TextBox 173"/>
          <p:cNvSpPr txBox="1"/>
          <p:nvPr/>
        </p:nvSpPr>
        <p:spPr>
          <a:xfrm>
            <a:off x="5135091" y="834897"/>
            <a:ext cx="1974382" cy="283210"/>
          </a:xfrm>
          <a:prstGeom prst="rect">
            <a:avLst/>
          </a:prstGeom>
          <a:noFill/>
        </p:spPr>
        <p:txBody>
          <a:bodyPr wrap="square" lIns="91425" tIns="45712" rIns="91425" bIns="45712" rtlCol="0">
            <a:spAutoFit/>
          </a:bodyPr>
          <a:lstStyle/>
          <a:p>
            <a:pPr fontAlgn="base">
              <a:lnSpc>
                <a:spcPct val="70000"/>
              </a:lnSpc>
              <a:spcBef>
                <a:spcPct val="0"/>
              </a:spcBef>
              <a:spcAft>
                <a:spcPct val="0"/>
              </a:spcAft>
            </a:pPr>
            <a:r>
              <a:rPr lang="zh-CN" altLang="en-US" sz="1800" b="1" dirty="0">
                <a:solidFill>
                  <a:schemeClr val="tx1">
                    <a:lumMod val="90000"/>
                    <a:lumOff val="10000"/>
                  </a:schemeClr>
                </a:solidFill>
                <a:latin typeface="微软雅黑" panose="020B0503020204020204" pitchFamily="34" charset="-122"/>
                <a:ea typeface="微软雅黑" panose="020B0503020204020204" pitchFamily="34" charset="-122"/>
                <a:cs typeface="Bebas Neue" charset="0"/>
                <a:sym typeface="Bebas Neue" charset="0"/>
              </a:rPr>
              <a:t>父母</a:t>
            </a:r>
            <a:endParaRPr lang="zh-CN" altLang="en-US" sz="1800" b="1" dirty="0">
              <a:solidFill>
                <a:schemeClr val="tx1">
                  <a:lumMod val="90000"/>
                  <a:lumOff val="10000"/>
                </a:schemeClr>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175" name="TextBox 174"/>
          <p:cNvSpPr txBox="1"/>
          <p:nvPr/>
        </p:nvSpPr>
        <p:spPr>
          <a:xfrm>
            <a:off x="5099810" y="1060107"/>
            <a:ext cx="2243181" cy="520700"/>
          </a:xfrm>
          <a:prstGeom prst="rect">
            <a:avLst/>
          </a:prstGeom>
          <a:noFill/>
        </p:spPr>
        <p:txBody>
          <a:bodyPr wrap="square" lIns="91425" tIns="45712" rIns="91425" bIns="45712" rtlCol="0">
            <a:spAutoFit/>
          </a:bodyPr>
          <a:lstStyle/>
          <a:p>
            <a:r>
              <a:rPr lang="zh-CN" altLang="en-US"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rPr>
              <a:t>每个月</a:t>
            </a:r>
            <a:r>
              <a:rPr lang="en-US" altLang="zh-CN"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rPr>
              <a:t>500</a:t>
            </a:r>
            <a:r>
              <a:rPr lang="zh-CN" altLang="en-US"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rPr>
              <a:t>，双方</a:t>
            </a:r>
            <a:r>
              <a:rPr lang="en-US" altLang="zh-CN"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rPr>
              <a:t>1000</a:t>
            </a:r>
            <a:endParaRPr lang="en-US" altLang="zh-CN"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endParaRPr>
          </a:p>
          <a:p>
            <a:r>
              <a:rPr lang="en-US" altLang="zh-CN"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rPr>
              <a:t>1000*12*30=36</a:t>
            </a:r>
            <a:r>
              <a:rPr lang="zh-CN" altLang="en-US"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rPr>
              <a:t>万</a:t>
            </a:r>
            <a:endParaRPr lang="en-US" altLang="zh-CN"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endParaRPr>
          </a:p>
        </p:txBody>
      </p:sp>
      <p:sp>
        <p:nvSpPr>
          <p:cNvPr id="176" name="TextBox 175"/>
          <p:cNvSpPr txBox="1"/>
          <p:nvPr/>
        </p:nvSpPr>
        <p:spPr>
          <a:xfrm>
            <a:off x="8202101" y="1747006"/>
            <a:ext cx="1974382" cy="283210"/>
          </a:xfrm>
          <a:prstGeom prst="rect">
            <a:avLst/>
          </a:prstGeom>
          <a:noFill/>
        </p:spPr>
        <p:txBody>
          <a:bodyPr wrap="square" lIns="91425" tIns="45712" rIns="91425" bIns="45712" rtlCol="0">
            <a:spAutoFit/>
          </a:bodyPr>
          <a:lstStyle/>
          <a:p>
            <a:pPr fontAlgn="base">
              <a:lnSpc>
                <a:spcPct val="70000"/>
              </a:lnSpc>
              <a:spcBef>
                <a:spcPct val="0"/>
              </a:spcBef>
              <a:spcAft>
                <a:spcPct val="0"/>
              </a:spcAft>
            </a:pPr>
            <a:r>
              <a:rPr lang="zh-CN" altLang="en-US" sz="1800" b="1" dirty="0">
                <a:solidFill>
                  <a:schemeClr val="tx1">
                    <a:lumMod val="90000"/>
                    <a:lumOff val="10000"/>
                  </a:schemeClr>
                </a:solidFill>
                <a:latin typeface="微软雅黑" panose="020B0503020204020204" pitchFamily="34" charset="-122"/>
                <a:ea typeface="微软雅黑" panose="020B0503020204020204" pitchFamily="34" charset="-122"/>
                <a:cs typeface="Bebas Neue" charset="0"/>
                <a:sym typeface="Bebas Neue" charset="0"/>
              </a:rPr>
              <a:t>退休</a:t>
            </a:r>
            <a:endParaRPr lang="zh-CN" altLang="en-US" sz="1800" b="1" dirty="0">
              <a:solidFill>
                <a:schemeClr val="tx1">
                  <a:lumMod val="90000"/>
                  <a:lumOff val="10000"/>
                </a:schemeClr>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177" name="TextBox 176"/>
          <p:cNvSpPr txBox="1"/>
          <p:nvPr/>
        </p:nvSpPr>
        <p:spPr>
          <a:xfrm>
            <a:off x="8243466" y="1979030"/>
            <a:ext cx="2075390" cy="305435"/>
          </a:xfrm>
          <a:prstGeom prst="rect">
            <a:avLst/>
          </a:prstGeom>
          <a:noFill/>
        </p:spPr>
        <p:txBody>
          <a:bodyPr wrap="square" lIns="91425" tIns="45712" rIns="91425" bIns="45712" rtlCol="0">
            <a:spAutoFit/>
          </a:bodyPr>
          <a:lstStyle/>
          <a:p>
            <a:r>
              <a:rPr lang="en-US" altLang="zh-CN"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rPr>
              <a:t>3000*12*20=72</a:t>
            </a:r>
            <a:r>
              <a:rPr lang="zh-CN" altLang="en-US"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rPr>
              <a:t>万</a:t>
            </a:r>
            <a:endParaRPr lang="en-US" altLang="zh-CN"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endParaRPr>
          </a:p>
        </p:txBody>
      </p:sp>
      <p:sp>
        <p:nvSpPr>
          <p:cNvPr id="178" name="TextBox 177"/>
          <p:cNvSpPr txBox="1"/>
          <p:nvPr/>
        </p:nvSpPr>
        <p:spPr>
          <a:xfrm>
            <a:off x="9544420" y="3338825"/>
            <a:ext cx="1974382" cy="283210"/>
          </a:xfrm>
          <a:prstGeom prst="rect">
            <a:avLst/>
          </a:prstGeom>
          <a:noFill/>
        </p:spPr>
        <p:txBody>
          <a:bodyPr wrap="square" lIns="91425" tIns="45712" rIns="91425" bIns="45712" rtlCol="0">
            <a:spAutoFit/>
          </a:bodyPr>
          <a:lstStyle/>
          <a:p>
            <a:pPr fontAlgn="base">
              <a:lnSpc>
                <a:spcPct val="70000"/>
              </a:lnSpc>
              <a:spcBef>
                <a:spcPct val="0"/>
              </a:spcBef>
              <a:spcAft>
                <a:spcPct val="0"/>
              </a:spcAft>
            </a:pPr>
            <a:r>
              <a:rPr lang="zh-CN" altLang="en-US" sz="1800" b="1" dirty="0">
                <a:solidFill>
                  <a:schemeClr val="tx1">
                    <a:lumMod val="90000"/>
                    <a:lumOff val="10000"/>
                  </a:schemeClr>
                </a:solidFill>
                <a:latin typeface="微软雅黑" panose="020B0503020204020204" pitchFamily="34" charset="-122"/>
                <a:ea typeface="微软雅黑" panose="020B0503020204020204" pitchFamily="34" charset="-122"/>
                <a:cs typeface="Bebas Neue" charset="0"/>
                <a:sym typeface="Bebas Neue" charset="0"/>
              </a:rPr>
              <a:t>休闲旅游</a:t>
            </a:r>
            <a:endParaRPr lang="zh-CN" altLang="en-US" sz="1800" b="1" dirty="0">
              <a:solidFill>
                <a:schemeClr val="tx1">
                  <a:lumMod val="90000"/>
                  <a:lumOff val="10000"/>
                </a:schemeClr>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179" name="TextBox 178"/>
          <p:cNvSpPr txBox="1"/>
          <p:nvPr/>
        </p:nvSpPr>
        <p:spPr>
          <a:xfrm>
            <a:off x="9585786" y="3570849"/>
            <a:ext cx="2075390" cy="305435"/>
          </a:xfrm>
          <a:prstGeom prst="rect">
            <a:avLst/>
          </a:prstGeom>
          <a:noFill/>
        </p:spPr>
        <p:txBody>
          <a:bodyPr wrap="square" lIns="91425" tIns="45712" rIns="91425" bIns="45712" rtlCol="0">
            <a:spAutoFit/>
          </a:bodyPr>
          <a:lstStyle/>
          <a:p>
            <a:r>
              <a:rPr lang="zh-CN" altLang="en-US"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rPr>
              <a:t>一年</a:t>
            </a:r>
            <a:r>
              <a:rPr lang="en-US" altLang="zh-CN"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rPr>
              <a:t>1</a:t>
            </a:r>
            <a:r>
              <a:rPr lang="zh-CN" altLang="en-US"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rPr>
              <a:t>万，</a:t>
            </a:r>
            <a:r>
              <a:rPr lang="en-US" altLang="zh-CN"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rPr>
              <a:t>60</a:t>
            </a:r>
            <a:r>
              <a:rPr lang="zh-CN" altLang="en-US"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rPr>
              <a:t>年</a:t>
            </a:r>
            <a:r>
              <a:rPr lang="en-US" altLang="zh-CN"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rPr>
              <a:t>60</a:t>
            </a:r>
            <a:r>
              <a:rPr lang="zh-CN" altLang="en-US"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rPr>
              <a:t>万</a:t>
            </a:r>
            <a:endParaRPr lang="zh-CN" altLang="en-US"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endParaRPr>
          </a:p>
        </p:txBody>
      </p:sp>
      <p:grpSp>
        <p:nvGrpSpPr>
          <p:cNvPr id="2" name="Group 110"/>
          <p:cNvGrpSpPr>
            <a:grpSpLocks noChangeAspect="1"/>
          </p:cNvGrpSpPr>
          <p:nvPr/>
        </p:nvGrpSpPr>
        <p:grpSpPr bwMode="auto">
          <a:xfrm>
            <a:off x="3621964" y="3211001"/>
            <a:ext cx="4886743" cy="3997963"/>
            <a:chOff x="1199" y="0"/>
            <a:chExt cx="5282" cy="4320"/>
          </a:xfrm>
        </p:grpSpPr>
        <p:sp>
          <p:nvSpPr>
            <p:cNvPr id="28" name="AutoShape 109"/>
            <p:cNvSpPr>
              <a:spLocks noChangeAspect="1" noChangeArrowheads="1" noTextEdit="1"/>
            </p:cNvSpPr>
            <p:nvPr/>
          </p:nvSpPr>
          <p:spPr bwMode="auto">
            <a:xfrm>
              <a:off x="1199" y="0"/>
              <a:ext cx="5282"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60950" rIns="121900" bIns="60950" numCol="1" anchor="t" anchorCtr="0" compatLnSpc="1"/>
            <a:lstStyle/>
            <a:p>
              <a:endParaRPr lang="en-US" sz="3200"/>
            </a:p>
          </p:txBody>
        </p:sp>
        <p:sp>
          <p:nvSpPr>
            <p:cNvPr id="29" name="Freeform 111"/>
            <p:cNvSpPr/>
            <p:nvPr/>
          </p:nvSpPr>
          <p:spPr bwMode="auto">
            <a:xfrm>
              <a:off x="1206" y="1272"/>
              <a:ext cx="588" cy="1502"/>
            </a:xfrm>
            <a:custGeom>
              <a:avLst/>
              <a:gdLst>
                <a:gd name="T0" fmla="*/ 180 w 249"/>
                <a:gd name="T1" fmla="*/ 0 h 636"/>
                <a:gd name="T2" fmla="*/ 110 w 249"/>
                <a:gd name="T3" fmla="*/ 70 h 636"/>
                <a:gd name="T4" fmla="*/ 130 w 249"/>
                <a:gd name="T5" fmla="*/ 119 h 636"/>
                <a:gd name="T6" fmla="*/ 56 w 249"/>
                <a:gd name="T7" fmla="*/ 320 h 636"/>
                <a:gd name="T8" fmla="*/ 22 w 249"/>
                <a:gd name="T9" fmla="*/ 567 h 636"/>
                <a:gd name="T10" fmla="*/ 0 w 249"/>
                <a:gd name="T11" fmla="*/ 600 h 636"/>
                <a:gd name="T12" fmla="*/ 35 w 249"/>
                <a:gd name="T13" fmla="*/ 636 h 636"/>
                <a:gd name="T14" fmla="*/ 71 w 249"/>
                <a:gd name="T15" fmla="*/ 600 h 636"/>
                <a:gd name="T16" fmla="*/ 49 w 249"/>
                <a:gd name="T17" fmla="*/ 567 h 636"/>
                <a:gd name="T18" fmla="*/ 82 w 249"/>
                <a:gd name="T19" fmla="*/ 326 h 636"/>
                <a:gd name="T20" fmla="*/ 152 w 249"/>
                <a:gd name="T21" fmla="*/ 134 h 636"/>
                <a:gd name="T22" fmla="*/ 180 w 249"/>
                <a:gd name="T23" fmla="*/ 139 h 636"/>
                <a:gd name="T24" fmla="*/ 249 w 249"/>
                <a:gd name="T25" fmla="*/ 70 h 636"/>
                <a:gd name="T26" fmla="*/ 180 w 249"/>
                <a:gd name="T27" fmla="*/ 0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9" h="636">
                  <a:moveTo>
                    <a:pt x="180" y="0"/>
                  </a:moveTo>
                  <a:cubicBezTo>
                    <a:pt x="141" y="0"/>
                    <a:pt x="110" y="31"/>
                    <a:pt x="110" y="70"/>
                  </a:cubicBezTo>
                  <a:cubicBezTo>
                    <a:pt x="110" y="89"/>
                    <a:pt x="117" y="106"/>
                    <a:pt x="130" y="119"/>
                  </a:cubicBezTo>
                  <a:cubicBezTo>
                    <a:pt x="106" y="164"/>
                    <a:pt x="76" y="233"/>
                    <a:pt x="56" y="320"/>
                  </a:cubicBezTo>
                  <a:cubicBezTo>
                    <a:pt x="30" y="435"/>
                    <a:pt x="24" y="522"/>
                    <a:pt x="22" y="567"/>
                  </a:cubicBezTo>
                  <a:cubicBezTo>
                    <a:pt x="9" y="572"/>
                    <a:pt x="0" y="585"/>
                    <a:pt x="0" y="600"/>
                  </a:cubicBezTo>
                  <a:cubicBezTo>
                    <a:pt x="0" y="620"/>
                    <a:pt x="16" y="636"/>
                    <a:pt x="35" y="636"/>
                  </a:cubicBezTo>
                  <a:cubicBezTo>
                    <a:pt x="55" y="636"/>
                    <a:pt x="71" y="620"/>
                    <a:pt x="71" y="600"/>
                  </a:cubicBezTo>
                  <a:cubicBezTo>
                    <a:pt x="71" y="585"/>
                    <a:pt x="62" y="573"/>
                    <a:pt x="49" y="567"/>
                  </a:cubicBezTo>
                  <a:cubicBezTo>
                    <a:pt x="51" y="523"/>
                    <a:pt x="57" y="437"/>
                    <a:pt x="82" y="326"/>
                  </a:cubicBezTo>
                  <a:cubicBezTo>
                    <a:pt x="101" y="244"/>
                    <a:pt x="129" y="178"/>
                    <a:pt x="152" y="134"/>
                  </a:cubicBezTo>
                  <a:cubicBezTo>
                    <a:pt x="161" y="137"/>
                    <a:pt x="170" y="139"/>
                    <a:pt x="180" y="139"/>
                  </a:cubicBezTo>
                  <a:cubicBezTo>
                    <a:pt x="218" y="139"/>
                    <a:pt x="249" y="108"/>
                    <a:pt x="249" y="70"/>
                  </a:cubicBezTo>
                  <a:cubicBezTo>
                    <a:pt x="249" y="31"/>
                    <a:pt x="218" y="0"/>
                    <a:pt x="180" y="0"/>
                  </a:cubicBezTo>
                  <a:close/>
                </a:path>
              </a:pathLst>
            </a:custGeom>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121900" tIns="60950" rIns="121900" bIns="60950" numCol="1" anchor="t" anchorCtr="0" compatLnSpc="1"/>
            <a:lstStyle/>
            <a:p>
              <a:endParaRPr lang="en-US" sz="3200"/>
            </a:p>
          </p:txBody>
        </p:sp>
        <p:sp>
          <p:nvSpPr>
            <p:cNvPr id="30" name="Freeform 112"/>
            <p:cNvSpPr/>
            <p:nvPr/>
          </p:nvSpPr>
          <p:spPr bwMode="auto">
            <a:xfrm>
              <a:off x="1532" y="319"/>
              <a:ext cx="1196" cy="1208"/>
            </a:xfrm>
            <a:custGeom>
              <a:avLst/>
              <a:gdLst>
                <a:gd name="T0" fmla="*/ 461 w 507"/>
                <a:gd name="T1" fmla="*/ 19 h 512"/>
                <a:gd name="T2" fmla="*/ 366 w 507"/>
                <a:gd name="T3" fmla="*/ 45 h 512"/>
                <a:gd name="T4" fmla="*/ 360 w 507"/>
                <a:gd name="T5" fmla="*/ 98 h 512"/>
                <a:gd name="T6" fmla="*/ 196 w 507"/>
                <a:gd name="T7" fmla="*/ 238 h 512"/>
                <a:gd name="T8" fmla="*/ 46 w 507"/>
                <a:gd name="T9" fmla="*/ 436 h 512"/>
                <a:gd name="T10" fmla="*/ 10 w 507"/>
                <a:gd name="T11" fmla="*/ 454 h 512"/>
                <a:gd name="T12" fmla="*/ 24 w 507"/>
                <a:gd name="T13" fmla="*/ 502 h 512"/>
                <a:gd name="T14" fmla="*/ 72 w 507"/>
                <a:gd name="T15" fmla="*/ 489 h 512"/>
                <a:gd name="T16" fmla="*/ 69 w 507"/>
                <a:gd name="T17" fmla="*/ 449 h 512"/>
                <a:gd name="T18" fmla="*/ 216 w 507"/>
                <a:gd name="T19" fmla="*/ 256 h 512"/>
                <a:gd name="T20" fmla="*/ 372 w 507"/>
                <a:gd name="T21" fmla="*/ 122 h 512"/>
                <a:gd name="T22" fmla="*/ 393 w 507"/>
                <a:gd name="T23" fmla="*/ 140 h 512"/>
                <a:gd name="T24" fmla="*/ 488 w 507"/>
                <a:gd name="T25" fmla="*/ 114 h 512"/>
                <a:gd name="T26" fmla="*/ 461 w 507"/>
                <a:gd name="T27" fmla="*/ 19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7" h="512">
                  <a:moveTo>
                    <a:pt x="461" y="19"/>
                  </a:moveTo>
                  <a:cubicBezTo>
                    <a:pt x="428" y="0"/>
                    <a:pt x="385" y="12"/>
                    <a:pt x="366" y="45"/>
                  </a:cubicBezTo>
                  <a:cubicBezTo>
                    <a:pt x="357" y="62"/>
                    <a:pt x="355" y="81"/>
                    <a:pt x="360" y="98"/>
                  </a:cubicBezTo>
                  <a:cubicBezTo>
                    <a:pt x="317" y="126"/>
                    <a:pt x="257" y="171"/>
                    <a:pt x="196" y="238"/>
                  </a:cubicBezTo>
                  <a:cubicBezTo>
                    <a:pt x="118" y="325"/>
                    <a:pt x="69" y="397"/>
                    <a:pt x="46" y="436"/>
                  </a:cubicBezTo>
                  <a:cubicBezTo>
                    <a:pt x="32" y="434"/>
                    <a:pt x="17" y="440"/>
                    <a:pt x="10" y="454"/>
                  </a:cubicBezTo>
                  <a:cubicBezTo>
                    <a:pt x="0" y="471"/>
                    <a:pt x="6" y="493"/>
                    <a:pt x="24" y="502"/>
                  </a:cubicBezTo>
                  <a:cubicBezTo>
                    <a:pt x="41" y="512"/>
                    <a:pt x="63" y="506"/>
                    <a:pt x="72" y="489"/>
                  </a:cubicBezTo>
                  <a:cubicBezTo>
                    <a:pt x="80" y="476"/>
                    <a:pt x="78" y="460"/>
                    <a:pt x="69" y="449"/>
                  </a:cubicBezTo>
                  <a:cubicBezTo>
                    <a:pt x="92" y="412"/>
                    <a:pt x="140" y="340"/>
                    <a:pt x="216" y="256"/>
                  </a:cubicBezTo>
                  <a:cubicBezTo>
                    <a:pt x="273" y="192"/>
                    <a:pt x="330" y="149"/>
                    <a:pt x="372" y="122"/>
                  </a:cubicBezTo>
                  <a:cubicBezTo>
                    <a:pt x="377" y="129"/>
                    <a:pt x="384" y="136"/>
                    <a:pt x="393" y="140"/>
                  </a:cubicBezTo>
                  <a:cubicBezTo>
                    <a:pt x="426" y="159"/>
                    <a:pt x="469" y="147"/>
                    <a:pt x="488" y="114"/>
                  </a:cubicBezTo>
                  <a:cubicBezTo>
                    <a:pt x="507" y="80"/>
                    <a:pt x="495" y="38"/>
                    <a:pt x="461" y="19"/>
                  </a:cubicBezTo>
                  <a:close/>
                </a:path>
              </a:pathLst>
            </a:custGeom>
            <a:effectLst/>
            <a:scene3d>
              <a:camera prst="orthographicFront">
                <a:rot lat="0" lon="0" rev="0"/>
              </a:camera>
              <a:lightRig rig="threePt" dir="t">
                <a:rot lat="0" lon="0" rev="1200000"/>
              </a:lightRig>
            </a:scene3d>
            <a:sp3d>
              <a:bevelT w="0" h="0"/>
            </a:sp3d>
          </p:spPr>
          <p:style>
            <a:lnRef idx="0">
              <a:schemeClr val="accent2"/>
            </a:lnRef>
            <a:fillRef idx="3">
              <a:schemeClr val="accent2"/>
            </a:fillRef>
            <a:effectRef idx="3">
              <a:schemeClr val="accent2"/>
            </a:effectRef>
            <a:fontRef idx="minor">
              <a:schemeClr val="lt1"/>
            </a:fontRef>
          </p:style>
          <p:txBody>
            <a:bodyPr vert="horz" wrap="square" lIns="121900" tIns="60950" rIns="121900" bIns="60950" numCol="1" anchor="t" anchorCtr="0" compatLnSpc="1"/>
            <a:lstStyle/>
            <a:p>
              <a:endParaRPr lang="en-US" sz="3200"/>
            </a:p>
          </p:txBody>
        </p:sp>
        <p:sp>
          <p:nvSpPr>
            <p:cNvPr id="31" name="Freeform 113"/>
            <p:cNvSpPr/>
            <p:nvPr/>
          </p:nvSpPr>
          <p:spPr bwMode="auto">
            <a:xfrm>
              <a:off x="2443" y="-21"/>
              <a:ext cx="1539" cy="618"/>
            </a:xfrm>
            <a:custGeom>
              <a:avLst/>
              <a:gdLst>
                <a:gd name="T0" fmla="*/ 633 w 652"/>
                <a:gd name="T1" fmla="*/ 45 h 262"/>
                <a:gd name="T2" fmla="*/ 538 w 652"/>
                <a:gd name="T3" fmla="*/ 20 h 262"/>
                <a:gd name="T4" fmla="*/ 505 w 652"/>
                <a:gd name="T5" fmla="*/ 61 h 262"/>
                <a:gd name="T6" fmla="*/ 294 w 652"/>
                <a:gd name="T7" fmla="*/ 99 h 262"/>
                <a:gd name="T8" fmla="*/ 64 w 652"/>
                <a:gd name="T9" fmla="*/ 193 h 262"/>
                <a:gd name="T10" fmla="*/ 23 w 652"/>
                <a:gd name="T11" fmla="*/ 190 h 262"/>
                <a:gd name="T12" fmla="*/ 10 w 652"/>
                <a:gd name="T13" fmla="*/ 239 h 262"/>
                <a:gd name="T14" fmla="*/ 59 w 652"/>
                <a:gd name="T15" fmla="*/ 252 h 262"/>
                <a:gd name="T16" fmla="*/ 77 w 652"/>
                <a:gd name="T17" fmla="*/ 217 h 262"/>
                <a:gd name="T18" fmla="*/ 302 w 652"/>
                <a:gd name="T19" fmla="*/ 125 h 262"/>
                <a:gd name="T20" fmla="*/ 503 w 652"/>
                <a:gd name="T21" fmla="*/ 88 h 262"/>
                <a:gd name="T22" fmla="*/ 512 w 652"/>
                <a:gd name="T23" fmla="*/ 115 h 262"/>
                <a:gd name="T24" fmla="*/ 608 w 652"/>
                <a:gd name="T25" fmla="*/ 140 h 262"/>
                <a:gd name="T26" fmla="*/ 633 w 652"/>
                <a:gd name="T27" fmla="*/ 4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2" h="262">
                  <a:moveTo>
                    <a:pt x="633" y="45"/>
                  </a:moveTo>
                  <a:cubicBezTo>
                    <a:pt x="614" y="12"/>
                    <a:pt x="571" y="0"/>
                    <a:pt x="538" y="20"/>
                  </a:cubicBezTo>
                  <a:cubicBezTo>
                    <a:pt x="521" y="29"/>
                    <a:pt x="510" y="44"/>
                    <a:pt x="505" y="61"/>
                  </a:cubicBezTo>
                  <a:cubicBezTo>
                    <a:pt x="454" y="63"/>
                    <a:pt x="380" y="72"/>
                    <a:pt x="294" y="99"/>
                  </a:cubicBezTo>
                  <a:cubicBezTo>
                    <a:pt x="182" y="134"/>
                    <a:pt x="103" y="172"/>
                    <a:pt x="64" y="193"/>
                  </a:cubicBezTo>
                  <a:cubicBezTo>
                    <a:pt x="52" y="185"/>
                    <a:pt x="36" y="183"/>
                    <a:pt x="23" y="190"/>
                  </a:cubicBezTo>
                  <a:cubicBezTo>
                    <a:pt x="6" y="200"/>
                    <a:pt x="0" y="222"/>
                    <a:pt x="10" y="239"/>
                  </a:cubicBezTo>
                  <a:cubicBezTo>
                    <a:pt x="20" y="257"/>
                    <a:pt x="42" y="262"/>
                    <a:pt x="59" y="252"/>
                  </a:cubicBezTo>
                  <a:cubicBezTo>
                    <a:pt x="72" y="245"/>
                    <a:pt x="79" y="231"/>
                    <a:pt x="77" y="217"/>
                  </a:cubicBezTo>
                  <a:cubicBezTo>
                    <a:pt x="116" y="196"/>
                    <a:pt x="193" y="159"/>
                    <a:pt x="302" y="125"/>
                  </a:cubicBezTo>
                  <a:cubicBezTo>
                    <a:pt x="383" y="99"/>
                    <a:pt x="454" y="91"/>
                    <a:pt x="503" y="88"/>
                  </a:cubicBezTo>
                  <a:cubicBezTo>
                    <a:pt x="504" y="98"/>
                    <a:pt x="507" y="107"/>
                    <a:pt x="512" y="115"/>
                  </a:cubicBezTo>
                  <a:cubicBezTo>
                    <a:pt x="532" y="148"/>
                    <a:pt x="574" y="160"/>
                    <a:pt x="608" y="140"/>
                  </a:cubicBezTo>
                  <a:cubicBezTo>
                    <a:pt x="641" y="121"/>
                    <a:pt x="652" y="78"/>
                    <a:pt x="633" y="45"/>
                  </a:cubicBezTo>
                  <a:close/>
                </a:path>
              </a:pathLst>
            </a:custGeom>
            <a:effectLst/>
            <a:scene3d>
              <a:camera prst="orthographicFront">
                <a:rot lat="0" lon="0" rev="0"/>
              </a:camera>
              <a:lightRig rig="threePt" dir="t">
                <a:rot lat="0" lon="0" rev="1200000"/>
              </a:lightRig>
            </a:scene3d>
            <a:sp3d>
              <a:bevelT w="0" h="0"/>
            </a:sp3d>
          </p:spPr>
          <p:style>
            <a:lnRef idx="0">
              <a:schemeClr val="accent3"/>
            </a:lnRef>
            <a:fillRef idx="3">
              <a:schemeClr val="accent3"/>
            </a:fillRef>
            <a:effectRef idx="3">
              <a:schemeClr val="accent3"/>
            </a:effectRef>
            <a:fontRef idx="minor">
              <a:schemeClr val="lt1"/>
            </a:fontRef>
          </p:style>
          <p:txBody>
            <a:bodyPr vert="horz" wrap="square" lIns="121900" tIns="60950" rIns="121900" bIns="60950" numCol="1" anchor="t" anchorCtr="0" compatLnSpc="1"/>
            <a:lstStyle/>
            <a:p>
              <a:endParaRPr lang="en-US" sz="3200"/>
            </a:p>
          </p:txBody>
        </p:sp>
        <p:sp>
          <p:nvSpPr>
            <p:cNvPr id="32" name="Freeform 114"/>
            <p:cNvSpPr/>
            <p:nvPr/>
          </p:nvSpPr>
          <p:spPr bwMode="auto">
            <a:xfrm>
              <a:off x="3713" y="78"/>
              <a:ext cx="1508" cy="576"/>
            </a:xfrm>
            <a:custGeom>
              <a:avLst/>
              <a:gdLst>
                <a:gd name="T0" fmla="*/ 639 w 639"/>
                <a:gd name="T1" fmla="*/ 173 h 244"/>
                <a:gd name="T2" fmla="*/ 568 w 639"/>
                <a:gd name="T3" fmla="*/ 104 h 244"/>
                <a:gd name="T4" fmla="*/ 519 w 639"/>
                <a:gd name="T5" fmla="*/ 124 h 244"/>
                <a:gd name="T6" fmla="*/ 317 w 639"/>
                <a:gd name="T7" fmla="*/ 53 h 244"/>
                <a:gd name="T8" fmla="*/ 70 w 639"/>
                <a:gd name="T9" fmla="*/ 23 h 244"/>
                <a:gd name="T10" fmla="*/ 36 w 639"/>
                <a:gd name="T11" fmla="*/ 0 h 244"/>
                <a:gd name="T12" fmla="*/ 1 w 639"/>
                <a:gd name="T13" fmla="*/ 37 h 244"/>
                <a:gd name="T14" fmla="*/ 37 w 639"/>
                <a:gd name="T15" fmla="*/ 72 h 244"/>
                <a:gd name="T16" fmla="*/ 70 w 639"/>
                <a:gd name="T17" fmla="*/ 50 h 244"/>
                <a:gd name="T18" fmla="*/ 311 w 639"/>
                <a:gd name="T19" fmla="*/ 80 h 244"/>
                <a:gd name="T20" fmla="*/ 504 w 639"/>
                <a:gd name="T21" fmla="*/ 147 h 244"/>
                <a:gd name="T22" fmla="*/ 499 w 639"/>
                <a:gd name="T23" fmla="*/ 174 h 244"/>
                <a:gd name="T24" fmla="*/ 570 w 639"/>
                <a:gd name="T25" fmla="*/ 243 h 244"/>
                <a:gd name="T26" fmla="*/ 639 w 639"/>
                <a:gd name="T27" fmla="*/ 173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9" h="244">
                  <a:moveTo>
                    <a:pt x="639" y="173"/>
                  </a:moveTo>
                  <a:cubicBezTo>
                    <a:pt x="638" y="134"/>
                    <a:pt x="606" y="103"/>
                    <a:pt x="568" y="104"/>
                  </a:cubicBezTo>
                  <a:cubicBezTo>
                    <a:pt x="549" y="104"/>
                    <a:pt x="532" y="112"/>
                    <a:pt x="519" y="124"/>
                  </a:cubicBezTo>
                  <a:cubicBezTo>
                    <a:pt x="474" y="101"/>
                    <a:pt x="405" y="72"/>
                    <a:pt x="317" y="53"/>
                  </a:cubicBezTo>
                  <a:cubicBezTo>
                    <a:pt x="202" y="29"/>
                    <a:pt x="115" y="24"/>
                    <a:pt x="70" y="23"/>
                  </a:cubicBezTo>
                  <a:cubicBezTo>
                    <a:pt x="64" y="9"/>
                    <a:pt x="51" y="0"/>
                    <a:pt x="36" y="0"/>
                  </a:cubicBezTo>
                  <a:cubicBezTo>
                    <a:pt x="16" y="1"/>
                    <a:pt x="0" y="17"/>
                    <a:pt x="1" y="37"/>
                  </a:cubicBezTo>
                  <a:cubicBezTo>
                    <a:pt x="1" y="56"/>
                    <a:pt x="17" y="72"/>
                    <a:pt x="37" y="72"/>
                  </a:cubicBezTo>
                  <a:cubicBezTo>
                    <a:pt x="52" y="72"/>
                    <a:pt x="65" y="63"/>
                    <a:pt x="70" y="50"/>
                  </a:cubicBezTo>
                  <a:cubicBezTo>
                    <a:pt x="114" y="51"/>
                    <a:pt x="200" y="56"/>
                    <a:pt x="311" y="80"/>
                  </a:cubicBezTo>
                  <a:cubicBezTo>
                    <a:pt x="394" y="97"/>
                    <a:pt x="460" y="125"/>
                    <a:pt x="504" y="147"/>
                  </a:cubicBezTo>
                  <a:cubicBezTo>
                    <a:pt x="501" y="155"/>
                    <a:pt x="499" y="165"/>
                    <a:pt x="499" y="174"/>
                  </a:cubicBezTo>
                  <a:cubicBezTo>
                    <a:pt x="500" y="213"/>
                    <a:pt x="531" y="244"/>
                    <a:pt x="570" y="243"/>
                  </a:cubicBezTo>
                  <a:cubicBezTo>
                    <a:pt x="608" y="243"/>
                    <a:pt x="639" y="211"/>
                    <a:pt x="639" y="173"/>
                  </a:cubicBezTo>
                  <a:close/>
                </a:path>
              </a:pathLst>
            </a:custGeom>
            <a:effectLst/>
            <a:scene3d>
              <a:camera prst="orthographicFront">
                <a:rot lat="0" lon="0" rev="0"/>
              </a:camera>
              <a:lightRig rig="threePt" dir="t">
                <a:rot lat="0" lon="0" rev="1200000"/>
              </a:lightRig>
            </a:scene3d>
            <a:sp3d>
              <a:bevelT w="0" h="0"/>
            </a:sp3d>
          </p:spPr>
          <p:style>
            <a:lnRef idx="0">
              <a:schemeClr val="accent4"/>
            </a:lnRef>
            <a:fillRef idx="3">
              <a:schemeClr val="accent4"/>
            </a:fillRef>
            <a:effectRef idx="3">
              <a:schemeClr val="accent4"/>
            </a:effectRef>
            <a:fontRef idx="minor">
              <a:schemeClr val="lt1"/>
            </a:fontRef>
          </p:style>
          <p:txBody>
            <a:bodyPr vert="horz" wrap="square" lIns="121900" tIns="60950" rIns="121900" bIns="60950" numCol="1" anchor="t" anchorCtr="0" compatLnSpc="1"/>
            <a:lstStyle/>
            <a:p>
              <a:endParaRPr lang="en-US" sz="3200"/>
            </a:p>
          </p:txBody>
        </p:sp>
        <p:sp>
          <p:nvSpPr>
            <p:cNvPr id="33" name="Freeform 115"/>
            <p:cNvSpPr/>
            <p:nvPr/>
          </p:nvSpPr>
          <p:spPr bwMode="auto">
            <a:xfrm>
              <a:off x="4961" y="399"/>
              <a:ext cx="1192" cy="1211"/>
            </a:xfrm>
            <a:custGeom>
              <a:avLst/>
              <a:gdLst>
                <a:gd name="T0" fmla="*/ 486 w 505"/>
                <a:gd name="T1" fmla="*/ 468 h 513"/>
                <a:gd name="T2" fmla="*/ 461 w 505"/>
                <a:gd name="T3" fmla="*/ 373 h 513"/>
                <a:gd name="T4" fmla="*/ 408 w 505"/>
                <a:gd name="T5" fmla="*/ 366 h 513"/>
                <a:gd name="T6" fmla="*/ 271 w 505"/>
                <a:gd name="T7" fmla="*/ 200 h 513"/>
                <a:gd name="T8" fmla="*/ 76 w 505"/>
                <a:gd name="T9" fmla="*/ 46 h 513"/>
                <a:gd name="T10" fmla="*/ 59 w 505"/>
                <a:gd name="T11" fmla="*/ 10 h 513"/>
                <a:gd name="T12" fmla="*/ 10 w 505"/>
                <a:gd name="T13" fmla="*/ 23 h 513"/>
                <a:gd name="T14" fmla="*/ 22 w 505"/>
                <a:gd name="T15" fmla="*/ 72 h 513"/>
                <a:gd name="T16" fmla="*/ 62 w 505"/>
                <a:gd name="T17" fmla="*/ 69 h 513"/>
                <a:gd name="T18" fmla="*/ 253 w 505"/>
                <a:gd name="T19" fmla="*/ 220 h 513"/>
                <a:gd name="T20" fmla="*/ 384 w 505"/>
                <a:gd name="T21" fmla="*/ 377 h 513"/>
                <a:gd name="T22" fmla="*/ 365 w 505"/>
                <a:gd name="T23" fmla="*/ 398 h 513"/>
                <a:gd name="T24" fmla="*/ 390 w 505"/>
                <a:gd name="T25" fmla="*/ 493 h 513"/>
                <a:gd name="T26" fmla="*/ 486 w 505"/>
                <a:gd name="T27" fmla="*/ 468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5" h="513">
                  <a:moveTo>
                    <a:pt x="486" y="468"/>
                  </a:moveTo>
                  <a:cubicBezTo>
                    <a:pt x="505" y="435"/>
                    <a:pt x="494" y="392"/>
                    <a:pt x="461" y="373"/>
                  </a:cubicBezTo>
                  <a:cubicBezTo>
                    <a:pt x="444" y="363"/>
                    <a:pt x="426" y="361"/>
                    <a:pt x="408" y="366"/>
                  </a:cubicBezTo>
                  <a:cubicBezTo>
                    <a:pt x="381" y="322"/>
                    <a:pt x="337" y="262"/>
                    <a:pt x="271" y="200"/>
                  </a:cubicBezTo>
                  <a:cubicBezTo>
                    <a:pt x="186" y="120"/>
                    <a:pt x="114" y="70"/>
                    <a:pt x="76" y="46"/>
                  </a:cubicBezTo>
                  <a:cubicBezTo>
                    <a:pt x="78" y="32"/>
                    <a:pt x="72" y="18"/>
                    <a:pt x="59" y="10"/>
                  </a:cubicBezTo>
                  <a:cubicBezTo>
                    <a:pt x="41" y="0"/>
                    <a:pt x="20" y="6"/>
                    <a:pt x="10" y="23"/>
                  </a:cubicBezTo>
                  <a:cubicBezTo>
                    <a:pt x="0" y="40"/>
                    <a:pt x="5" y="62"/>
                    <a:pt x="22" y="72"/>
                  </a:cubicBezTo>
                  <a:cubicBezTo>
                    <a:pt x="35" y="79"/>
                    <a:pt x="51" y="78"/>
                    <a:pt x="62" y="69"/>
                  </a:cubicBezTo>
                  <a:cubicBezTo>
                    <a:pt x="99" y="93"/>
                    <a:pt x="170" y="142"/>
                    <a:pt x="253" y="220"/>
                  </a:cubicBezTo>
                  <a:cubicBezTo>
                    <a:pt x="315" y="278"/>
                    <a:pt x="358" y="335"/>
                    <a:pt x="384" y="377"/>
                  </a:cubicBezTo>
                  <a:cubicBezTo>
                    <a:pt x="377" y="383"/>
                    <a:pt x="370" y="390"/>
                    <a:pt x="365" y="398"/>
                  </a:cubicBezTo>
                  <a:cubicBezTo>
                    <a:pt x="346" y="431"/>
                    <a:pt x="357" y="474"/>
                    <a:pt x="390" y="493"/>
                  </a:cubicBezTo>
                  <a:cubicBezTo>
                    <a:pt x="423" y="513"/>
                    <a:pt x="466" y="502"/>
                    <a:pt x="486" y="468"/>
                  </a:cubicBezTo>
                  <a:close/>
                </a:path>
              </a:pathLst>
            </a:custGeom>
            <a:solidFill>
              <a:schemeClr val="accent1"/>
            </a:solidFill>
            <a:effectLst/>
            <a:scene3d>
              <a:camera prst="orthographicFront">
                <a:rot lat="0" lon="0" rev="0"/>
              </a:camera>
              <a:lightRig rig="threePt" dir="t">
                <a:rot lat="0" lon="0" rev="1200000"/>
              </a:lightRig>
            </a:scene3d>
            <a:sp3d>
              <a:bevelT w="0" h="0"/>
            </a:sp3d>
          </p:spPr>
          <p:style>
            <a:lnRef idx="0">
              <a:schemeClr val="accent5"/>
            </a:lnRef>
            <a:fillRef idx="3">
              <a:schemeClr val="accent5"/>
            </a:fillRef>
            <a:effectRef idx="3">
              <a:schemeClr val="accent5"/>
            </a:effectRef>
            <a:fontRef idx="minor">
              <a:schemeClr val="lt1"/>
            </a:fontRef>
          </p:style>
          <p:txBody>
            <a:bodyPr vert="horz" wrap="square" lIns="121900" tIns="60950" rIns="121900" bIns="60950" numCol="1" anchor="t" anchorCtr="0" compatLnSpc="1"/>
            <a:lstStyle/>
            <a:p>
              <a:endParaRPr lang="en-US" sz="3200"/>
            </a:p>
          </p:txBody>
        </p:sp>
        <p:sp>
          <p:nvSpPr>
            <p:cNvPr id="34" name="Freeform 116"/>
            <p:cNvSpPr/>
            <p:nvPr/>
          </p:nvSpPr>
          <p:spPr bwMode="auto">
            <a:xfrm>
              <a:off x="5874" y="1327"/>
              <a:ext cx="623" cy="1536"/>
            </a:xfrm>
            <a:custGeom>
              <a:avLst/>
              <a:gdLst>
                <a:gd name="T0" fmla="*/ 219 w 264"/>
                <a:gd name="T1" fmla="*/ 632 h 651"/>
                <a:gd name="T2" fmla="*/ 244 w 264"/>
                <a:gd name="T3" fmla="*/ 537 h 651"/>
                <a:gd name="T4" fmla="*/ 202 w 264"/>
                <a:gd name="T5" fmla="*/ 505 h 651"/>
                <a:gd name="T6" fmla="*/ 164 w 264"/>
                <a:gd name="T7" fmla="*/ 293 h 651"/>
                <a:gd name="T8" fmla="*/ 69 w 264"/>
                <a:gd name="T9" fmla="*/ 63 h 651"/>
                <a:gd name="T10" fmla="*/ 72 w 264"/>
                <a:gd name="T11" fmla="*/ 23 h 651"/>
                <a:gd name="T12" fmla="*/ 23 w 264"/>
                <a:gd name="T13" fmla="*/ 10 h 651"/>
                <a:gd name="T14" fmla="*/ 10 w 264"/>
                <a:gd name="T15" fmla="*/ 59 h 651"/>
                <a:gd name="T16" fmla="*/ 46 w 264"/>
                <a:gd name="T17" fmla="*/ 77 h 651"/>
                <a:gd name="T18" fmla="*/ 139 w 264"/>
                <a:gd name="T19" fmla="*/ 301 h 651"/>
                <a:gd name="T20" fmla="*/ 175 w 264"/>
                <a:gd name="T21" fmla="*/ 503 h 651"/>
                <a:gd name="T22" fmla="*/ 149 w 264"/>
                <a:gd name="T23" fmla="*/ 512 h 651"/>
                <a:gd name="T24" fmla="*/ 124 w 264"/>
                <a:gd name="T25" fmla="*/ 607 h 651"/>
                <a:gd name="T26" fmla="*/ 219 w 264"/>
                <a:gd name="T27" fmla="*/ 632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4" h="651">
                  <a:moveTo>
                    <a:pt x="219" y="632"/>
                  </a:moveTo>
                  <a:cubicBezTo>
                    <a:pt x="252" y="613"/>
                    <a:pt x="264" y="570"/>
                    <a:pt x="244" y="537"/>
                  </a:cubicBezTo>
                  <a:cubicBezTo>
                    <a:pt x="235" y="520"/>
                    <a:pt x="219" y="509"/>
                    <a:pt x="202" y="505"/>
                  </a:cubicBezTo>
                  <a:cubicBezTo>
                    <a:pt x="200" y="453"/>
                    <a:pt x="191" y="379"/>
                    <a:pt x="164" y="293"/>
                  </a:cubicBezTo>
                  <a:cubicBezTo>
                    <a:pt x="129" y="181"/>
                    <a:pt x="90" y="103"/>
                    <a:pt x="69" y="63"/>
                  </a:cubicBezTo>
                  <a:cubicBezTo>
                    <a:pt x="78" y="52"/>
                    <a:pt x="80" y="36"/>
                    <a:pt x="72" y="23"/>
                  </a:cubicBezTo>
                  <a:cubicBezTo>
                    <a:pt x="62" y="6"/>
                    <a:pt x="40" y="0"/>
                    <a:pt x="23" y="10"/>
                  </a:cubicBezTo>
                  <a:cubicBezTo>
                    <a:pt x="6" y="20"/>
                    <a:pt x="0" y="42"/>
                    <a:pt x="10" y="59"/>
                  </a:cubicBezTo>
                  <a:cubicBezTo>
                    <a:pt x="18" y="72"/>
                    <a:pt x="32" y="78"/>
                    <a:pt x="46" y="77"/>
                  </a:cubicBezTo>
                  <a:cubicBezTo>
                    <a:pt x="67" y="115"/>
                    <a:pt x="104" y="193"/>
                    <a:pt x="139" y="301"/>
                  </a:cubicBezTo>
                  <a:cubicBezTo>
                    <a:pt x="164" y="382"/>
                    <a:pt x="173" y="453"/>
                    <a:pt x="175" y="503"/>
                  </a:cubicBezTo>
                  <a:cubicBezTo>
                    <a:pt x="166" y="504"/>
                    <a:pt x="157" y="507"/>
                    <a:pt x="149" y="512"/>
                  </a:cubicBezTo>
                  <a:cubicBezTo>
                    <a:pt x="116" y="531"/>
                    <a:pt x="104" y="574"/>
                    <a:pt x="124" y="607"/>
                  </a:cubicBezTo>
                  <a:cubicBezTo>
                    <a:pt x="143" y="640"/>
                    <a:pt x="186" y="651"/>
                    <a:pt x="219" y="632"/>
                  </a:cubicBezTo>
                  <a:close/>
                </a:path>
              </a:pathLst>
            </a:custGeom>
            <a:solidFill>
              <a:schemeClr val="accent3"/>
            </a:solidFill>
            <a:effectLst/>
            <a:scene3d>
              <a:camera prst="orthographicFront">
                <a:rot lat="0" lon="0" rev="0"/>
              </a:camera>
              <a:lightRig rig="threePt" dir="t">
                <a:rot lat="0" lon="0" rev="1200000"/>
              </a:lightRig>
            </a:scene3d>
            <a:sp3d>
              <a:bevelT w="0" h="0"/>
            </a:sp3d>
          </p:spPr>
          <p:style>
            <a:lnRef idx="0">
              <a:schemeClr val="accent6"/>
            </a:lnRef>
            <a:fillRef idx="3">
              <a:schemeClr val="accent6"/>
            </a:fillRef>
            <a:effectRef idx="3">
              <a:schemeClr val="accent6"/>
            </a:effectRef>
            <a:fontRef idx="minor">
              <a:schemeClr val="lt1"/>
            </a:fontRef>
          </p:style>
          <p:txBody>
            <a:bodyPr vert="horz" wrap="square" lIns="121900" tIns="60950" rIns="121900" bIns="60950" numCol="1" anchor="t" anchorCtr="0" compatLnSpc="1"/>
            <a:lstStyle/>
            <a:p>
              <a:endParaRPr lang="en-US" sz="3200"/>
            </a:p>
          </p:txBody>
        </p:sp>
      </p:grpSp>
      <p:sp>
        <p:nvSpPr>
          <p:cNvPr id="4" name="Freeform 145"/>
          <p:cNvSpPr/>
          <p:nvPr/>
        </p:nvSpPr>
        <p:spPr bwMode="auto">
          <a:xfrm rot="17573375">
            <a:off x="2255162" y="5034263"/>
            <a:ext cx="1381100" cy="1355975"/>
          </a:xfrm>
          <a:custGeom>
            <a:avLst/>
            <a:gdLst>
              <a:gd name="T0" fmla="*/ 581 w 1667"/>
              <a:gd name="T1" fmla="*/ 272 h 1637"/>
              <a:gd name="T2" fmla="*/ 1093 w 1667"/>
              <a:gd name="T3" fmla="*/ 259 h 1637"/>
              <a:gd name="T4" fmla="*/ 1372 w 1667"/>
              <a:gd name="T5" fmla="*/ 305 h 1637"/>
              <a:gd name="T6" fmla="*/ 1466 w 1667"/>
              <a:gd name="T7" fmla="*/ 593 h 1637"/>
              <a:gd name="T8" fmla="*/ 1495 w 1667"/>
              <a:gd name="T9" fmla="*/ 1032 h 1637"/>
              <a:gd name="T10" fmla="*/ 1167 w 1667"/>
              <a:gd name="T11" fmla="*/ 1340 h 1637"/>
              <a:gd name="T12" fmla="*/ 1220 w 1667"/>
              <a:gd name="T13" fmla="*/ 1621 h 1637"/>
              <a:gd name="T14" fmla="*/ 1183 w 1667"/>
              <a:gd name="T15" fmla="*/ 1637 h 1637"/>
              <a:gd name="T16" fmla="*/ 999 w 1667"/>
              <a:gd name="T17" fmla="*/ 1377 h 1637"/>
              <a:gd name="T18" fmla="*/ 565 w 1667"/>
              <a:gd name="T19" fmla="*/ 1349 h 1637"/>
              <a:gd name="T20" fmla="*/ 205 w 1667"/>
              <a:gd name="T21" fmla="*/ 1069 h 1637"/>
              <a:gd name="T22" fmla="*/ 168 w 1667"/>
              <a:gd name="T23" fmla="*/ 1003 h 1637"/>
              <a:gd name="T24" fmla="*/ 221 w 1667"/>
              <a:gd name="T25" fmla="*/ 565 h 1637"/>
              <a:gd name="T26" fmla="*/ 233 w 1667"/>
              <a:gd name="T27" fmla="*/ 337 h 1637"/>
              <a:gd name="T28" fmla="*/ 581 w 1667"/>
              <a:gd name="T29" fmla="*/ 272 h 1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7" h="1637">
                <a:moveTo>
                  <a:pt x="581" y="272"/>
                </a:moveTo>
                <a:cubicBezTo>
                  <a:pt x="581" y="272"/>
                  <a:pt x="811" y="0"/>
                  <a:pt x="1093" y="259"/>
                </a:cubicBezTo>
                <a:cubicBezTo>
                  <a:pt x="1093" y="259"/>
                  <a:pt x="1234" y="203"/>
                  <a:pt x="1372" y="305"/>
                </a:cubicBezTo>
                <a:cubicBezTo>
                  <a:pt x="1491" y="393"/>
                  <a:pt x="1453" y="590"/>
                  <a:pt x="1466" y="593"/>
                </a:cubicBezTo>
                <a:cubicBezTo>
                  <a:pt x="1667" y="650"/>
                  <a:pt x="1638" y="955"/>
                  <a:pt x="1495" y="1032"/>
                </a:cubicBezTo>
                <a:cubicBezTo>
                  <a:pt x="1495" y="1032"/>
                  <a:pt x="1586" y="1404"/>
                  <a:pt x="1167" y="1340"/>
                </a:cubicBezTo>
                <a:cubicBezTo>
                  <a:pt x="1220" y="1621"/>
                  <a:pt x="1220" y="1621"/>
                  <a:pt x="1220" y="1621"/>
                </a:cubicBezTo>
                <a:cubicBezTo>
                  <a:pt x="1183" y="1637"/>
                  <a:pt x="1183" y="1637"/>
                  <a:pt x="1183" y="1637"/>
                </a:cubicBezTo>
                <a:cubicBezTo>
                  <a:pt x="999" y="1377"/>
                  <a:pt x="999" y="1377"/>
                  <a:pt x="999" y="1377"/>
                </a:cubicBezTo>
                <a:cubicBezTo>
                  <a:pt x="999" y="1377"/>
                  <a:pt x="737" y="1572"/>
                  <a:pt x="565" y="1349"/>
                </a:cubicBezTo>
                <a:cubicBezTo>
                  <a:pt x="565" y="1349"/>
                  <a:pt x="188" y="1434"/>
                  <a:pt x="205" y="1069"/>
                </a:cubicBezTo>
                <a:cubicBezTo>
                  <a:pt x="221" y="1015"/>
                  <a:pt x="168" y="1003"/>
                  <a:pt x="168" y="1003"/>
                </a:cubicBezTo>
                <a:cubicBezTo>
                  <a:pt x="0" y="845"/>
                  <a:pt x="94" y="619"/>
                  <a:pt x="221" y="565"/>
                </a:cubicBezTo>
                <a:cubicBezTo>
                  <a:pt x="221" y="565"/>
                  <a:pt x="165" y="432"/>
                  <a:pt x="233" y="337"/>
                </a:cubicBezTo>
                <a:cubicBezTo>
                  <a:pt x="336" y="195"/>
                  <a:pt x="483" y="191"/>
                  <a:pt x="581" y="272"/>
                </a:cubicBezTo>
                <a:close/>
              </a:path>
            </a:pathLst>
          </a:custGeom>
          <a:scene3d>
            <a:camera prst="orthographicFront">
              <a:rot lat="0" lon="0" rev="0"/>
            </a:camera>
            <a:lightRig rig="threePt" dir="t">
              <a:rot lat="0" lon="0" rev="1200000"/>
            </a:lightRig>
          </a:scene3d>
          <a:sp3d>
            <a:bevelT w="0" h="25400"/>
          </a:sp3d>
        </p:spPr>
        <p:style>
          <a:lnRef idx="0">
            <a:schemeClr val="accent2"/>
          </a:lnRef>
          <a:fillRef idx="3">
            <a:schemeClr val="accent2"/>
          </a:fillRef>
          <a:effectRef idx="3">
            <a:schemeClr val="accent2"/>
          </a:effectRef>
          <a:fontRef idx="minor">
            <a:schemeClr val="lt1"/>
          </a:fontRef>
        </p:style>
        <p:txBody>
          <a:bodyPr vert="horz" wrap="square" lIns="91425" tIns="45712" rIns="91425" bIns="45712" numCol="1" anchor="t" anchorCtr="0" compatLnSpc="1"/>
          <a:lstStyle/>
          <a:p>
            <a:endParaRPr lang="en-US" sz="3600" b="1">
              <a:solidFill>
                <a:schemeClr val="tx1">
                  <a:lumMod val="90000"/>
                  <a:lumOff val="10000"/>
                </a:schemeClr>
              </a:solidFill>
            </a:endParaRPr>
          </a:p>
        </p:txBody>
      </p:sp>
      <p:sp>
        <p:nvSpPr>
          <p:cNvPr id="5" name="Freeform 145"/>
          <p:cNvSpPr/>
          <p:nvPr/>
        </p:nvSpPr>
        <p:spPr bwMode="auto">
          <a:xfrm rot="7013376">
            <a:off x="8499117" y="5011403"/>
            <a:ext cx="1381100" cy="1355975"/>
          </a:xfrm>
          <a:custGeom>
            <a:avLst/>
            <a:gdLst>
              <a:gd name="T0" fmla="*/ 581 w 1667"/>
              <a:gd name="T1" fmla="*/ 272 h 1637"/>
              <a:gd name="T2" fmla="*/ 1093 w 1667"/>
              <a:gd name="T3" fmla="*/ 259 h 1637"/>
              <a:gd name="T4" fmla="*/ 1372 w 1667"/>
              <a:gd name="T5" fmla="*/ 305 h 1637"/>
              <a:gd name="T6" fmla="*/ 1466 w 1667"/>
              <a:gd name="T7" fmla="*/ 593 h 1637"/>
              <a:gd name="T8" fmla="*/ 1495 w 1667"/>
              <a:gd name="T9" fmla="*/ 1032 h 1637"/>
              <a:gd name="T10" fmla="*/ 1167 w 1667"/>
              <a:gd name="T11" fmla="*/ 1340 h 1637"/>
              <a:gd name="T12" fmla="*/ 1220 w 1667"/>
              <a:gd name="T13" fmla="*/ 1621 h 1637"/>
              <a:gd name="T14" fmla="*/ 1183 w 1667"/>
              <a:gd name="T15" fmla="*/ 1637 h 1637"/>
              <a:gd name="T16" fmla="*/ 999 w 1667"/>
              <a:gd name="T17" fmla="*/ 1377 h 1637"/>
              <a:gd name="T18" fmla="*/ 565 w 1667"/>
              <a:gd name="T19" fmla="*/ 1349 h 1637"/>
              <a:gd name="T20" fmla="*/ 205 w 1667"/>
              <a:gd name="T21" fmla="*/ 1069 h 1637"/>
              <a:gd name="T22" fmla="*/ 168 w 1667"/>
              <a:gd name="T23" fmla="*/ 1003 h 1637"/>
              <a:gd name="T24" fmla="*/ 221 w 1667"/>
              <a:gd name="T25" fmla="*/ 565 h 1637"/>
              <a:gd name="T26" fmla="*/ 233 w 1667"/>
              <a:gd name="T27" fmla="*/ 337 h 1637"/>
              <a:gd name="T28" fmla="*/ 581 w 1667"/>
              <a:gd name="T29" fmla="*/ 272 h 1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7" h="1637">
                <a:moveTo>
                  <a:pt x="581" y="272"/>
                </a:moveTo>
                <a:cubicBezTo>
                  <a:pt x="581" y="272"/>
                  <a:pt x="811" y="0"/>
                  <a:pt x="1093" y="259"/>
                </a:cubicBezTo>
                <a:cubicBezTo>
                  <a:pt x="1093" y="259"/>
                  <a:pt x="1234" y="203"/>
                  <a:pt x="1372" y="305"/>
                </a:cubicBezTo>
                <a:cubicBezTo>
                  <a:pt x="1491" y="393"/>
                  <a:pt x="1453" y="590"/>
                  <a:pt x="1466" y="593"/>
                </a:cubicBezTo>
                <a:cubicBezTo>
                  <a:pt x="1667" y="650"/>
                  <a:pt x="1638" y="955"/>
                  <a:pt x="1495" y="1032"/>
                </a:cubicBezTo>
                <a:cubicBezTo>
                  <a:pt x="1495" y="1032"/>
                  <a:pt x="1586" y="1404"/>
                  <a:pt x="1167" y="1340"/>
                </a:cubicBezTo>
                <a:cubicBezTo>
                  <a:pt x="1220" y="1621"/>
                  <a:pt x="1220" y="1621"/>
                  <a:pt x="1220" y="1621"/>
                </a:cubicBezTo>
                <a:cubicBezTo>
                  <a:pt x="1183" y="1637"/>
                  <a:pt x="1183" y="1637"/>
                  <a:pt x="1183" y="1637"/>
                </a:cubicBezTo>
                <a:cubicBezTo>
                  <a:pt x="999" y="1377"/>
                  <a:pt x="999" y="1377"/>
                  <a:pt x="999" y="1377"/>
                </a:cubicBezTo>
                <a:cubicBezTo>
                  <a:pt x="999" y="1377"/>
                  <a:pt x="737" y="1572"/>
                  <a:pt x="565" y="1349"/>
                </a:cubicBezTo>
                <a:cubicBezTo>
                  <a:pt x="565" y="1349"/>
                  <a:pt x="188" y="1434"/>
                  <a:pt x="205" y="1069"/>
                </a:cubicBezTo>
                <a:cubicBezTo>
                  <a:pt x="221" y="1015"/>
                  <a:pt x="168" y="1003"/>
                  <a:pt x="168" y="1003"/>
                </a:cubicBezTo>
                <a:cubicBezTo>
                  <a:pt x="0" y="845"/>
                  <a:pt x="94" y="619"/>
                  <a:pt x="221" y="565"/>
                </a:cubicBezTo>
                <a:cubicBezTo>
                  <a:pt x="221" y="565"/>
                  <a:pt x="165" y="432"/>
                  <a:pt x="233" y="337"/>
                </a:cubicBezTo>
                <a:cubicBezTo>
                  <a:pt x="336" y="195"/>
                  <a:pt x="483" y="191"/>
                  <a:pt x="581" y="272"/>
                </a:cubicBezTo>
                <a:close/>
              </a:path>
            </a:pathLst>
          </a:custGeom>
          <a:scene3d>
            <a:camera prst="orthographicFront">
              <a:rot lat="0" lon="0" rev="0"/>
            </a:camera>
            <a:lightRig rig="threePt" dir="t">
              <a:rot lat="0" lon="0" rev="1200000"/>
            </a:lightRig>
          </a:scene3d>
          <a:sp3d>
            <a:bevelT w="0" h="25400"/>
          </a:sp3d>
        </p:spPr>
        <p:style>
          <a:lnRef idx="0">
            <a:schemeClr val="accent2"/>
          </a:lnRef>
          <a:fillRef idx="3">
            <a:schemeClr val="accent2"/>
          </a:fillRef>
          <a:effectRef idx="3">
            <a:schemeClr val="accent2"/>
          </a:effectRef>
          <a:fontRef idx="minor">
            <a:schemeClr val="lt1"/>
          </a:fontRef>
        </p:style>
        <p:txBody>
          <a:bodyPr vert="horz" wrap="square" lIns="91425" tIns="45712" rIns="91425" bIns="45712" numCol="1" anchor="t" anchorCtr="0" compatLnSpc="1"/>
          <a:lstStyle/>
          <a:p>
            <a:endParaRPr lang="en-US" sz="3600" b="1">
              <a:solidFill>
                <a:schemeClr val="tx1">
                  <a:lumMod val="90000"/>
                  <a:lumOff val="10000"/>
                </a:schemeClr>
              </a:solidFill>
            </a:endParaRPr>
          </a:p>
        </p:txBody>
      </p:sp>
      <p:sp>
        <p:nvSpPr>
          <p:cNvPr id="6" name="TextBox 169"/>
          <p:cNvSpPr txBox="1"/>
          <p:nvPr/>
        </p:nvSpPr>
        <p:spPr>
          <a:xfrm>
            <a:off x="163372" y="5182647"/>
            <a:ext cx="1974382" cy="283210"/>
          </a:xfrm>
          <a:prstGeom prst="rect">
            <a:avLst/>
          </a:prstGeom>
          <a:noFill/>
        </p:spPr>
        <p:txBody>
          <a:bodyPr wrap="square" lIns="91425" tIns="45712" rIns="91425" bIns="45712" rtlCol="0">
            <a:spAutoFit/>
          </a:bodyPr>
          <a:lstStyle/>
          <a:p>
            <a:pPr fontAlgn="base">
              <a:lnSpc>
                <a:spcPct val="70000"/>
              </a:lnSpc>
              <a:spcBef>
                <a:spcPct val="0"/>
              </a:spcBef>
              <a:spcAft>
                <a:spcPct val="0"/>
              </a:spcAft>
            </a:pPr>
            <a:r>
              <a:rPr lang="zh-CN" altLang="en-US" sz="1800" b="1" dirty="0">
                <a:solidFill>
                  <a:schemeClr val="tx1">
                    <a:lumMod val="90000"/>
                    <a:lumOff val="10000"/>
                  </a:schemeClr>
                </a:solidFill>
                <a:latin typeface="微软雅黑" panose="020B0503020204020204" pitchFamily="34" charset="-122"/>
                <a:ea typeface="微软雅黑" panose="020B0503020204020204" pitchFamily="34" charset="-122"/>
                <a:cs typeface="Bebas Neue" charset="0"/>
                <a:sym typeface="Bebas Neue" charset="0"/>
              </a:rPr>
              <a:t>孩子</a:t>
            </a:r>
            <a:endParaRPr lang="zh-CN" altLang="en-US" sz="1800" b="1" dirty="0">
              <a:solidFill>
                <a:schemeClr val="tx1">
                  <a:lumMod val="90000"/>
                  <a:lumOff val="10000"/>
                </a:schemeClr>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7" name="TextBox 170"/>
          <p:cNvSpPr txBox="1"/>
          <p:nvPr/>
        </p:nvSpPr>
        <p:spPr>
          <a:xfrm>
            <a:off x="104016" y="5414671"/>
            <a:ext cx="2075390" cy="520700"/>
          </a:xfrm>
          <a:prstGeom prst="rect">
            <a:avLst/>
          </a:prstGeom>
          <a:noFill/>
        </p:spPr>
        <p:txBody>
          <a:bodyPr wrap="square" lIns="91425" tIns="45712" rIns="91425" bIns="45712" rtlCol="0">
            <a:spAutoFit/>
          </a:bodyPr>
          <a:lstStyle/>
          <a:p>
            <a:r>
              <a:rPr lang="zh-CN" altLang="en-US"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rPr>
              <a:t>要几个？一个大约</a:t>
            </a:r>
            <a:r>
              <a:rPr lang="en-US" altLang="zh-CN"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rPr>
              <a:t>50</a:t>
            </a:r>
            <a:r>
              <a:rPr lang="zh-CN" altLang="en-US"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rPr>
              <a:t>万，</a:t>
            </a:r>
            <a:r>
              <a:rPr lang="en-US" altLang="zh-CN"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rPr>
              <a:t>2</a:t>
            </a:r>
            <a:r>
              <a:rPr lang="zh-CN" altLang="en-US"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rPr>
              <a:t>个大约</a:t>
            </a:r>
            <a:r>
              <a:rPr lang="en-US" altLang="zh-CN"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rPr>
              <a:t>100</a:t>
            </a:r>
            <a:r>
              <a:rPr lang="zh-CN" altLang="en-US"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rPr>
              <a:t>万</a:t>
            </a:r>
            <a:endParaRPr lang="zh-CN" altLang="en-US"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endParaRPr>
          </a:p>
        </p:txBody>
      </p:sp>
      <p:sp>
        <p:nvSpPr>
          <p:cNvPr id="8" name="TextBox 177"/>
          <p:cNvSpPr txBox="1"/>
          <p:nvPr/>
        </p:nvSpPr>
        <p:spPr>
          <a:xfrm>
            <a:off x="9886685" y="5116190"/>
            <a:ext cx="1974382" cy="283210"/>
          </a:xfrm>
          <a:prstGeom prst="rect">
            <a:avLst/>
          </a:prstGeom>
          <a:noFill/>
        </p:spPr>
        <p:txBody>
          <a:bodyPr wrap="square" lIns="91425" tIns="45712" rIns="91425" bIns="45712" rtlCol="0">
            <a:spAutoFit/>
          </a:bodyPr>
          <a:lstStyle/>
          <a:p>
            <a:pPr fontAlgn="base">
              <a:lnSpc>
                <a:spcPct val="70000"/>
              </a:lnSpc>
              <a:spcBef>
                <a:spcPct val="0"/>
              </a:spcBef>
              <a:spcAft>
                <a:spcPct val="0"/>
              </a:spcAft>
            </a:pPr>
            <a:r>
              <a:rPr lang="zh-CN" altLang="en-US" sz="1800" b="1" dirty="0">
                <a:solidFill>
                  <a:schemeClr val="tx1">
                    <a:lumMod val="90000"/>
                    <a:lumOff val="10000"/>
                  </a:schemeClr>
                </a:solidFill>
                <a:latin typeface="微软雅黑" panose="020B0503020204020204" pitchFamily="34" charset="-122"/>
                <a:ea typeface="微软雅黑" panose="020B0503020204020204" pitchFamily="34" charset="-122"/>
                <a:cs typeface="Bebas Neue" charset="0"/>
                <a:sym typeface="Bebas Neue" charset="0"/>
              </a:rPr>
              <a:t>日常生活</a:t>
            </a:r>
            <a:endParaRPr lang="zh-CN" altLang="en-US" sz="1800" b="1" dirty="0">
              <a:solidFill>
                <a:schemeClr val="tx1">
                  <a:lumMod val="90000"/>
                  <a:lumOff val="10000"/>
                </a:schemeClr>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9" name="TextBox 178"/>
          <p:cNvSpPr txBox="1"/>
          <p:nvPr/>
        </p:nvSpPr>
        <p:spPr>
          <a:xfrm>
            <a:off x="9928051" y="5348214"/>
            <a:ext cx="2075390" cy="520700"/>
          </a:xfrm>
          <a:prstGeom prst="rect">
            <a:avLst/>
          </a:prstGeom>
          <a:noFill/>
        </p:spPr>
        <p:txBody>
          <a:bodyPr wrap="square" lIns="91425" tIns="45712" rIns="91425" bIns="45712" rtlCol="0">
            <a:spAutoFit/>
          </a:bodyPr>
          <a:lstStyle/>
          <a:p>
            <a:r>
              <a:rPr lang="zh-CN" altLang="en-US"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rPr>
              <a:t>三口之家，每个月</a:t>
            </a:r>
            <a:r>
              <a:rPr lang="en-US" altLang="zh-CN"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rPr>
              <a:t>5000</a:t>
            </a:r>
            <a:r>
              <a:rPr lang="zh-CN" altLang="en-US"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rPr>
              <a:t>，</a:t>
            </a:r>
            <a:endParaRPr lang="zh-CN" altLang="en-US"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endParaRPr>
          </a:p>
          <a:p>
            <a:r>
              <a:rPr lang="en-US" altLang="zh-CN"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rPr>
              <a:t>5000*12*30=180</a:t>
            </a:r>
            <a:r>
              <a:rPr lang="zh-CN" altLang="en-US"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rPr>
              <a:t>万</a:t>
            </a:r>
            <a:endParaRPr lang="zh-CN" altLang="en-US"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endParaRPr>
          </a:p>
        </p:txBody>
      </p:sp>
      <p:sp>
        <p:nvSpPr>
          <p:cNvPr id="10" name="TextBox 170"/>
          <p:cNvSpPr txBox="1"/>
          <p:nvPr/>
        </p:nvSpPr>
        <p:spPr>
          <a:xfrm>
            <a:off x="4446905" y="4595495"/>
            <a:ext cx="3277870" cy="1382395"/>
          </a:xfrm>
          <a:prstGeom prst="rect">
            <a:avLst/>
          </a:prstGeom>
          <a:noFill/>
        </p:spPr>
        <p:txBody>
          <a:bodyPr wrap="square" lIns="91425" tIns="45712" rIns="91425" bIns="45712" rtlCol="0">
            <a:spAutoFit/>
          </a:bodyPr>
          <a:lstStyle/>
          <a:p>
            <a:r>
              <a:rPr lang="en-US" sz="28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rPr>
              <a:t>100+100+100+36+72+60+180</a:t>
            </a:r>
            <a:endParaRPr lang="en-US" sz="28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endParaRPr>
          </a:p>
          <a:p>
            <a:r>
              <a:rPr lang="en-US" sz="28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rPr>
              <a:t>=648</a:t>
            </a:r>
            <a:r>
              <a:rPr lang="zh-CN" altLang="en-US" sz="28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rPr>
              <a:t>万</a:t>
            </a:r>
            <a:endParaRPr lang="zh-CN" altLang="en-US" sz="28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endParaRPr>
          </a:p>
        </p:txBody>
      </p:sp>
      <p:sp>
        <p:nvSpPr>
          <p:cNvPr id="11" name="TextBox 170"/>
          <p:cNvSpPr txBox="1"/>
          <p:nvPr/>
        </p:nvSpPr>
        <p:spPr>
          <a:xfrm>
            <a:off x="4224020" y="6091555"/>
            <a:ext cx="3733800" cy="520700"/>
          </a:xfrm>
          <a:prstGeom prst="rect">
            <a:avLst/>
          </a:prstGeom>
          <a:noFill/>
        </p:spPr>
        <p:txBody>
          <a:bodyPr wrap="square" lIns="91425" tIns="45712" rIns="91425" bIns="45712" rtlCol="0">
            <a:spAutoFit/>
          </a:bodyPr>
          <a:lstStyle/>
          <a:p>
            <a:pPr algn="ctr"/>
            <a:r>
              <a:rPr lang="zh-CN" altLang="en-US" sz="28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rPr>
              <a:t>（不计算大病和失业）</a:t>
            </a:r>
            <a:endParaRPr lang="zh-CN" altLang="en-US" sz="28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endParaRPr>
          </a:p>
        </p:txBody>
      </p:sp>
      <p:sp>
        <p:nvSpPr>
          <p:cNvPr id="15" name="TextBox 1210"/>
          <p:cNvSpPr/>
          <p:nvPr/>
        </p:nvSpPr>
        <p:spPr>
          <a:xfrm>
            <a:off x="325120" y="313055"/>
            <a:ext cx="5861685" cy="521970"/>
          </a:xfrm>
          <a:prstGeom prst="rect">
            <a:avLst/>
          </a:prstGeom>
          <a:noFill/>
          <a:ln w="9525">
            <a:noFill/>
            <a:miter/>
          </a:ln>
        </p:spPr>
        <p:txBody>
          <a:bodyPr wrap="square">
            <a:spAutoFit/>
          </a:bodyPr>
          <a:lstStyle/>
          <a:p>
            <a:pPr algn="l"/>
            <a:r>
              <a:rPr lang="zh-CN" altLang="en-US" sz="2800" b="1" noProof="0" dirty="0">
                <a:ln>
                  <a:noFill/>
                </a:ln>
                <a:solidFill>
                  <a:schemeClr val="tx1">
                    <a:lumMod val="90000"/>
                    <a:lumOff val="10000"/>
                  </a:schemeClr>
                </a:solidFill>
                <a:uLnTx/>
                <a:uFillTx/>
                <a:latin typeface="微软雅黑" panose="020B0503020204020204" pitchFamily="34" charset="-122"/>
                <a:ea typeface="微软雅黑" panose="020B0503020204020204" pitchFamily="34" charset="-122"/>
                <a:cs typeface="阿里巴巴普惠体 M" panose="00020600040101010101" pitchFamily="18" charset="-122"/>
                <a:sym typeface="阿里巴巴普惠体 M" panose="00020600040101010101" pitchFamily="18" charset="-122"/>
              </a:rPr>
              <a:t>支出（三四线城市计算）</a:t>
            </a:r>
            <a:endParaRPr lang="zh-CN" altLang="en-US" sz="2800" b="1" noProof="0" dirty="0">
              <a:ln>
                <a:noFill/>
              </a:ln>
              <a:solidFill>
                <a:schemeClr val="tx1">
                  <a:lumMod val="90000"/>
                  <a:lumOff val="10000"/>
                </a:schemeClr>
              </a:solidFill>
              <a:uLnTx/>
              <a:uFillTx/>
              <a:latin typeface="微软雅黑" panose="020B0503020204020204" pitchFamily="34" charset="-122"/>
              <a:ea typeface="微软雅黑" panose="020B0503020204020204" pitchFamily="34" charset="-122"/>
              <a:cs typeface="阿里巴巴普惠体 M" panose="00020600040101010101" pitchFamily="18" charset="-122"/>
              <a:sym typeface="阿里巴巴普惠体 M" panose="00020600040101010101" pitchFamily="18" charset="-122"/>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2772681" y="1444688"/>
            <a:ext cx="8647918" cy="4623519"/>
            <a:chOff x="1519807" y="900254"/>
            <a:chExt cx="6639943" cy="3518197"/>
          </a:xfrm>
        </p:grpSpPr>
        <p:sp>
          <p:nvSpPr>
            <p:cNvPr id="2" name="椭圆 1"/>
            <p:cNvSpPr/>
            <p:nvPr/>
          </p:nvSpPr>
          <p:spPr>
            <a:xfrm>
              <a:off x="4918875" y="3633863"/>
              <a:ext cx="3240875" cy="784588"/>
            </a:xfrm>
            <a:prstGeom prst="ellipse">
              <a:avLst/>
            </a:prstGeom>
            <a:gradFill flip="none" rotWithShape="1">
              <a:gsLst>
                <a:gs pos="41000">
                  <a:schemeClr val="bg1">
                    <a:lumMod val="85000"/>
                    <a:alpha val="64000"/>
                  </a:schemeClr>
                </a:gs>
                <a:gs pos="0">
                  <a:schemeClr val="tx1">
                    <a:lumMod val="50000"/>
                    <a:lumOff val="50000"/>
                    <a:alpha val="80000"/>
                  </a:schemeClr>
                </a:gs>
                <a:gs pos="69000">
                  <a:schemeClr val="bg1">
                    <a:lumMod val="95000"/>
                    <a:alpha val="10000"/>
                  </a:schemeClr>
                </a:gs>
                <a:gs pos="100000">
                  <a:schemeClr val="bg1">
                    <a:alpha val="0"/>
                  </a:schemeClr>
                </a:gs>
              </a:gsLst>
              <a:path path="shape">
                <a:fillToRect l="50000" t="50000" r="50000" b="50000"/>
              </a:path>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endParaRPr>
            </a:p>
          </p:txBody>
        </p:sp>
        <p:sp>
          <p:nvSpPr>
            <p:cNvPr id="3" name="椭圆 2"/>
            <p:cNvSpPr/>
            <p:nvPr/>
          </p:nvSpPr>
          <p:spPr>
            <a:xfrm>
              <a:off x="1519807" y="3633863"/>
              <a:ext cx="3240875" cy="784588"/>
            </a:xfrm>
            <a:prstGeom prst="ellipse">
              <a:avLst/>
            </a:prstGeom>
            <a:gradFill flip="none" rotWithShape="1">
              <a:gsLst>
                <a:gs pos="41000">
                  <a:schemeClr val="bg1">
                    <a:lumMod val="85000"/>
                    <a:alpha val="64000"/>
                  </a:schemeClr>
                </a:gs>
                <a:gs pos="0">
                  <a:schemeClr val="tx1">
                    <a:lumMod val="50000"/>
                    <a:lumOff val="50000"/>
                    <a:alpha val="80000"/>
                  </a:schemeClr>
                </a:gs>
                <a:gs pos="69000">
                  <a:schemeClr val="bg1">
                    <a:lumMod val="95000"/>
                    <a:alpha val="10000"/>
                  </a:schemeClr>
                </a:gs>
                <a:gs pos="100000">
                  <a:schemeClr val="bg1">
                    <a:alpha val="0"/>
                  </a:schemeClr>
                </a:gs>
              </a:gsLst>
              <a:path path="shape">
                <a:fillToRect l="50000" t="50000" r="50000" b="50000"/>
              </a:path>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endParaRPr>
            </a:p>
          </p:txBody>
        </p:sp>
        <p:sp>
          <p:nvSpPr>
            <p:cNvPr id="4" name="Freeform 11"/>
            <p:cNvSpPr/>
            <p:nvPr/>
          </p:nvSpPr>
          <p:spPr bwMode="auto">
            <a:xfrm>
              <a:off x="2205351" y="1987429"/>
              <a:ext cx="5182393" cy="1858254"/>
            </a:xfrm>
            <a:custGeom>
              <a:avLst/>
              <a:gdLst>
                <a:gd name="T0" fmla="*/ 3841 w 4680"/>
                <a:gd name="T1" fmla="*/ 0 h 1678"/>
                <a:gd name="T2" fmla="*/ 3117 w 4680"/>
                <a:gd name="T3" fmla="*/ 416 h 1678"/>
                <a:gd name="T4" fmla="*/ 1563 w 4680"/>
                <a:gd name="T5" fmla="*/ 416 h 1678"/>
                <a:gd name="T6" fmla="*/ 839 w 4680"/>
                <a:gd name="T7" fmla="*/ 0 h 1678"/>
                <a:gd name="T8" fmla="*/ 0 w 4680"/>
                <a:gd name="T9" fmla="*/ 839 h 1678"/>
                <a:gd name="T10" fmla="*/ 839 w 4680"/>
                <a:gd name="T11" fmla="*/ 1678 h 1678"/>
                <a:gd name="T12" fmla="*/ 1563 w 4680"/>
                <a:gd name="T13" fmla="*/ 1262 h 1678"/>
                <a:gd name="T14" fmla="*/ 3117 w 4680"/>
                <a:gd name="T15" fmla="*/ 1262 h 1678"/>
                <a:gd name="T16" fmla="*/ 3841 w 4680"/>
                <a:gd name="T17" fmla="*/ 1678 h 1678"/>
                <a:gd name="T18" fmla="*/ 4680 w 4680"/>
                <a:gd name="T19" fmla="*/ 839 h 1678"/>
                <a:gd name="T20" fmla="*/ 3841 w 4680"/>
                <a:gd name="T21" fmla="*/ 0 h 1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80" h="1678">
                  <a:moveTo>
                    <a:pt x="3841" y="0"/>
                  </a:moveTo>
                  <a:cubicBezTo>
                    <a:pt x="3532" y="0"/>
                    <a:pt x="3262" y="167"/>
                    <a:pt x="3117" y="416"/>
                  </a:cubicBezTo>
                  <a:cubicBezTo>
                    <a:pt x="1563" y="416"/>
                    <a:pt x="1563" y="416"/>
                    <a:pt x="1563" y="416"/>
                  </a:cubicBezTo>
                  <a:cubicBezTo>
                    <a:pt x="1418" y="167"/>
                    <a:pt x="1148" y="0"/>
                    <a:pt x="839" y="0"/>
                  </a:cubicBezTo>
                  <a:cubicBezTo>
                    <a:pt x="376" y="0"/>
                    <a:pt x="0" y="376"/>
                    <a:pt x="0" y="839"/>
                  </a:cubicBezTo>
                  <a:cubicBezTo>
                    <a:pt x="0" y="1302"/>
                    <a:pt x="376" y="1678"/>
                    <a:pt x="839" y="1678"/>
                  </a:cubicBezTo>
                  <a:cubicBezTo>
                    <a:pt x="1148" y="1678"/>
                    <a:pt x="1418" y="1511"/>
                    <a:pt x="1563" y="1262"/>
                  </a:cubicBezTo>
                  <a:cubicBezTo>
                    <a:pt x="3117" y="1262"/>
                    <a:pt x="3117" y="1262"/>
                    <a:pt x="3117" y="1262"/>
                  </a:cubicBezTo>
                  <a:cubicBezTo>
                    <a:pt x="3262" y="1511"/>
                    <a:pt x="3532" y="1678"/>
                    <a:pt x="3841" y="1678"/>
                  </a:cubicBezTo>
                  <a:cubicBezTo>
                    <a:pt x="4304" y="1678"/>
                    <a:pt x="4680" y="1302"/>
                    <a:pt x="4680" y="839"/>
                  </a:cubicBezTo>
                  <a:cubicBezTo>
                    <a:pt x="4680" y="376"/>
                    <a:pt x="4304" y="0"/>
                    <a:pt x="3841" y="0"/>
                  </a:cubicBezTo>
                  <a:close/>
                </a:path>
              </a:pathLst>
            </a:custGeom>
            <a:gradFill flip="none" rotWithShape="1">
              <a:gsLst>
                <a:gs pos="0">
                  <a:schemeClr val="bg1">
                    <a:lumMod val="85000"/>
                  </a:schemeClr>
                </a:gs>
                <a:gs pos="50000">
                  <a:schemeClr val="bg1">
                    <a:lumMod val="85000"/>
                  </a:schemeClr>
                </a:gs>
                <a:gs pos="100000">
                  <a:schemeClr val="bg1">
                    <a:lumMod val="75000"/>
                  </a:schemeClr>
                </a:gs>
              </a:gsLst>
              <a:lin ang="2700000" scaled="1"/>
            </a:gradFill>
            <a:ln>
              <a:noFill/>
            </a:ln>
          </p:spPr>
          <p:txBody>
            <a:bodyPr vert="horz" wrap="square" lIns="69596" tIns="34798" rIns="69596" bIns="34798" numCol="1" anchor="t" anchorCtr="0" compatLnSpc="1"/>
            <a:lstStyle/>
            <a:p>
              <a:endParaRPr lang="zh-CN" altLang="en-US">
                <a:solidFill>
                  <a:prstClr val="black"/>
                </a:solidFill>
                <a:cs typeface="+mn-ea"/>
              </a:endParaRPr>
            </a:p>
          </p:txBody>
        </p:sp>
        <p:sp>
          <p:nvSpPr>
            <p:cNvPr id="5" name="Freeform 21"/>
            <p:cNvSpPr/>
            <p:nvPr/>
          </p:nvSpPr>
          <p:spPr bwMode="auto">
            <a:xfrm>
              <a:off x="3802259" y="2647476"/>
              <a:ext cx="1988576" cy="538163"/>
            </a:xfrm>
            <a:custGeom>
              <a:avLst/>
              <a:gdLst>
                <a:gd name="T0" fmla="*/ 1749 w 1796"/>
                <a:gd name="T1" fmla="*/ 243 h 486"/>
                <a:gd name="T2" fmla="*/ 1796 w 1796"/>
                <a:gd name="T3" fmla="*/ 0 h 486"/>
                <a:gd name="T4" fmla="*/ 0 w 1796"/>
                <a:gd name="T5" fmla="*/ 0 h 486"/>
                <a:gd name="T6" fmla="*/ 47 w 1796"/>
                <a:gd name="T7" fmla="*/ 243 h 486"/>
                <a:gd name="T8" fmla="*/ 0 w 1796"/>
                <a:gd name="T9" fmla="*/ 486 h 486"/>
                <a:gd name="T10" fmla="*/ 1796 w 1796"/>
                <a:gd name="T11" fmla="*/ 486 h 486"/>
                <a:gd name="T12" fmla="*/ 1749 w 1796"/>
                <a:gd name="T13" fmla="*/ 243 h 486"/>
              </a:gdLst>
              <a:ahLst/>
              <a:cxnLst>
                <a:cxn ang="0">
                  <a:pos x="T0" y="T1"/>
                </a:cxn>
                <a:cxn ang="0">
                  <a:pos x="T2" y="T3"/>
                </a:cxn>
                <a:cxn ang="0">
                  <a:pos x="T4" y="T5"/>
                </a:cxn>
                <a:cxn ang="0">
                  <a:pos x="T6" y="T7"/>
                </a:cxn>
                <a:cxn ang="0">
                  <a:pos x="T8" y="T9"/>
                </a:cxn>
                <a:cxn ang="0">
                  <a:pos x="T10" y="T11"/>
                </a:cxn>
                <a:cxn ang="0">
                  <a:pos x="T12" y="T13"/>
                </a:cxn>
              </a:cxnLst>
              <a:rect l="0" t="0" r="r" b="b"/>
              <a:pathLst>
                <a:path w="1796" h="486">
                  <a:moveTo>
                    <a:pt x="1749" y="243"/>
                  </a:moveTo>
                  <a:cubicBezTo>
                    <a:pt x="1749" y="157"/>
                    <a:pt x="1765" y="75"/>
                    <a:pt x="1796" y="0"/>
                  </a:cubicBezTo>
                  <a:cubicBezTo>
                    <a:pt x="0" y="0"/>
                    <a:pt x="0" y="0"/>
                    <a:pt x="0" y="0"/>
                  </a:cubicBezTo>
                  <a:cubicBezTo>
                    <a:pt x="31" y="75"/>
                    <a:pt x="47" y="157"/>
                    <a:pt x="47" y="243"/>
                  </a:cubicBezTo>
                  <a:cubicBezTo>
                    <a:pt x="47" y="329"/>
                    <a:pt x="31" y="411"/>
                    <a:pt x="0" y="486"/>
                  </a:cubicBezTo>
                  <a:cubicBezTo>
                    <a:pt x="1796" y="486"/>
                    <a:pt x="1796" y="486"/>
                    <a:pt x="1796" y="486"/>
                  </a:cubicBezTo>
                  <a:cubicBezTo>
                    <a:pt x="1765" y="411"/>
                    <a:pt x="1749" y="329"/>
                    <a:pt x="1749" y="243"/>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69596" tIns="34798" rIns="69596" bIns="34798" numCol="1" anchor="t" anchorCtr="0" compatLnSpc="1"/>
            <a:lstStyle/>
            <a:p>
              <a:endParaRPr lang="zh-CN" altLang="en-US">
                <a:solidFill>
                  <a:prstClr val="black"/>
                </a:solidFill>
                <a:cs typeface="+mn-ea"/>
              </a:endParaRPr>
            </a:p>
          </p:txBody>
        </p:sp>
        <p:sp>
          <p:nvSpPr>
            <p:cNvPr id="6" name="Freeform 16"/>
            <p:cNvSpPr>
              <a:spLocks noEditPoints="1"/>
            </p:cNvSpPr>
            <p:nvPr/>
          </p:nvSpPr>
          <p:spPr bwMode="auto">
            <a:xfrm>
              <a:off x="2290669" y="2072747"/>
              <a:ext cx="5011757" cy="1687618"/>
            </a:xfrm>
            <a:custGeom>
              <a:avLst/>
              <a:gdLst>
                <a:gd name="T0" fmla="*/ 3777 w 4526"/>
                <a:gd name="T1" fmla="*/ 0 h 1524"/>
                <a:gd name="T2" fmla="*/ 3777 w 4526"/>
                <a:gd name="T3" fmla="*/ 1 h 1524"/>
                <a:gd name="T4" fmla="*/ 3766 w 4526"/>
                <a:gd name="T5" fmla="*/ 1 h 1524"/>
                <a:gd name="T6" fmla="*/ 3093 w 4526"/>
                <a:gd name="T7" fmla="*/ 404 h 1524"/>
                <a:gd name="T8" fmla="*/ 2787 w 4526"/>
                <a:gd name="T9" fmla="*/ 404 h 1524"/>
                <a:gd name="T10" fmla="*/ 2787 w 4526"/>
                <a:gd name="T11" fmla="*/ 404 h 1524"/>
                <a:gd name="T12" fmla="*/ 2704 w 4526"/>
                <a:gd name="T13" fmla="*/ 404 h 1524"/>
                <a:gd name="T14" fmla="*/ 1981 w 4526"/>
                <a:gd name="T15" fmla="*/ 404 h 1524"/>
                <a:gd name="T16" fmla="*/ 1739 w 4526"/>
                <a:gd name="T17" fmla="*/ 404 h 1524"/>
                <a:gd name="T18" fmla="*/ 1739 w 4526"/>
                <a:gd name="T19" fmla="*/ 404 h 1524"/>
                <a:gd name="T20" fmla="*/ 1433 w 4526"/>
                <a:gd name="T21" fmla="*/ 404 h 1524"/>
                <a:gd name="T22" fmla="*/ 760 w 4526"/>
                <a:gd name="T23" fmla="*/ 1 h 1524"/>
                <a:gd name="T24" fmla="*/ 749 w 4526"/>
                <a:gd name="T25" fmla="*/ 1 h 1524"/>
                <a:gd name="T26" fmla="*/ 749 w 4526"/>
                <a:gd name="T27" fmla="*/ 0 h 1524"/>
                <a:gd name="T28" fmla="*/ 0 w 4526"/>
                <a:gd name="T29" fmla="*/ 762 h 1524"/>
                <a:gd name="T30" fmla="*/ 749 w 4526"/>
                <a:gd name="T31" fmla="*/ 1524 h 1524"/>
                <a:gd name="T32" fmla="*/ 749 w 4526"/>
                <a:gd name="T33" fmla="*/ 1523 h 1524"/>
                <a:gd name="T34" fmla="*/ 760 w 4526"/>
                <a:gd name="T35" fmla="*/ 1524 h 1524"/>
                <a:gd name="T36" fmla="*/ 1433 w 4526"/>
                <a:gd name="T37" fmla="*/ 1120 h 1524"/>
                <a:gd name="T38" fmla="*/ 3093 w 4526"/>
                <a:gd name="T39" fmla="*/ 1120 h 1524"/>
                <a:gd name="T40" fmla="*/ 3766 w 4526"/>
                <a:gd name="T41" fmla="*/ 1524 h 1524"/>
                <a:gd name="T42" fmla="*/ 3777 w 4526"/>
                <a:gd name="T43" fmla="*/ 1523 h 1524"/>
                <a:gd name="T44" fmla="*/ 3777 w 4526"/>
                <a:gd name="T45" fmla="*/ 1524 h 1524"/>
                <a:gd name="T46" fmla="*/ 4526 w 4526"/>
                <a:gd name="T47" fmla="*/ 762 h 1524"/>
                <a:gd name="T48" fmla="*/ 3777 w 4526"/>
                <a:gd name="T49" fmla="*/ 0 h 1524"/>
                <a:gd name="T50" fmla="*/ 4095 w 4526"/>
                <a:gd name="T51" fmla="*/ 1326 h 1524"/>
                <a:gd name="T52" fmla="*/ 4095 w 4526"/>
                <a:gd name="T53" fmla="*/ 1326 h 1524"/>
                <a:gd name="T54" fmla="*/ 3766 w 4526"/>
                <a:gd name="T55" fmla="*/ 1415 h 1524"/>
                <a:gd name="T56" fmla="*/ 3160 w 4526"/>
                <a:gd name="T57" fmla="*/ 1007 h 1524"/>
                <a:gd name="T58" fmla="*/ 2704 w 4526"/>
                <a:gd name="T59" fmla="*/ 1007 h 1524"/>
                <a:gd name="T60" fmla="*/ 1981 w 4526"/>
                <a:gd name="T61" fmla="*/ 1007 h 1524"/>
                <a:gd name="T62" fmla="*/ 1366 w 4526"/>
                <a:gd name="T63" fmla="*/ 1007 h 1524"/>
                <a:gd name="T64" fmla="*/ 760 w 4526"/>
                <a:gd name="T65" fmla="*/ 1415 h 1524"/>
                <a:gd name="T66" fmla="*/ 431 w 4526"/>
                <a:gd name="T67" fmla="*/ 1326 h 1524"/>
                <a:gd name="T68" fmla="*/ 431 w 4526"/>
                <a:gd name="T69" fmla="*/ 1326 h 1524"/>
                <a:gd name="T70" fmla="*/ 108 w 4526"/>
                <a:gd name="T71" fmla="*/ 762 h 1524"/>
                <a:gd name="T72" fmla="*/ 431 w 4526"/>
                <a:gd name="T73" fmla="*/ 198 h 1524"/>
                <a:gd name="T74" fmla="*/ 431 w 4526"/>
                <a:gd name="T75" fmla="*/ 198 h 1524"/>
                <a:gd name="T76" fmla="*/ 760 w 4526"/>
                <a:gd name="T77" fmla="*/ 109 h 1524"/>
                <a:gd name="T78" fmla="*/ 1366 w 4526"/>
                <a:gd name="T79" fmla="*/ 518 h 1524"/>
                <a:gd name="T80" fmla="*/ 1619 w 4526"/>
                <a:gd name="T81" fmla="*/ 518 h 1524"/>
                <a:gd name="T82" fmla="*/ 1981 w 4526"/>
                <a:gd name="T83" fmla="*/ 518 h 1524"/>
                <a:gd name="T84" fmla="*/ 2704 w 4526"/>
                <a:gd name="T85" fmla="*/ 518 h 1524"/>
                <a:gd name="T86" fmla="*/ 2907 w 4526"/>
                <a:gd name="T87" fmla="*/ 518 h 1524"/>
                <a:gd name="T88" fmla="*/ 3160 w 4526"/>
                <a:gd name="T89" fmla="*/ 518 h 1524"/>
                <a:gd name="T90" fmla="*/ 3766 w 4526"/>
                <a:gd name="T91" fmla="*/ 109 h 1524"/>
                <a:gd name="T92" fmla="*/ 4095 w 4526"/>
                <a:gd name="T93" fmla="*/ 198 h 1524"/>
                <a:gd name="T94" fmla="*/ 4095 w 4526"/>
                <a:gd name="T95" fmla="*/ 198 h 1524"/>
                <a:gd name="T96" fmla="*/ 4418 w 4526"/>
                <a:gd name="T97" fmla="*/ 762 h 1524"/>
                <a:gd name="T98" fmla="*/ 4095 w 4526"/>
                <a:gd name="T99" fmla="*/ 1326 h 1524"/>
                <a:gd name="T100" fmla="*/ 1412 w 4526"/>
                <a:gd name="T101" fmla="*/ 762 h 1524"/>
                <a:gd name="T102" fmla="*/ 1407 w 4526"/>
                <a:gd name="T103" fmla="*/ 844 h 1524"/>
                <a:gd name="T104" fmla="*/ 2336 w 4526"/>
                <a:gd name="T105" fmla="*/ 734 h 1524"/>
                <a:gd name="T106" fmla="*/ 3113 w 4526"/>
                <a:gd name="T107" fmla="*/ 519 h 1524"/>
                <a:gd name="T108" fmla="*/ 1365 w 4526"/>
                <a:gd name="T109" fmla="*/ 519 h 1524"/>
                <a:gd name="T110" fmla="*/ 1412 w 4526"/>
                <a:gd name="T111" fmla="*/ 762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26" h="1524">
                  <a:moveTo>
                    <a:pt x="3777" y="0"/>
                  </a:moveTo>
                  <a:cubicBezTo>
                    <a:pt x="3777" y="1"/>
                    <a:pt x="3777" y="1"/>
                    <a:pt x="3777" y="1"/>
                  </a:cubicBezTo>
                  <a:cubicBezTo>
                    <a:pt x="3773" y="1"/>
                    <a:pt x="3769" y="1"/>
                    <a:pt x="3766" y="1"/>
                  </a:cubicBezTo>
                  <a:cubicBezTo>
                    <a:pt x="3474" y="1"/>
                    <a:pt x="3221" y="164"/>
                    <a:pt x="3093" y="404"/>
                  </a:cubicBezTo>
                  <a:cubicBezTo>
                    <a:pt x="2787" y="404"/>
                    <a:pt x="2787" y="404"/>
                    <a:pt x="2787" y="404"/>
                  </a:cubicBezTo>
                  <a:cubicBezTo>
                    <a:pt x="2810" y="419"/>
                    <a:pt x="2810" y="419"/>
                    <a:pt x="2787" y="404"/>
                  </a:cubicBezTo>
                  <a:cubicBezTo>
                    <a:pt x="2787" y="404"/>
                    <a:pt x="2757" y="404"/>
                    <a:pt x="2704" y="404"/>
                  </a:cubicBezTo>
                  <a:cubicBezTo>
                    <a:pt x="2684" y="404"/>
                    <a:pt x="2000" y="404"/>
                    <a:pt x="1981" y="404"/>
                  </a:cubicBezTo>
                  <a:cubicBezTo>
                    <a:pt x="1836" y="404"/>
                    <a:pt x="1739" y="404"/>
                    <a:pt x="1739" y="404"/>
                  </a:cubicBezTo>
                  <a:cubicBezTo>
                    <a:pt x="1716" y="419"/>
                    <a:pt x="1716" y="419"/>
                    <a:pt x="1739" y="404"/>
                  </a:cubicBezTo>
                  <a:cubicBezTo>
                    <a:pt x="1433" y="404"/>
                    <a:pt x="1433" y="404"/>
                    <a:pt x="1433" y="404"/>
                  </a:cubicBezTo>
                  <a:cubicBezTo>
                    <a:pt x="1305" y="164"/>
                    <a:pt x="1052" y="1"/>
                    <a:pt x="760" y="1"/>
                  </a:cubicBezTo>
                  <a:cubicBezTo>
                    <a:pt x="757" y="1"/>
                    <a:pt x="753" y="1"/>
                    <a:pt x="749" y="1"/>
                  </a:cubicBezTo>
                  <a:cubicBezTo>
                    <a:pt x="749" y="0"/>
                    <a:pt x="749" y="0"/>
                    <a:pt x="749" y="0"/>
                  </a:cubicBezTo>
                  <a:cubicBezTo>
                    <a:pt x="334" y="7"/>
                    <a:pt x="0" y="345"/>
                    <a:pt x="0" y="762"/>
                  </a:cubicBezTo>
                  <a:cubicBezTo>
                    <a:pt x="0" y="1179"/>
                    <a:pt x="334" y="1518"/>
                    <a:pt x="749" y="1524"/>
                  </a:cubicBezTo>
                  <a:cubicBezTo>
                    <a:pt x="749" y="1523"/>
                    <a:pt x="749" y="1523"/>
                    <a:pt x="749" y="1523"/>
                  </a:cubicBezTo>
                  <a:cubicBezTo>
                    <a:pt x="753" y="1524"/>
                    <a:pt x="757" y="1524"/>
                    <a:pt x="760" y="1524"/>
                  </a:cubicBezTo>
                  <a:cubicBezTo>
                    <a:pt x="1052" y="1524"/>
                    <a:pt x="1305" y="1360"/>
                    <a:pt x="1433" y="1120"/>
                  </a:cubicBezTo>
                  <a:cubicBezTo>
                    <a:pt x="3093" y="1120"/>
                    <a:pt x="3093" y="1120"/>
                    <a:pt x="3093" y="1120"/>
                  </a:cubicBezTo>
                  <a:cubicBezTo>
                    <a:pt x="3221" y="1360"/>
                    <a:pt x="3474" y="1524"/>
                    <a:pt x="3766" y="1524"/>
                  </a:cubicBezTo>
                  <a:cubicBezTo>
                    <a:pt x="3769" y="1524"/>
                    <a:pt x="3773" y="1524"/>
                    <a:pt x="3777" y="1523"/>
                  </a:cubicBezTo>
                  <a:cubicBezTo>
                    <a:pt x="3777" y="1524"/>
                    <a:pt x="3777" y="1524"/>
                    <a:pt x="3777" y="1524"/>
                  </a:cubicBezTo>
                  <a:cubicBezTo>
                    <a:pt x="4192" y="1518"/>
                    <a:pt x="4526" y="1179"/>
                    <a:pt x="4526" y="762"/>
                  </a:cubicBezTo>
                  <a:cubicBezTo>
                    <a:pt x="4526" y="345"/>
                    <a:pt x="4192" y="7"/>
                    <a:pt x="3777" y="0"/>
                  </a:cubicBezTo>
                  <a:close/>
                  <a:moveTo>
                    <a:pt x="4095" y="1326"/>
                  </a:moveTo>
                  <a:cubicBezTo>
                    <a:pt x="4095" y="1326"/>
                    <a:pt x="4095" y="1326"/>
                    <a:pt x="4095" y="1326"/>
                  </a:cubicBezTo>
                  <a:cubicBezTo>
                    <a:pt x="3998" y="1383"/>
                    <a:pt x="3886" y="1415"/>
                    <a:pt x="3766" y="1415"/>
                  </a:cubicBezTo>
                  <a:cubicBezTo>
                    <a:pt x="3492" y="1415"/>
                    <a:pt x="3257" y="1246"/>
                    <a:pt x="3160" y="1007"/>
                  </a:cubicBezTo>
                  <a:cubicBezTo>
                    <a:pt x="3160" y="1007"/>
                    <a:pt x="2877" y="1007"/>
                    <a:pt x="2704" y="1007"/>
                  </a:cubicBezTo>
                  <a:cubicBezTo>
                    <a:pt x="2686" y="1007"/>
                    <a:pt x="2002" y="1007"/>
                    <a:pt x="1981" y="1007"/>
                  </a:cubicBezTo>
                  <a:cubicBezTo>
                    <a:pt x="1735" y="1007"/>
                    <a:pt x="1366" y="1007"/>
                    <a:pt x="1366" y="1007"/>
                  </a:cubicBezTo>
                  <a:cubicBezTo>
                    <a:pt x="1269" y="1246"/>
                    <a:pt x="1034" y="1415"/>
                    <a:pt x="760" y="1415"/>
                  </a:cubicBezTo>
                  <a:cubicBezTo>
                    <a:pt x="640" y="1415"/>
                    <a:pt x="528" y="1383"/>
                    <a:pt x="431" y="1326"/>
                  </a:cubicBezTo>
                  <a:cubicBezTo>
                    <a:pt x="431" y="1326"/>
                    <a:pt x="431" y="1326"/>
                    <a:pt x="431" y="1326"/>
                  </a:cubicBezTo>
                  <a:cubicBezTo>
                    <a:pt x="238" y="1213"/>
                    <a:pt x="108" y="1003"/>
                    <a:pt x="108" y="762"/>
                  </a:cubicBezTo>
                  <a:cubicBezTo>
                    <a:pt x="108" y="522"/>
                    <a:pt x="238" y="312"/>
                    <a:pt x="431" y="198"/>
                  </a:cubicBezTo>
                  <a:cubicBezTo>
                    <a:pt x="431" y="198"/>
                    <a:pt x="431" y="198"/>
                    <a:pt x="431" y="198"/>
                  </a:cubicBezTo>
                  <a:cubicBezTo>
                    <a:pt x="528" y="142"/>
                    <a:pt x="640" y="109"/>
                    <a:pt x="760" y="109"/>
                  </a:cubicBezTo>
                  <a:cubicBezTo>
                    <a:pt x="1034" y="109"/>
                    <a:pt x="1269" y="278"/>
                    <a:pt x="1366" y="518"/>
                  </a:cubicBezTo>
                  <a:cubicBezTo>
                    <a:pt x="1619" y="518"/>
                    <a:pt x="1619" y="518"/>
                    <a:pt x="1619" y="518"/>
                  </a:cubicBezTo>
                  <a:cubicBezTo>
                    <a:pt x="1619" y="518"/>
                    <a:pt x="1770" y="518"/>
                    <a:pt x="1981" y="518"/>
                  </a:cubicBezTo>
                  <a:cubicBezTo>
                    <a:pt x="2000" y="518"/>
                    <a:pt x="2685" y="518"/>
                    <a:pt x="2704" y="518"/>
                  </a:cubicBezTo>
                  <a:cubicBezTo>
                    <a:pt x="2828" y="518"/>
                    <a:pt x="2907" y="518"/>
                    <a:pt x="2907" y="518"/>
                  </a:cubicBezTo>
                  <a:cubicBezTo>
                    <a:pt x="3160" y="518"/>
                    <a:pt x="3160" y="518"/>
                    <a:pt x="3160" y="518"/>
                  </a:cubicBezTo>
                  <a:cubicBezTo>
                    <a:pt x="3257" y="278"/>
                    <a:pt x="3492" y="109"/>
                    <a:pt x="3766" y="109"/>
                  </a:cubicBezTo>
                  <a:cubicBezTo>
                    <a:pt x="3886" y="109"/>
                    <a:pt x="3998" y="142"/>
                    <a:pt x="4095" y="198"/>
                  </a:cubicBezTo>
                  <a:cubicBezTo>
                    <a:pt x="4095" y="198"/>
                    <a:pt x="4095" y="198"/>
                    <a:pt x="4095" y="198"/>
                  </a:cubicBezTo>
                  <a:cubicBezTo>
                    <a:pt x="4288" y="312"/>
                    <a:pt x="4418" y="522"/>
                    <a:pt x="4418" y="762"/>
                  </a:cubicBezTo>
                  <a:cubicBezTo>
                    <a:pt x="4418" y="1003"/>
                    <a:pt x="4288" y="1213"/>
                    <a:pt x="4095" y="1326"/>
                  </a:cubicBezTo>
                  <a:close/>
                  <a:moveTo>
                    <a:pt x="1412" y="762"/>
                  </a:moveTo>
                  <a:cubicBezTo>
                    <a:pt x="1412" y="790"/>
                    <a:pt x="1411" y="817"/>
                    <a:pt x="1407" y="844"/>
                  </a:cubicBezTo>
                  <a:cubicBezTo>
                    <a:pt x="1694" y="836"/>
                    <a:pt x="2009" y="800"/>
                    <a:pt x="2336" y="734"/>
                  </a:cubicBezTo>
                  <a:cubicBezTo>
                    <a:pt x="2614" y="678"/>
                    <a:pt x="2876" y="604"/>
                    <a:pt x="3113" y="519"/>
                  </a:cubicBezTo>
                  <a:cubicBezTo>
                    <a:pt x="1365" y="519"/>
                    <a:pt x="1365" y="519"/>
                    <a:pt x="1365" y="519"/>
                  </a:cubicBezTo>
                  <a:cubicBezTo>
                    <a:pt x="1396" y="594"/>
                    <a:pt x="1412" y="676"/>
                    <a:pt x="1412" y="762"/>
                  </a:cubicBezTo>
                  <a:close/>
                </a:path>
              </a:pathLst>
            </a:custGeom>
            <a:gradFill>
              <a:gsLst>
                <a:gs pos="0">
                  <a:schemeClr val="bg1"/>
                </a:gs>
                <a:gs pos="100000">
                  <a:schemeClr val="bg1">
                    <a:alpha val="0"/>
                  </a:schemeClr>
                </a:gs>
              </a:gsLst>
              <a:lin ang="2700000" scaled="1"/>
            </a:gradFill>
            <a:ln>
              <a:noFill/>
            </a:ln>
          </p:spPr>
          <p:txBody>
            <a:bodyPr vert="horz" wrap="square" lIns="69596" tIns="34798" rIns="69596" bIns="34798" numCol="1" anchor="t" anchorCtr="0" compatLnSpc="1"/>
            <a:lstStyle/>
            <a:p>
              <a:endParaRPr lang="zh-CN" altLang="en-US">
                <a:solidFill>
                  <a:prstClr val="black"/>
                </a:solidFill>
                <a:cs typeface="+mn-ea"/>
              </a:endParaRPr>
            </a:p>
          </p:txBody>
        </p:sp>
        <p:sp>
          <p:nvSpPr>
            <p:cNvPr id="7" name="AutoShape 24"/>
            <p:cNvSpPr>
              <a:spLocks noChangeAspect="1" noChangeArrowheads="1" noTextEdit="1"/>
            </p:cNvSpPr>
            <p:nvPr/>
          </p:nvSpPr>
          <p:spPr bwMode="auto">
            <a:xfrm>
              <a:off x="4098296" y="2218539"/>
              <a:ext cx="1305560" cy="1305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596" tIns="34798" rIns="69596" bIns="34798" numCol="1" anchor="t" anchorCtr="0" compatLnSpc="1"/>
            <a:lstStyle/>
            <a:p>
              <a:endParaRPr lang="zh-CN" altLang="en-US">
                <a:solidFill>
                  <a:prstClr val="black"/>
                </a:solidFill>
                <a:cs typeface="+mn-ea"/>
              </a:endParaRPr>
            </a:p>
          </p:txBody>
        </p:sp>
        <p:sp>
          <p:nvSpPr>
            <p:cNvPr id="8" name="AutoShape 29"/>
            <p:cNvSpPr>
              <a:spLocks noChangeAspect="1" noChangeArrowheads="1" noTextEdit="1"/>
            </p:cNvSpPr>
            <p:nvPr/>
          </p:nvSpPr>
          <p:spPr bwMode="auto">
            <a:xfrm>
              <a:off x="4143299" y="2263542"/>
              <a:ext cx="1305560" cy="1305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596" tIns="34798" rIns="69596" bIns="34798" numCol="1" anchor="t" anchorCtr="0" compatLnSpc="1"/>
            <a:lstStyle/>
            <a:p>
              <a:endParaRPr lang="zh-CN" altLang="en-US">
                <a:solidFill>
                  <a:prstClr val="black"/>
                </a:solidFill>
                <a:cs typeface="+mn-ea"/>
              </a:endParaRPr>
            </a:p>
          </p:txBody>
        </p:sp>
        <p:sp>
          <p:nvSpPr>
            <p:cNvPr id="9" name="Oval 36"/>
            <p:cNvSpPr>
              <a:spLocks noChangeArrowheads="1"/>
            </p:cNvSpPr>
            <p:nvPr/>
          </p:nvSpPr>
          <p:spPr bwMode="auto">
            <a:xfrm>
              <a:off x="2487464" y="2264292"/>
              <a:ext cx="1305560" cy="1305560"/>
            </a:xfrm>
            <a:prstGeom prst="ellipse">
              <a:avLst/>
            </a:prstGeom>
            <a:gradFill>
              <a:gsLst>
                <a:gs pos="0">
                  <a:schemeClr val="bg1">
                    <a:lumMod val="75000"/>
                  </a:schemeClr>
                </a:gs>
                <a:gs pos="100000">
                  <a:schemeClr val="bg1">
                    <a:lumMod val="75000"/>
                  </a:schemeClr>
                </a:gs>
              </a:gsLst>
              <a:lin ang="2700000" scaled="1"/>
            </a:gradFill>
            <a:ln>
              <a:noFill/>
            </a:ln>
          </p:spPr>
          <p:txBody>
            <a:bodyPr vert="horz" wrap="square" lIns="69596" tIns="34798" rIns="69596" bIns="34798" numCol="1" anchor="t" anchorCtr="0" compatLnSpc="1"/>
            <a:lstStyle/>
            <a:p>
              <a:endParaRPr lang="zh-CN" altLang="en-US">
                <a:solidFill>
                  <a:prstClr val="black"/>
                </a:solidFill>
                <a:cs typeface="+mn-ea"/>
              </a:endParaRPr>
            </a:p>
          </p:txBody>
        </p:sp>
        <p:sp>
          <p:nvSpPr>
            <p:cNvPr id="10" name="Oval 41"/>
            <p:cNvSpPr>
              <a:spLocks noChangeArrowheads="1"/>
            </p:cNvSpPr>
            <p:nvPr/>
          </p:nvSpPr>
          <p:spPr bwMode="auto">
            <a:xfrm>
              <a:off x="2534578" y="2311123"/>
              <a:ext cx="1211335" cy="1210397"/>
            </a:xfrm>
            <a:prstGeom prst="ellipse">
              <a:avLst/>
            </a:prstGeom>
            <a:gradFill flip="none" rotWithShape="1">
              <a:gsLst>
                <a:gs pos="0">
                  <a:schemeClr val="tx1">
                    <a:lumMod val="50000"/>
                    <a:lumOff val="50000"/>
                  </a:schemeClr>
                </a:gs>
                <a:gs pos="100000">
                  <a:schemeClr val="bg1">
                    <a:lumMod val="85000"/>
                  </a:schemeClr>
                </a:gs>
              </a:gsLst>
              <a:lin ang="16200000" scaled="1"/>
            </a:gra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400">
                <a:solidFill>
                  <a:prstClr val="white"/>
                </a:solidFill>
                <a:cs typeface="+mn-ea"/>
              </a:endParaRPr>
            </a:p>
          </p:txBody>
        </p:sp>
        <p:sp>
          <p:nvSpPr>
            <p:cNvPr id="11" name="Oval 46"/>
            <p:cNvSpPr>
              <a:spLocks noChangeArrowheads="1"/>
            </p:cNvSpPr>
            <p:nvPr/>
          </p:nvSpPr>
          <p:spPr bwMode="auto">
            <a:xfrm>
              <a:off x="2696401" y="2361225"/>
              <a:ext cx="938034" cy="781460"/>
            </a:xfrm>
            <a:prstGeom prst="ellipse">
              <a:avLst/>
            </a:prstGeom>
            <a:gradFill flip="none" rotWithShape="1">
              <a:gsLst>
                <a:gs pos="0">
                  <a:schemeClr val="bg1">
                    <a:lumMod val="95000"/>
                  </a:schemeClr>
                </a:gs>
                <a:gs pos="100000">
                  <a:schemeClr val="bg1">
                    <a:lumMod val="85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400">
                <a:solidFill>
                  <a:prstClr val="white"/>
                </a:solidFill>
                <a:cs typeface="+mn-ea"/>
              </a:endParaRPr>
            </a:p>
          </p:txBody>
        </p:sp>
        <p:grpSp>
          <p:nvGrpSpPr>
            <p:cNvPr id="13" name="Group 55"/>
            <p:cNvGrpSpPr>
              <a:grpSpLocks noChangeAspect="1"/>
            </p:cNvGrpSpPr>
            <p:nvPr/>
          </p:nvGrpSpPr>
          <p:grpSpPr>
            <a:xfrm>
              <a:off x="3305380" y="2426487"/>
              <a:ext cx="377839" cy="339867"/>
              <a:chOff x="-6507" y="2255"/>
              <a:chExt cx="806" cy="725"/>
            </a:xfrm>
          </p:grpSpPr>
          <p:sp>
            <p:nvSpPr>
              <p:cNvPr id="14" name="Freeform 56"/>
              <p:cNvSpPr/>
              <p:nvPr/>
            </p:nvSpPr>
            <p:spPr bwMode="auto">
              <a:xfrm>
                <a:off x="-6507" y="2274"/>
                <a:ext cx="397" cy="297"/>
              </a:xfrm>
              <a:custGeom>
                <a:avLst/>
                <a:gdLst>
                  <a:gd name="T0" fmla="*/ 168 w 168"/>
                  <a:gd name="T1" fmla="*/ 116 h 126"/>
                  <a:gd name="T2" fmla="*/ 74 w 168"/>
                  <a:gd name="T3" fmla="*/ 126 h 126"/>
                  <a:gd name="T4" fmla="*/ 0 w 168"/>
                  <a:gd name="T5" fmla="*/ 7 h 126"/>
                  <a:gd name="T6" fmla="*/ 66 w 168"/>
                  <a:gd name="T7" fmla="*/ 0 h 126"/>
                  <a:gd name="T8" fmla="*/ 168 w 168"/>
                  <a:gd name="T9" fmla="*/ 116 h 126"/>
                </a:gdLst>
                <a:ahLst/>
                <a:cxnLst>
                  <a:cxn ang="0">
                    <a:pos x="T0" y="T1"/>
                  </a:cxn>
                  <a:cxn ang="0">
                    <a:pos x="T2" y="T3"/>
                  </a:cxn>
                  <a:cxn ang="0">
                    <a:pos x="T4" y="T5"/>
                  </a:cxn>
                  <a:cxn ang="0">
                    <a:pos x="T6" y="T7"/>
                  </a:cxn>
                  <a:cxn ang="0">
                    <a:pos x="T8" y="T9"/>
                  </a:cxn>
                </a:cxnLst>
                <a:rect l="0" t="0" r="r" b="b"/>
                <a:pathLst>
                  <a:path w="168" h="125">
                    <a:moveTo>
                      <a:pt x="168" y="116"/>
                    </a:moveTo>
                    <a:cubicBezTo>
                      <a:pt x="141" y="119"/>
                      <a:pt x="109" y="122"/>
                      <a:pt x="74" y="126"/>
                    </a:cubicBezTo>
                    <a:cubicBezTo>
                      <a:pt x="52" y="80"/>
                      <a:pt x="27" y="39"/>
                      <a:pt x="0" y="7"/>
                    </a:cubicBezTo>
                    <a:cubicBezTo>
                      <a:pt x="24" y="4"/>
                      <a:pt x="46" y="2"/>
                      <a:pt x="66" y="0"/>
                    </a:cubicBezTo>
                    <a:cubicBezTo>
                      <a:pt x="104" y="31"/>
                      <a:pt x="138" y="71"/>
                      <a:pt x="168" y="116"/>
                    </a:cubicBezTo>
                    <a:close/>
                  </a:path>
                </a:pathLst>
              </a:custGeom>
              <a:solidFill>
                <a:srgbClr val="FFFFFF">
                  <a:alpha val="7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9596" tIns="34798" rIns="69596" bIns="34798" numCol="1" anchor="t" anchorCtr="0" compatLnSpc="1"/>
              <a:lstStyle/>
              <a:p>
                <a:endParaRPr lang="zh-CN" altLang="en-US">
                  <a:solidFill>
                    <a:prstClr val="black"/>
                  </a:solidFill>
                  <a:cs typeface="+mn-ea"/>
                </a:endParaRPr>
              </a:p>
            </p:txBody>
          </p:sp>
          <p:sp>
            <p:nvSpPr>
              <p:cNvPr id="15" name="Freeform 57"/>
              <p:cNvSpPr/>
              <p:nvPr/>
            </p:nvSpPr>
            <p:spPr bwMode="auto">
              <a:xfrm>
                <a:off x="-6334" y="2255"/>
                <a:ext cx="406" cy="290"/>
              </a:xfrm>
              <a:custGeom>
                <a:avLst/>
                <a:gdLst>
                  <a:gd name="T0" fmla="*/ 172 w 172"/>
                  <a:gd name="T1" fmla="*/ 114 h 123"/>
                  <a:gd name="T2" fmla="*/ 105 w 172"/>
                  <a:gd name="T3" fmla="*/ 123 h 123"/>
                  <a:gd name="T4" fmla="*/ 0 w 172"/>
                  <a:gd name="T5" fmla="*/ 7 h 123"/>
                  <a:gd name="T6" fmla="*/ 47 w 172"/>
                  <a:gd name="T7" fmla="*/ 0 h 123"/>
                  <a:gd name="T8" fmla="*/ 172 w 172"/>
                  <a:gd name="T9" fmla="*/ 114 h 123"/>
                </a:gdLst>
                <a:ahLst/>
                <a:cxnLst>
                  <a:cxn ang="0">
                    <a:pos x="T0" y="T1"/>
                  </a:cxn>
                  <a:cxn ang="0">
                    <a:pos x="T2" y="T3"/>
                  </a:cxn>
                  <a:cxn ang="0">
                    <a:pos x="T4" y="T5"/>
                  </a:cxn>
                  <a:cxn ang="0">
                    <a:pos x="T6" y="T7"/>
                  </a:cxn>
                  <a:cxn ang="0">
                    <a:pos x="T8" y="T9"/>
                  </a:cxn>
                </a:cxnLst>
                <a:rect l="0" t="0" r="r" b="b"/>
                <a:pathLst>
                  <a:path w="172" h="123">
                    <a:moveTo>
                      <a:pt x="172" y="114"/>
                    </a:moveTo>
                    <a:cubicBezTo>
                      <a:pt x="154" y="117"/>
                      <a:pt x="132" y="120"/>
                      <a:pt x="105" y="123"/>
                    </a:cubicBezTo>
                    <a:cubicBezTo>
                      <a:pt x="75" y="77"/>
                      <a:pt x="39" y="38"/>
                      <a:pt x="0" y="7"/>
                    </a:cubicBezTo>
                    <a:cubicBezTo>
                      <a:pt x="19" y="5"/>
                      <a:pt x="35" y="2"/>
                      <a:pt x="47" y="0"/>
                    </a:cubicBezTo>
                    <a:cubicBezTo>
                      <a:pt x="94" y="31"/>
                      <a:pt x="136" y="69"/>
                      <a:pt x="172" y="114"/>
                    </a:cubicBezTo>
                    <a:close/>
                  </a:path>
                </a:pathLst>
              </a:custGeom>
              <a:solidFill>
                <a:srgbClr val="FFFFFF">
                  <a:alpha val="7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9596" tIns="34798" rIns="69596" bIns="34798" numCol="1" anchor="t" anchorCtr="0" compatLnSpc="1"/>
              <a:lstStyle/>
              <a:p>
                <a:endParaRPr lang="zh-CN" altLang="en-US">
                  <a:solidFill>
                    <a:prstClr val="black"/>
                  </a:solidFill>
                  <a:cs typeface="+mn-ea"/>
                </a:endParaRPr>
              </a:p>
            </p:txBody>
          </p:sp>
          <p:sp>
            <p:nvSpPr>
              <p:cNvPr id="16" name="Freeform 58"/>
              <p:cNvSpPr/>
              <p:nvPr/>
            </p:nvSpPr>
            <p:spPr bwMode="auto">
              <a:xfrm>
                <a:off x="-6313" y="2583"/>
                <a:ext cx="392" cy="397"/>
              </a:xfrm>
              <a:custGeom>
                <a:avLst/>
                <a:gdLst>
                  <a:gd name="T0" fmla="*/ 166 w 166"/>
                  <a:gd name="T1" fmla="*/ 156 h 168"/>
                  <a:gd name="T2" fmla="*/ 52 w 166"/>
                  <a:gd name="T3" fmla="*/ 168 h 168"/>
                  <a:gd name="T4" fmla="*/ 0 w 166"/>
                  <a:gd name="T5" fmla="*/ 10 h 168"/>
                  <a:gd name="T6" fmla="*/ 96 w 166"/>
                  <a:gd name="T7" fmla="*/ 0 h 168"/>
                  <a:gd name="T8" fmla="*/ 166 w 166"/>
                  <a:gd name="T9" fmla="*/ 156 h 168"/>
                </a:gdLst>
                <a:ahLst/>
                <a:cxnLst>
                  <a:cxn ang="0">
                    <a:pos x="T0" y="T1"/>
                  </a:cxn>
                  <a:cxn ang="0">
                    <a:pos x="T2" y="T3"/>
                  </a:cxn>
                  <a:cxn ang="0">
                    <a:pos x="T4" y="T5"/>
                  </a:cxn>
                  <a:cxn ang="0">
                    <a:pos x="T6" y="T7"/>
                  </a:cxn>
                  <a:cxn ang="0">
                    <a:pos x="T8" y="T9"/>
                  </a:cxn>
                </a:cxnLst>
                <a:rect l="0" t="0" r="r" b="b"/>
                <a:pathLst>
                  <a:path w="166" h="168">
                    <a:moveTo>
                      <a:pt x="166" y="156"/>
                    </a:moveTo>
                    <a:cubicBezTo>
                      <a:pt x="133" y="160"/>
                      <a:pt x="94" y="164"/>
                      <a:pt x="52" y="168"/>
                    </a:cubicBezTo>
                    <a:cubicBezTo>
                      <a:pt x="39" y="111"/>
                      <a:pt x="21" y="58"/>
                      <a:pt x="0" y="10"/>
                    </a:cubicBezTo>
                    <a:cubicBezTo>
                      <a:pt x="35" y="7"/>
                      <a:pt x="67" y="3"/>
                      <a:pt x="96" y="0"/>
                    </a:cubicBezTo>
                    <a:cubicBezTo>
                      <a:pt x="125" y="47"/>
                      <a:pt x="148" y="99"/>
                      <a:pt x="166" y="156"/>
                    </a:cubicBezTo>
                    <a:close/>
                  </a:path>
                </a:pathLst>
              </a:custGeom>
              <a:solidFill>
                <a:srgbClr val="FFFFFF">
                  <a:alpha val="7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9596" tIns="34798" rIns="69596" bIns="34798" numCol="1" anchor="t" anchorCtr="0" compatLnSpc="1"/>
              <a:lstStyle/>
              <a:p>
                <a:endParaRPr lang="zh-CN" altLang="en-US">
                  <a:solidFill>
                    <a:prstClr val="black"/>
                  </a:solidFill>
                  <a:cs typeface="+mn-ea"/>
                </a:endParaRPr>
              </a:p>
            </p:txBody>
          </p:sp>
          <p:sp>
            <p:nvSpPr>
              <p:cNvPr id="17" name="Freeform 59"/>
              <p:cNvSpPr/>
              <p:nvPr/>
            </p:nvSpPr>
            <p:spPr bwMode="auto">
              <a:xfrm>
                <a:off x="-6063" y="2557"/>
                <a:ext cx="362" cy="390"/>
              </a:xfrm>
              <a:custGeom>
                <a:avLst/>
                <a:gdLst>
                  <a:gd name="T0" fmla="*/ 153 w 153"/>
                  <a:gd name="T1" fmla="*/ 155 h 165"/>
                  <a:gd name="T2" fmla="*/ 72 w 153"/>
                  <a:gd name="T3" fmla="*/ 165 h 165"/>
                  <a:gd name="T4" fmla="*/ 0 w 153"/>
                  <a:gd name="T5" fmla="*/ 10 h 165"/>
                  <a:gd name="T6" fmla="*/ 69 w 153"/>
                  <a:gd name="T7" fmla="*/ 0 h 165"/>
                  <a:gd name="T8" fmla="*/ 153 w 153"/>
                  <a:gd name="T9" fmla="*/ 155 h 165"/>
                </a:gdLst>
                <a:ahLst/>
                <a:cxnLst>
                  <a:cxn ang="0">
                    <a:pos x="T0" y="T1"/>
                  </a:cxn>
                  <a:cxn ang="0">
                    <a:pos x="T2" y="T3"/>
                  </a:cxn>
                  <a:cxn ang="0">
                    <a:pos x="T4" y="T5"/>
                  </a:cxn>
                  <a:cxn ang="0">
                    <a:pos x="T6" y="T7"/>
                  </a:cxn>
                  <a:cxn ang="0">
                    <a:pos x="T8" y="T9"/>
                  </a:cxn>
                </a:cxnLst>
                <a:rect l="0" t="0" r="r" b="b"/>
                <a:pathLst>
                  <a:path w="153" h="165">
                    <a:moveTo>
                      <a:pt x="153" y="155"/>
                    </a:moveTo>
                    <a:cubicBezTo>
                      <a:pt x="132" y="158"/>
                      <a:pt x="104" y="162"/>
                      <a:pt x="72" y="165"/>
                    </a:cubicBezTo>
                    <a:cubicBezTo>
                      <a:pt x="54" y="109"/>
                      <a:pt x="30" y="56"/>
                      <a:pt x="0" y="10"/>
                    </a:cubicBezTo>
                    <a:cubicBezTo>
                      <a:pt x="28" y="6"/>
                      <a:pt x="51" y="3"/>
                      <a:pt x="69" y="0"/>
                    </a:cubicBezTo>
                    <a:cubicBezTo>
                      <a:pt x="104" y="46"/>
                      <a:pt x="132" y="98"/>
                      <a:pt x="153" y="155"/>
                    </a:cubicBezTo>
                    <a:close/>
                  </a:path>
                </a:pathLst>
              </a:custGeom>
              <a:solidFill>
                <a:srgbClr val="FFFFFF">
                  <a:alpha val="7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9596" tIns="34798" rIns="69596" bIns="34798" numCol="1" anchor="t" anchorCtr="0" compatLnSpc="1"/>
              <a:lstStyle/>
              <a:p>
                <a:endParaRPr lang="zh-CN" altLang="en-US">
                  <a:solidFill>
                    <a:prstClr val="black"/>
                  </a:solidFill>
                  <a:cs typeface="+mn-ea"/>
                </a:endParaRPr>
              </a:p>
            </p:txBody>
          </p:sp>
        </p:grpSp>
        <p:sp>
          <p:nvSpPr>
            <p:cNvPr id="18" name="Oval 36"/>
            <p:cNvSpPr>
              <a:spLocks noChangeArrowheads="1"/>
            </p:cNvSpPr>
            <p:nvPr/>
          </p:nvSpPr>
          <p:spPr bwMode="auto">
            <a:xfrm>
              <a:off x="5801881" y="2264292"/>
              <a:ext cx="1305560" cy="1305560"/>
            </a:xfrm>
            <a:prstGeom prst="ellipse">
              <a:avLst/>
            </a:prstGeom>
            <a:gradFill>
              <a:gsLst>
                <a:gs pos="0">
                  <a:schemeClr val="bg1">
                    <a:lumMod val="75000"/>
                  </a:schemeClr>
                </a:gs>
                <a:gs pos="100000">
                  <a:schemeClr val="bg1">
                    <a:lumMod val="75000"/>
                  </a:schemeClr>
                </a:gs>
              </a:gsLst>
              <a:lin ang="2700000" scaled="1"/>
            </a:gradFill>
            <a:ln>
              <a:noFill/>
            </a:ln>
          </p:spPr>
          <p:txBody>
            <a:bodyPr vert="horz" wrap="square" lIns="69596" tIns="34798" rIns="69596" bIns="34798" numCol="1" anchor="t" anchorCtr="0" compatLnSpc="1"/>
            <a:lstStyle/>
            <a:p>
              <a:endParaRPr lang="zh-CN" altLang="en-US">
                <a:solidFill>
                  <a:prstClr val="black"/>
                </a:solidFill>
                <a:cs typeface="+mn-ea"/>
              </a:endParaRPr>
            </a:p>
          </p:txBody>
        </p:sp>
        <p:sp>
          <p:nvSpPr>
            <p:cNvPr id="19" name="Oval 41"/>
            <p:cNvSpPr>
              <a:spLocks noChangeArrowheads="1"/>
            </p:cNvSpPr>
            <p:nvPr/>
          </p:nvSpPr>
          <p:spPr bwMode="auto">
            <a:xfrm>
              <a:off x="5848994" y="2311123"/>
              <a:ext cx="1211335" cy="1210397"/>
            </a:xfrm>
            <a:prstGeom prst="ellipse">
              <a:avLst/>
            </a:prstGeom>
            <a:solidFill>
              <a:schemeClr val="tx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endParaRPr>
            </a:p>
          </p:txBody>
        </p:sp>
        <p:sp>
          <p:nvSpPr>
            <p:cNvPr id="20" name="Oval 46"/>
            <p:cNvSpPr>
              <a:spLocks noChangeArrowheads="1"/>
            </p:cNvSpPr>
            <p:nvPr/>
          </p:nvSpPr>
          <p:spPr bwMode="auto">
            <a:xfrm>
              <a:off x="6010818" y="2361225"/>
              <a:ext cx="938034" cy="78146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endParaRPr>
            </a:p>
          </p:txBody>
        </p:sp>
        <p:sp>
          <p:nvSpPr>
            <p:cNvPr id="21" name="Freeform 51"/>
            <p:cNvSpPr/>
            <p:nvPr/>
          </p:nvSpPr>
          <p:spPr bwMode="auto">
            <a:xfrm>
              <a:off x="5874329" y="2917072"/>
              <a:ext cx="442531" cy="560664"/>
            </a:xfrm>
            <a:custGeom>
              <a:avLst/>
              <a:gdLst>
                <a:gd name="T0" fmla="*/ 133 w 400"/>
                <a:gd name="T1" fmla="*/ 306 h 506"/>
                <a:gd name="T2" fmla="*/ 0 w 400"/>
                <a:gd name="T3" fmla="*/ 0 h 506"/>
                <a:gd name="T4" fmla="*/ 117 w 400"/>
                <a:gd name="T5" fmla="*/ 319 h 506"/>
                <a:gd name="T6" fmla="*/ 400 w 400"/>
                <a:gd name="T7" fmla="*/ 506 h 506"/>
                <a:gd name="T8" fmla="*/ 133 w 400"/>
                <a:gd name="T9" fmla="*/ 306 h 506"/>
              </a:gdLst>
              <a:ahLst/>
              <a:cxnLst>
                <a:cxn ang="0">
                  <a:pos x="T0" y="T1"/>
                </a:cxn>
                <a:cxn ang="0">
                  <a:pos x="T2" y="T3"/>
                </a:cxn>
                <a:cxn ang="0">
                  <a:pos x="T4" y="T5"/>
                </a:cxn>
                <a:cxn ang="0">
                  <a:pos x="T6" y="T7"/>
                </a:cxn>
                <a:cxn ang="0">
                  <a:pos x="T8" y="T9"/>
                </a:cxn>
              </a:cxnLst>
              <a:rect l="0" t="0" r="r" b="b"/>
              <a:pathLst>
                <a:path w="400" h="506">
                  <a:moveTo>
                    <a:pt x="133" y="306"/>
                  </a:moveTo>
                  <a:cubicBezTo>
                    <a:pt x="60" y="214"/>
                    <a:pt x="16" y="108"/>
                    <a:pt x="0" y="0"/>
                  </a:cubicBezTo>
                  <a:cubicBezTo>
                    <a:pt x="4" y="112"/>
                    <a:pt x="42" y="224"/>
                    <a:pt x="117" y="319"/>
                  </a:cubicBezTo>
                  <a:cubicBezTo>
                    <a:pt x="192" y="413"/>
                    <a:pt x="292" y="476"/>
                    <a:pt x="400" y="506"/>
                  </a:cubicBezTo>
                  <a:cubicBezTo>
                    <a:pt x="298" y="465"/>
                    <a:pt x="206" y="398"/>
                    <a:pt x="133" y="306"/>
                  </a:cubicBezTo>
                  <a:close/>
                </a:path>
              </a:pathLst>
            </a:cu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endParaRPr>
            </a:p>
          </p:txBody>
        </p:sp>
        <p:grpSp>
          <p:nvGrpSpPr>
            <p:cNvPr id="22" name="Group 55"/>
            <p:cNvGrpSpPr>
              <a:grpSpLocks noChangeAspect="1"/>
            </p:cNvGrpSpPr>
            <p:nvPr/>
          </p:nvGrpSpPr>
          <p:grpSpPr>
            <a:xfrm>
              <a:off x="6619797" y="2426487"/>
              <a:ext cx="377839" cy="339867"/>
              <a:chOff x="-6507" y="2255"/>
              <a:chExt cx="806" cy="725"/>
            </a:xfrm>
          </p:grpSpPr>
          <p:sp>
            <p:nvSpPr>
              <p:cNvPr id="23" name="Freeform 56"/>
              <p:cNvSpPr/>
              <p:nvPr/>
            </p:nvSpPr>
            <p:spPr bwMode="auto">
              <a:xfrm>
                <a:off x="-6507" y="2274"/>
                <a:ext cx="397" cy="297"/>
              </a:xfrm>
              <a:custGeom>
                <a:avLst/>
                <a:gdLst>
                  <a:gd name="T0" fmla="*/ 168 w 168"/>
                  <a:gd name="T1" fmla="*/ 116 h 126"/>
                  <a:gd name="T2" fmla="*/ 74 w 168"/>
                  <a:gd name="T3" fmla="*/ 126 h 126"/>
                  <a:gd name="T4" fmla="*/ 0 w 168"/>
                  <a:gd name="T5" fmla="*/ 7 h 126"/>
                  <a:gd name="T6" fmla="*/ 66 w 168"/>
                  <a:gd name="T7" fmla="*/ 0 h 126"/>
                  <a:gd name="T8" fmla="*/ 168 w 168"/>
                  <a:gd name="T9" fmla="*/ 116 h 126"/>
                </a:gdLst>
                <a:ahLst/>
                <a:cxnLst>
                  <a:cxn ang="0">
                    <a:pos x="T0" y="T1"/>
                  </a:cxn>
                  <a:cxn ang="0">
                    <a:pos x="T2" y="T3"/>
                  </a:cxn>
                  <a:cxn ang="0">
                    <a:pos x="T4" y="T5"/>
                  </a:cxn>
                  <a:cxn ang="0">
                    <a:pos x="T6" y="T7"/>
                  </a:cxn>
                  <a:cxn ang="0">
                    <a:pos x="T8" y="T9"/>
                  </a:cxn>
                </a:cxnLst>
                <a:rect l="0" t="0" r="r" b="b"/>
                <a:pathLst>
                  <a:path w="168" h="125">
                    <a:moveTo>
                      <a:pt x="168" y="116"/>
                    </a:moveTo>
                    <a:cubicBezTo>
                      <a:pt x="141" y="119"/>
                      <a:pt x="109" y="122"/>
                      <a:pt x="74" y="126"/>
                    </a:cubicBezTo>
                    <a:cubicBezTo>
                      <a:pt x="52" y="80"/>
                      <a:pt x="27" y="39"/>
                      <a:pt x="0" y="7"/>
                    </a:cubicBezTo>
                    <a:cubicBezTo>
                      <a:pt x="24" y="4"/>
                      <a:pt x="46" y="2"/>
                      <a:pt x="66" y="0"/>
                    </a:cubicBezTo>
                    <a:cubicBezTo>
                      <a:pt x="104" y="31"/>
                      <a:pt x="138" y="71"/>
                      <a:pt x="168" y="116"/>
                    </a:cubicBezTo>
                    <a:close/>
                  </a:path>
                </a:pathLst>
              </a:custGeom>
              <a:solidFill>
                <a:srgbClr val="FFFFFF">
                  <a:alpha val="7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9596" tIns="34798" rIns="69596" bIns="34798" numCol="1" anchor="t" anchorCtr="0" compatLnSpc="1"/>
              <a:lstStyle/>
              <a:p>
                <a:endParaRPr lang="zh-CN" altLang="en-US">
                  <a:solidFill>
                    <a:prstClr val="black"/>
                  </a:solidFill>
                  <a:cs typeface="+mn-ea"/>
                </a:endParaRPr>
              </a:p>
            </p:txBody>
          </p:sp>
          <p:sp>
            <p:nvSpPr>
              <p:cNvPr id="24" name="Freeform 57"/>
              <p:cNvSpPr/>
              <p:nvPr/>
            </p:nvSpPr>
            <p:spPr bwMode="auto">
              <a:xfrm>
                <a:off x="-6334" y="2255"/>
                <a:ext cx="406" cy="290"/>
              </a:xfrm>
              <a:custGeom>
                <a:avLst/>
                <a:gdLst>
                  <a:gd name="T0" fmla="*/ 172 w 172"/>
                  <a:gd name="T1" fmla="*/ 114 h 123"/>
                  <a:gd name="T2" fmla="*/ 105 w 172"/>
                  <a:gd name="T3" fmla="*/ 123 h 123"/>
                  <a:gd name="T4" fmla="*/ 0 w 172"/>
                  <a:gd name="T5" fmla="*/ 7 h 123"/>
                  <a:gd name="T6" fmla="*/ 47 w 172"/>
                  <a:gd name="T7" fmla="*/ 0 h 123"/>
                  <a:gd name="T8" fmla="*/ 172 w 172"/>
                  <a:gd name="T9" fmla="*/ 114 h 123"/>
                </a:gdLst>
                <a:ahLst/>
                <a:cxnLst>
                  <a:cxn ang="0">
                    <a:pos x="T0" y="T1"/>
                  </a:cxn>
                  <a:cxn ang="0">
                    <a:pos x="T2" y="T3"/>
                  </a:cxn>
                  <a:cxn ang="0">
                    <a:pos x="T4" y="T5"/>
                  </a:cxn>
                  <a:cxn ang="0">
                    <a:pos x="T6" y="T7"/>
                  </a:cxn>
                  <a:cxn ang="0">
                    <a:pos x="T8" y="T9"/>
                  </a:cxn>
                </a:cxnLst>
                <a:rect l="0" t="0" r="r" b="b"/>
                <a:pathLst>
                  <a:path w="172" h="123">
                    <a:moveTo>
                      <a:pt x="172" y="114"/>
                    </a:moveTo>
                    <a:cubicBezTo>
                      <a:pt x="154" y="117"/>
                      <a:pt x="132" y="120"/>
                      <a:pt x="105" y="123"/>
                    </a:cubicBezTo>
                    <a:cubicBezTo>
                      <a:pt x="75" y="77"/>
                      <a:pt x="39" y="38"/>
                      <a:pt x="0" y="7"/>
                    </a:cubicBezTo>
                    <a:cubicBezTo>
                      <a:pt x="19" y="5"/>
                      <a:pt x="35" y="2"/>
                      <a:pt x="47" y="0"/>
                    </a:cubicBezTo>
                    <a:cubicBezTo>
                      <a:pt x="94" y="31"/>
                      <a:pt x="136" y="69"/>
                      <a:pt x="172" y="114"/>
                    </a:cubicBezTo>
                    <a:close/>
                  </a:path>
                </a:pathLst>
              </a:custGeom>
              <a:solidFill>
                <a:srgbClr val="FFFFFF">
                  <a:alpha val="7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9596" tIns="34798" rIns="69596" bIns="34798" numCol="1" anchor="t" anchorCtr="0" compatLnSpc="1"/>
              <a:lstStyle/>
              <a:p>
                <a:endParaRPr lang="zh-CN" altLang="en-US">
                  <a:solidFill>
                    <a:prstClr val="black"/>
                  </a:solidFill>
                  <a:cs typeface="+mn-ea"/>
                </a:endParaRPr>
              </a:p>
            </p:txBody>
          </p:sp>
          <p:sp>
            <p:nvSpPr>
              <p:cNvPr id="25" name="Freeform 58"/>
              <p:cNvSpPr/>
              <p:nvPr/>
            </p:nvSpPr>
            <p:spPr bwMode="auto">
              <a:xfrm>
                <a:off x="-6313" y="2583"/>
                <a:ext cx="392" cy="397"/>
              </a:xfrm>
              <a:custGeom>
                <a:avLst/>
                <a:gdLst>
                  <a:gd name="T0" fmla="*/ 166 w 166"/>
                  <a:gd name="T1" fmla="*/ 156 h 168"/>
                  <a:gd name="T2" fmla="*/ 52 w 166"/>
                  <a:gd name="T3" fmla="*/ 168 h 168"/>
                  <a:gd name="T4" fmla="*/ 0 w 166"/>
                  <a:gd name="T5" fmla="*/ 10 h 168"/>
                  <a:gd name="T6" fmla="*/ 96 w 166"/>
                  <a:gd name="T7" fmla="*/ 0 h 168"/>
                  <a:gd name="T8" fmla="*/ 166 w 166"/>
                  <a:gd name="T9" fmla="*/ 156 h 168"/>
                </a:gdLst>
                <a:ahLst/>
                <a:cxnLst>
                  <a:cxn ang="0">
                    <a:pos x="T0" y="T1"/>
                  </a:cxn>
                  <a:cxn ang="0">
                    <a:pos x="T2" y="T3"/>
                  </a:cxn>
                  <a:cxn ang="0">
                    <a:pos x="T4" y="T5"/>
                  </a:cxn>
                  <a:cxn ang="0">
                    <a:pos x="T6" y="T7"/>
                  </a:cxn>
                  <a:cxn ang="0">
                    <a:pos x="T8" y="T9"/>
                  </a:cxn>
                </a:cxnLst>
                <a:rect l="0" t="0" r="r" b="b"/>
                <a:pathLst>
                  <a:path w="166" h="168">
                    <a:moveTo>
                      <a:pt x="166" y="156"/>
                    </a:moveTo>
                    <a:cubicBezTo>
                      <a:pt x="133" y="160"/>
                      <a:pt x="94" y="164"/>
                      <a:pt x="52" y="168"/>
                    </a:cubicBezTo>
                    <a:cubicBezTo>
                      <a:pt x="39" y="111"/>
                      <a:pt x="21" y="58"/>
                      <a:pt x="0" y="10"/>
                    </a:cubicBezTo>
                    <a:cubicBezTo>
                      <a:pt x="35" y="7"/>
                      <a:pt x="67" y="3"/>
                      <a:pt x="96" y="0"/>
                    </a:cubicBezTo>
                    <a:cubicBezTo>
                      <a:pt x="125" y="47"/>
                      <a:pt x="148" y="99"/>
                      <a:pt x="166" y="156"/>
                    </a:cubicBezTo>
                    <a:close/>
                  </a:path>
                </a:pathLst>
              </a:custGeom>
              <a:solidFill>
                <a:srgbClr val="FFFFFF">
                  <a:alpha val="7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9596" tIns="34798" rIns="69596" bIns="34798" numCol="1" anchor="t" anchorCtr="0" compatLnSpc="1"/>
              <a:lstStyle/>
              <a:p>
                <a:endParaRPr lang="zh-CN" altLang="en-US">
                  <a:solidFill>
                    <a:prstClr val="black"/>
                  </a:solidFill>
                  <a:cs typeface="+mn-ea"/>
                </a:endParaRPr>
              </a:p>
            </p:txBody>
          </p:sp>
          <p:sp>
            <p:nvSpPr>
              <p:cNvPr id="26" name="Freeform 59"/>
              <p:cNvSpPr/>
              <p:nvPr/>
            </p:nvSpPr>
            <p:spPr bwMode="auto">
              <a:xfrm>
                <a:off x="-6063" y="2557"/>
                <a:ext cx="362" cy="390"/>
              </a:xfrm>
              <a:custGeom>
                <a:avLst/>
                <a:gdLst>
                  <a:gd name="T0" fmla="*/ 153 w 153"/>
                  <a:gd name="T1" fmla="*/ 155 h 165"/>
                  <a:gd name="T2" fmla="*/ 72 w 153"/>
                  <a:gd name="T3" fmla="*/ 165 h 165"/>
                  <a:gd name="T4" fmla="*/ 0 w 153"/>
                  <a:gd name="T5" fmla="*/ 10 h 165"/>
                  <a:gd name="T6" fmla="*/ 69 w 153"/>
                  <a:gd name="T7" fmla="*/ 0 h 165"/>
                  <a:gd name="T8" fmla="*/ 153 w 153"/>
                  <a:gd name="T9" fmla="*/ 155 h 165"/>
                </a:gdLst>
                <a:ahLst/>
                <a:cxnLst>
                  <a:cxn ang="0">
                    <a:pos x="T0" y="T1"/>
                  </a:cxn>
                  <a:cxn ang="0">
                    <a:pos x="T2" y="T3"/>
                  </a:cxn>
                  <a:cxn ang="0">
                    <a:pos x="T4" y="T5"/>
                  </a:cxn>
                  <a:cxn ang="0">
                    <a:pos x="T6" y="T7"/>
                  </a:cxn>
                  <a:cxn ang="0">
                    <a:pos x="T8" y="T9"/>
                  </a:cxn>
                </a:cxnLst>
                <a:rect l="0" t="0" r="r" b="b"/>
                <a:pathLst>
                  <a:path w="153" h="165">
                    <a:moveTo>
                      <a:pt x="153" y="155"/>
                    </a:moveTo>
                    <a:cubicBezTo>
                      <a:pt x="132" y="158"/>
                      <a:pt x="104" y="162"/>
                      <a:pt x="72" y="165"/>
                    </a:cubicBezTo>
                    <a:cubicBezTo>
                      <a:pt x="54" y="109"/>
                      <a:pt x="30" y="56"/>
                      <a:pt x="0" y="10"/>
                    </a:cubicBezTo>
                    <a:cubicBezTo>
                      <a:pt x="28" y="6"/>
                      <a:pt x="51" y="3"/>
                      <a:pt x="69" y="0"/>
                    </a:cubicBezTo>
                    <a:cubicBezTo>
                      <a:pt x="104" y="46"/>
                      <a:pt x="132" y="98"/>
                      <a:pt x="153" y="155"/>
                    </a:cubicBezTo>
                    <a:close/>
                  </a:path>
                </a:pathLst>
              </a:custGeom>
              <a:solidFill>
                <a:srgbClr val="FFFFFF">
                  <a:alpha val="7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9596" tIns="34798" rIns="69596" bIns="34798" numCol="1" anchor="t" anchorCtr="0" compatLnSpc="1"/>
              <a:lstStyle/>
              <a:p>
                <a:endParaRPr lang="zh-CN" altLang="en-US">
                  <a:solidFill>
                    <a:prstClr val="black"/>
                  </a:solidFill>
                  <a:cs typeface="+mn-ea"/>
                </a:endParaRPr>
              </a:p>
            </p:txBody>
          </p:sp>
        </p:grpSp>
        <p:sp>
          <p:nvSpPr>
            <p:cNvPr id="27" name="TextBox 11"/>
            <p:cNvSpPr txBox="1">
              <a:spLocks noChangeArrowheads="1"/>
            </p:cNvSpPr>
            <p:nvPr/>
          </p:nvSpPr>
          <p:spPr bwMode="auto">
            <a:xfrm flipH="1">
              <a:off x="2521934" y="2548944"/>
              <a:ext cx="1227056" cy="724814"/>
            </a:xfrm>
            <a:prstGeom prst="rect">
              <a:avLst/>
            </a:prstGeom>
            <a:noFill/>
            <a:ln>
              <a:noFill/>
            </a:ln>
            <a:effectLst/>
          </p:spPr>
          <p:txBody>
            <a:bodyPr wrap="square">
              <a:spAutoFit/>
            </a:bodyPr>
            <a:lstStyle>
              <a:lvl1pPr eaLnBrk="0" hangingPunct="0">
                <a:defRPr>
                  <a:solidFill>
                    <a:schemeClr val="tx1"/>
                  </a:solidFill>
                  <a:latin typeface="Arial" panose="020B0604020202020204"/>
                  <a:ea typeface="宋体" panose="02010600030101010101" pitchFamily="2" charset="-122"/>
                </a:defRPr>
              </a:lvl1pPr>
              <a:lvl2pPr marL="742950" indent="-285750" eaLnBrk="0" hangingPunct="0">
                <a:defRPr>
                  <a:solidFill>
                    <a:schemeClr val="tx1"/>
                  </a:solidFill>
                  <a:latin typeface="Arial" panose="020B0604020202020204"/>
                  <a:ea typeface="宋体" panose="02010600030101010101" pitchFamily="2" charset="-122"/>
                </a:defRPr>
              </a:lvl2pPr>
              <a:lvl3pPr marL="1143000" indent="-228600" eaLnBrk="0" hangingPunct="0">
                <a:defRPr>
                  <a:solidFill>
                    <a:schemeClr val="tx1"/>
                  </a:solidFill>
                  <a:latin typeface="Arial" panose="020B0604020202020204"/>
                  <a:ea typeface="宋体" panose="02010600030101010101" pitchFamily="2" charset="-122"/>
                </a:defRPr>
              </a:lvl3pPr>
              <a:lvl4pPr marL="1600200" indent="-228600" eaLnBrk="0" hangingPunct="0">
                <a:defRPr>
                  <a:solidFill>
                    <a:schemeClr val="tx1"/>
                  </a:solidFill>
                  <a:latin typeface="Arial" panose="020B0604020202020204"/>
                  <a:ea typeface="宋体" panose="02010600030101010101" pitchFamily="2" charset="-122"/>
                </a:defRPr>
              </a:lvl4pPr>
              <a:lvl5pPr marL="2057400" indent="-228600" eaLnBrk="0" hangingPunct="0">
                <a:defRPr>
                  <a:solidFill>
                    <a:schemeClr val="tx1"/>
                  </a:solidFill>
                  <a:latin typeface="Arial" panose="020B060402020202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9pPr>
            </a:lstStyle>
            <a:p>
              <a:pPr algn="ctr" eaLnBrk="1" hangingPunct="1">
                <a:defRPr/>
              </a:pPr>
              <a:r>
                <a:rPr lang="en-US" altLang="zh-CN" sz="5400" b="1" kern="0">
                  <a:solidFill>
                    <a:schemeClr val="accent1"/>
                  </a:solidFill>
                  <a:latin typeface="+mn-ea"/>
                  <a:ea typeface="+mn-ea"/>
                  <a:cs typeface="+mn-ea"/>
                </a:rPr>
                <a:t>A</a:t>
              </a:r>
              <a:endParaRPr lang="en-US" altLang="zh-CN" sz="5400" b="1" kern="0">
                <a:solidFill>
                  <a:schemeClr val="accent1"/>
                </a:solidFill>
                <a:latin typeface="+mn-ea"/>
                <a:ea typeface="+mn-ea"/>
                <a:cs typeface="+mn-ea"/>
              </a:endParaRPr>
            </a:p>
          </p:txBody>
        </p:sp>
        <p:sp>
          <p:nvSpPr>
            <p:cNvPr id="28" name="TextBox 11"/>
            <p:cNvSpPr txBox="1">
              <a:spLocks noChangeArrowheads="1"/>
            </p:cNvSpPr>
            <p:nvPr/>
          </p:nvSpPr>
          <p:spPr bwMode="auto">
            <a:xfrm flipH="1">
              <a:off x="5848994" y="2539419"/>
              <a:ext cx="1227056" cy="724814"/>
            </a:xfrm>
            <a:prstGeom prst="rect">
              <a:avLst/>
            </a:prstGeom>
            <a:noFill/>
            <a:ln>
              <a:noFill/>
            </a:ln>
            <a:effectLst/>
          </p:spPr>
          <p:txBody>
            <a:bodyPr wrap="square">
              <a:spAutoFit/>
            </a:bodyPr>
            <a:lstStyle>
              <a:lvl1pPr eaLnBrk="0" hangingPunct="0">
                <a:defRPr>
                  <a:solidFill>
                    <a:schemeClr val="tx1"/>
                  </a:solidFill>
                  <a:latin typeface="Arial" panose="020B0604020202020204"/>
                  <a:ea typeface="宋体" panose="02010600030101010101" pitchFamily="2" charset="-122"/>
                </a:defRPr>
              </a:lvl1pPr>
              <a:lvl2pPr marL="742950" indent="-285750" eaLnBrk="0" hangingPunct="0">
                <a:defRPr>
                  <a:solidFill>
                    <a:schemeClr val="tx1"/>
                  </a:solidFill>
                  <a:latin typeface="Arial" panose="020B0604020202020204"/>
                  <a:ea typeface="宋体" panose="02010600030101010101" pitchFamily="2" charset="-122"/>
                </a:defRPr>
              </a:lvl2pPr>
              <a:lvl3pPr marL="1143000" indent="-228600" eaLnBrk="0" hangingPunct="0">
                <a:defRPr>
                  <a:solidFill>
                    <a:schemeClr val="tx1"/>
                  </a:solidFill>
                  <a:latin typeface="Arial" panose="020B0604020202020204"/>
                  <a:ea typeface="宋体" panose="02010600030101010101" pitchFamily="2" charset="-122"/>
                </a:defRPr>
              </a:lvl3pPr>
              <a:lvl4pPr marL="1600200" indent="-228600" eaLnBrk="0" hangingPunct="0">
                <a:defRPr>
                  <a:solidFill>
                    <a:schemeClr val="tx1"/>
                  </a:solidFill>
                  <a:latin typeface="Arial" panose="020B0604020202020204"/>
                  <a:ea typeface="宋体" panose="02010600030101010101" pitchFamily="2" charset="-122"/>
                </a:defRPr>
              </a:lvl4pPr>
              <a:lvl5pPr marL="2057400" indent="-228600" eaLnBrk="0" hangingPunct="0">
                <a:defRPr>
                  <a:solidFill>
                    <a:schemeClr val="tx1"/>
                  </a:solidFill>
                  <a:latin typeface="Arial" panose="020B060402020202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9pPr>
            </a:lstStyle>
            <a:p>
              <a:pPr algn="ctr" eaLnBrk="1" hangingPunct="1">
                <a:defRPr/>
              </a:pPr>
              <a:r>
                <a:rPr lang="en-US" altLang="zh-CN" sz="5400" b="1" kern="0">
                  <a:solidFill>
                    <a:prstClr val="white"/>
                  </a:solidFill>
                  <a:latin typeface="+mn-ea"/>
                  <a:ea typeface="+mn-ea"/>
                  <a:cs typeface="+mn-ea"/>
                </a:rPr>
                <a:t>B</a:t>
              </a:r>
              <a:endParaRPr lang="en-US" altLang="zh-CN" sz="5400" b="1" kern="0">
                <a:solidFill>
                  <a:prstClr val="white"/>
                </a:solidFill>
                <a:latin typeface="+mn-ea"/>
                <a:ea typeface="+mn-ea"/>
                <a:cs typeface="+mn-ea"/>
              </a:endParaRPr>
            </a:p>
          </p:txBody>
        </p:sp>
        <p:sp>
          <p:nvSpPr>
            <p:cNvPr id="29" name="TextBox 11"/>
            <p:cNvSpPr txBox="1">
              <a:spLocks noChangeArrowheads="1"/>
            </p:cNvSpPr>
            <p:nvPr/>
          </p:nvSpPr>
          <p:spPr bwMode="auto">
            <a:xfrm flipH="1">
              <a:off x="4104882" y="2630982"/>
              <a:ext cx="1430096" cy="350315"/>
            </a:xfrm>
            <a:prstGeom prst="rect">
              <a:avLst/>
            </a:prstGeom>
            <a:noFill/>
            <a:ln>
              <a:noFill/>
            </a:ln>
            <a:effectLst/>
          </p:spPr>
          <p:txBody>
            <a:bodyPr wrap="square">
              <a:spAutoFit/>
            </a:bodyPr>
            <a:lstStyle>
              <a:lvl1pPr eaLnBrk="0" hangingPunct="0">
                <a:defRPr>
                  <a:solidFill>
                    <a:schemeClr val="tx1"/>
                  </a:solidFill>
                  <a:latin typeface="Arial" panose="020B0604020202020204"/>
                  <a:ea typeface="宋体" panose="02010600030101010101" pitchFamily="2" charset="-122"/>
                </a:defRPr>
              </a:lvl1pPr>
              <a:lvl2pPr marL="742950" indent="-285750" eaLnBrk="0" hangingPunct="0">
                <a:defRPr>
                  <a:solidFill>
                    <a:schemeClr val="tx1"/>
                  </a:solidFill>
                  <a:latin typeface="Arial" panose="020B0604020202020204"/>
                  <a:ea typeface="宋体" panose="02010600030101010101" pitchFamily="2" charset="-122"/>
                </a:defRPr>
              </a:lvl2pPr>
              <a:lvl3pPr marL="1143000" indent="-228600" eaLnBrk="0" hangingPunct="0">
                <a:defRPr>
                  <a:solidFill>
                    <a:schemeClr val="tx1"/>
                  </a:solidFill>
                  <a:latin typeface="Arial" panose="020B0604020202020204"/>
                  <a:ea typeface="宋体" panose="02010600030101010101" pitchFamily="2" charset="-122"/>
                </a:defRPr>
              </a:lvl3pPr>
              <a:lvl4pPr marL="1600200" indent="-228600" eaLnBrk="0" hangingPunct="0">
                <a:defRPr>
                  <a:solidFill>
                    <a:schemeClr val="tx1"/>
                  </a:solidFill>
                  <a:latin typeface="Arial" panose="020B0604020202020204"/>
                  <a:ea typeface="宋体" panose="02010600030101010101" pitchFamily="2" charset="-122"/>
                </a:defRPr>
              </a:lvl4pPr>
              <a:lvl5pPr marL="2057400" indent="-228600" eaLnBrk="0" hangingPunct="0">
                <a:defRPr>
                  <a:solidFill>
                    <a:schemeClr val="tx1"/>
                  </a:solidFill>
                  <a:latin typeface="Arial" panose="020B060402020202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9pPr>
            </a:lstStyle>
            <a:p>
              <a:pPr algn="ctr" eaLnBrk="1" hangingPunct="1">
                <a:defRPr/>
              </a:pPr>
              <a:r>
                <a:rPr lang="zh-CN" altLang="en-US" b="1" kern="0">
                  <a:solidFill>
                    <a:schemeClr val="tx1">
                      <a:lumMod val="90000"/>
                      <a:lumOff val="10000"/>
                    </a:schemeClr>
                  </a:solidFill>
                  <a:latin typeface="+mn-ea"/>
                  <a:ea typeface="+mn-ea"/>
                  <a:cs typeface="+mn-ea"/>
                </a:rPr>
                <a:t>尴尬的天平</a:t>
              </a:r>
              <a:endParaRPr lang="zh-CN" altLang="en-US" b="1" kern="0">
                <a:solidFill>
                  <a:schemeClr val="tx1">
                    <a:lumMod val="90000"/>
                    <a:lumOff val="10000"/>
                  </a:schemeClr>
                </a:solidFill>
                <a:latin typeface="+mn-ea"/>
                <a:ea typeface="+mn-ea"/>
                <a:cs typeface="+mn-ea"/>
              </a:endParaRPr>
            </a:p>
          </p:txBody>
        </p:sp>
        <p:sp>
          <p:nvSpPr>
            <p:cNvPr id="30" name="TextBox 11"/>
            <p:cNvSpPr txBox="1">
              <a:spLocks noChangeArrowheads="1"/>
            </p:cNvSpPr>
            <p:nvPr/>
          </p:nvSpPr>
          <p:spPr bwMode="auto">
            <a:xfrm flipH="1">
              <a:off x="2245782" y="900254"/>
              <a:ext cx="1822005" cy="631534"/>
            </a:xfrm>
            <a:prstGeom prst="rect">
              <a:avLst/>
            </a:prstGeom>
            <a:noFill/>
            <a:ln>
              <a:noFill/>
            </a:ln>
            <a:effectLst/>
          </p:spPr>
          <p:txBody>
            <a:bodyPr wrap="square">
              <a:spAutoFit/>
            </a:bodyPr>
            <a:lstStyle>
              <a:lvl1pPr eaLnBrk="0" hangingPunct="0">
                <a:defRPr>
                  <a:solidFill>
                    <a:schemeClr val="tx1"/>
                  </a:solidFill>
                  <a:latin typeface="Arial" panose="020B0604020202020204"/>
                  <a:ea typeface="宋体" panose="02010600030101010101" pitchFamily="2" charset="-122"/>
                </a:defRPr>
              </a:lvl1pPr>
              <a:lvl2pPr marL="742950" indent="-285750" eaLnBrk="0" hangingPunct="0">
                <a:defRPr>
                  <a:solidFill>
                    <a:schemeClr val="tx1"/>
                  </a:solidFill>
                  <a:latin typeface="Arial" panose="020B0604020202020204"/>
                  <a:ea typeface="宋体" panose="02010600030101010101" pitchFamily="2" charset="-122"/>
                </a:defRPr>
              </a:lvl2pPr>
              <a:lvl3pPr marL="1143000" indent="-228600" eaLnBrk="0" hangingPunct="0">
                <a:defRPr>
                  <a:solidFill>
                    <a:schemeClr val="tx1"/>
                  </a:solidFill>
                  <a:latin typeface="Arial" panose="020B0604020202020204"/>
                  <a:ea typeface="宋体" panose="02010600030101010101" pitchFamily="2" charset="-122"/>
                </a:defRPr>
              </a:lvl3pPr>
              <a:lvl4pPr marL="1600200" indent="-228600" eaLnBrk="0" hangingPunct="0">
                <a:defRPr>
                  <a:solidFill>
                    <a:schemeClr val="tx1"/>
                  </a:solidFill>
                  <a:latin typeface="Arial" panose="020B0604020202020204"/>
                  <a:ea typeface="宋体" panose="02010600030101010101" pitchFamily="2" charset="-122"/>
                </a:defRPr>
              </a:lvl4pPr>
              <a:lvl5pPr marL="2057400" indent="-228600" eaLnBrk="0" hangingPunct="0">
                <a:defRPr>
                  <a:solidFill>
                    <a:schemeClr val="tx1"/>
                  </a:solidFill>
                  <a:latin typeface="Arial" panose="020B060402020202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9pPr>
            </a:lstStyle>
            <a:p>
              <a:pPr algn="ctr" eaLnBrk="1" hangingPunct="1">
                <a:defRPr/>
              </a:pPr>
              <a:r>
                <a:rPr lang="en-US" altLang="zh-CN" sz="4800" b="1" kern="0">
                  <a:solidFill>
                    <a:schemeClr val="tx1">
                      <a:lumMod val="90000"/>
                      <a:lumOff val="10000"/>
                    </a:schemeClr>
                  </a:solidFill>
                  <a:latin typeface="+mn-ea"/>
                  <a:ea typeface="+mn-ea"/>
                  <a:cs typeface="+mn-ea"/>
                </a:rPr>
                <a:t>216</a:t>
              </a:r>
              <a:r>
                <a:rPr lang="zh-CN" altLang="en-US" sz="4800" b="1" kern="0">
                  <a:solidFill>
                    <a:schemeClr val="tx1">
                      <a:lumMod val="90000"/>
                      <a:lumOff val="10000"/>
                    </a:schemeClr>
                  </a:solidFill>
                  <a:latin typeface="+mn-ea"/>
                  <a:ea typeface="+mn-ea"/>
                  <a:cs typeface="+mn-ea"/>
                </a:rPr>
                <a:t>万    </a:t>
              </a:r>
              <a:endParaRPr lang="zh-CN" altLang="en-US" sz="4800" b="1" kern="0">
                <a:solidFill>
                  <a:schemeClr val="tx1">
                    <a:lumMod val="90000"/>
                    <a:lumOff val="10000"/>
                  </a:schemeClr>
                </a:solidFill>
                <a:latin typeface="+mn-ea"/>
                <a:ea typeface="+mn-ea"/>
                <a:cs typeface="+mn-ea"/>
              </a:endParaRPr>
            </a:p>
          </p:txBody>
        </p:sp>
        <p:sp>
          <p:nvSpPr>
            <p:cNvPr id="31" name="TextBox 11"/>
            <p:cNvSpPr txBox="1">
              <a:spLocks noChangeArrowheads="1"/>
            </p:cNvSpPr>
            <p:nvPr/>
          </p:nvSpPr>
          <p:spPr bwMode="auto">
            <a:xfrm flipH="1">
              <a:off x="2245782" y="1462209"/>
              <a:ext cx="1822005" cy="350315"/>
            </a:xfrm>
            <a:prstGeom prst="rect">
              <a:avLst/>
            </a:prstGeom>
            <a:noFill/>
            <a:ln>
              <a:noFill/>
            </a:ln>
            <a:effectLst/>
          </p:spPr>
          <p:txBody>
            <a:bodyPr wrap="square">
              <a:spAutoFit/>
            </a:bodyPr>
            <a:lstStyle>
              <a:lvl1pPr eaLnBrk="0" hangingPunct="0">
                <a:defRPr>
                  <a:solidFill>
                    <a:schemeClr val="tx1"/>
                  </a:solidFill>
                  <a:latin typeface="Arial" panose="020B0604020202020204"/>
                  <a:ea typeface="宋体" panose="02010600030101010101" pitchFamily="2" charset="-122"/>
                </a:defRPr>
              </a:lvl1pPr>
              <a:lvl2pPr marL="742950" indent="-285750" eaLnBrk="0" hangingPunct="0">
                <a:defRPr>
                  <a:solidFill>
                    <a:schemeClr val="tx1"/>
                  </a:solidFill>
                  <a:latin typeface="Arial" panose="020B0604020202020204"/>
                  <a:ea typeface="宋体" panose="02010600030101010101" pitchFamily="2" charset="-122"/>
                </a:defRPr>
              </a:lvl2pPr>
              <a:lvl3pPr marL="1143000" indent="-228600" eaLnBrk="0" hangingPunct="0">
                <a:defRPr>
                  <a:solidFill>
                    <a:schemeClr val="tx1"/>
                  </a:solidFill>
                  <a:latin typeface="Arial" panose="020B0604020202020204"/>
                  <a:ea typeface="宋体" panose="02010600030101010101" pitchFamily="2" charset="-122"/>
                </a:defRPr>
              </a:lvl3pPr>
              <a:lvl4pPr marL="1600200" indent="-228600" eaLnBrk="0" hangingPunct="0">
                <a:defRPr>
                  <a:solidFill>
                    <a:schemeClr val="tx1"/>
                  </a:solidFill>
                  <a:latin typeface="Arial" panose="020B0604020202020204"/>
                  <a:ea typeface="宋体" panose="02010600030101010101" pitchFamily="2" charset="-122"/>
                </a:defRPr>
              </a:lvl4pPr>
              <a:lvl5pPr marL="2057400" indent="-228600" eaLnBrk="0" hangingPunct="0">
                <a:defRPr>
                  <a:solidFill>
                    <a:schemeClr val="tx1"/>
                  </a:solidFill>
                  <a:latin typeface="Arial" panose="020B060402020202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9pPr>
            </a:lstStyle>
            <a:p>
              <a:pPr algn="ctr" eaLnBrk="1" hangingPunct="1">
                <a:defRPr/>
              </a:pPr>
              <a:r>
                <a:rPr lang="zh-CN" altLang="en-US" b="1" kern="0">
                  <a:solidFill>
                    <a:schemeClr val="tx1">
                      <a:lumMod val="90000"/>
                      <a:lumOff val="10000"/>
                    </a:schemeClr>
                  </a:solidFill>
                  <a:latin typeface="+mn-ea"/>
                  <a:ea typeface="+mn-ea"/>
                  <a:cs typeface="+mn-ea"/>
                </a:rPr>
                <a:t>月均</a:t>
              </a:r>
              <a:r>
                <a:rPr lang="en-US" altLang="zh-CN" b="1" kern="0">
                  <a:solidFill>
                    <a:schemeClr val="tx1">
                      <a:lumMod val="90000"/>
                      <a:lumOff val="10000"/>
                    </a:schemeClr>
                  </a:solidFill>
                  <a:latin typeface="+mn-ea"/>
                  <a:ea typeface="+mn-ea"/>
                  <a:cs typeface="+mn-ea"/>
                </a:rPr>
                <a:t>6000</a:t>
              </a:r>
              <a:r>
                <a:rPr lang="zh-CN" altLang="en-US" b="1" kern="0">
                  <a:solidFill>
                    <a:schemeClr val="tx1">
                      <a:lumMod val="90000"/>
                      <a:lumOff val="10000"/>
                    </a:schemeClr>
                  </a:solidFill>
                  <a:latin typeface="+mn-ea"/>
                  <a:ea typeface="+mn-ea"/>
                  <a:cs typeface="+mn-ea"/>
                </a:rPr>
                <a:t>元    </a:t>
              </a:r>
              <a:endParaRPr lang="zh-CN" altLang="en-US" b="1" kern="0">
                <a:solidFill>
                  <a:schemeClr val="tx1">
                    <a:lumMod val="90000"/>
                    <a:lumOff val="10000"/>
                  </a:schemeClr>
                </a:solidFill>
                <a:latin typeface="+mn-ea"/>
                <a:ea typeface="+mn-ea"/>
                <a:cs typeface="+mn-ea"/>
              </a:endParaRPr>
            </a:p>
          </p:txBody>
        </p:sp>
        <p:sp>
          <p:nvSpPr>
            <p:cNvPr id="33" name="TextBox 11"/>
            <p:cNvSpPr txBox="1">
              <a:spLocks noChangeArrowheads="1"/>
            </p:cNvSpPr>
            <p:nvPr/>
          </p:nvSpPr>
          <p:spPr bwMode="auto">
            <a:xfrm flipH="1">
              <a:off x="5608958" y="900254"/>
              <a:ext cx="1822005" cy="631534"/>
            </a:xfrm>
            <a:prstGeom prst="rect">
              <a:avLst/>
            </a:prstGeom>
            <a:noFill/>
            <a:ln>
              <a:noFill/>
            </a:ln>
            <a:effectLst/>
          </p:spPr>
          <p:txBody>
            <a:bodyPr wrap="square">
              <a:spAutoFit/>
            </a:bodyPr>
            <a:lstStyle>
              <a:lvl1pPr eaLnBrk="0" hangingPunct="0">
                <a:defRPr>
                  <a:solidFill>
                    <a:schemeClr val="tx1"/>
                  </a:solidFill>
                  <a:latin typeface="Arial" panose="020B0604020202020204"/>
                  <a:ea typeface="宋体" panose="02010600030101010101" pitchFamily="2" charset="-122"/>
                </a:defRPr>
              </a:lvl1pPr>
              <a:lvl2pPr marL="742950" indent="-285750" eaLnBrk="0" hangingPunct="0">
                <a:defRPr>
                  <a:solidFill>
                    <a:schemeClr val="tx1"/>
                  </a:solidFill>
                  <a:latin typeface="Arial" panose="020B0604020202020204"/>
                  <a:ea typeface="宋体" panose="02010600030101010101" pitchFamily="2" charset="-122"/>
                </a:defRPr>
              </a:lvl2pPr>
              <a:lvl3pPr marL="1143000" indent="-228600" eaLnBrk="0" hangingPunct="0">
                <a:defRPr>
                  <a:solidFill>
                    <a:schemeClr val="tx1"/>
                  </a:solidFill>
                  <a:latin typeface="Arial" panose="020B0604020202020204"/>
                  <a:ea typeface="宋体" panose="02010600030101010101" pitchFamily="2" charset="-122"/>
                </a:defRPr>
              </a:lvl3pPr>
              <a:lvl4pPr marL="1600200" indent="-228600" eaLnBrk="0" hangingPunct="0">
                <a:defRPr>
                  <a:solidFill>
                    <a:schemeClr val="tx1"/>
                  </a:solidFill>
                  <a:latin typeface="Arial" panose="020B0604020202020204"/>
                  <a:ea typeface="宋体" panose="02010600030101010101" pitchFamily="2" charset="-122"/>
                </a:defRPr>
              </a:lvl4pPr>
              <a:lvl5pPr marL="2057400" indent="-228600" eaLnBrk="0" hangingPunct="0">
                <a:defRPr>
                  <a:solidFill>
                    <a:schemeClr val="tx1"/>
                  </a:solidFill>
                  <a:latin typeface="Arial" panose="020B060402020202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9pPr>
            </a:lstStyle>
            <a:p>
              <a:pPr algn="ctr" eaLnBrk="1" hangingPunct="1">
                <a:defRPr/>
              </a:pPr>
              <a:r>
                <a:rPr lang="en-US" altLang="zh-CN" sz="4800" b="1" kern="0">
                  <a:solidFill>
                    <a:schemeClr val="tx1">
                      <a:lumMod val="90000"/>
                      <a:lumOff val="10000"/>
                    </a:schemeClr>
                  </a:solidFill>
                  <a:latin typeface="+mn-ea"/>
                  <a:ea typeface="+mn-ea"/>
                  <a:cs typeface="+mn-ea"/>
                </a:rPr>
                <a:t>648</a:t>
              </a:r>
              <a:r>
                <a:rPr lang="zh-CN" altLang="en-US" sz="4800" b="1" kern="0">
                  <a:solidFill>
                    <a:schemeClr val="tx1">
                      <a:lumMod val="90000"/>
                      <a:lumOff val="10000"/>
                    </a:schemeClr>
                  </a:solidFill>
                  <a:latin typeface="+mn-ea"/>
                  <a:ea typeface="+mn-ea"/>
                  <a:cs typeface="+mn-ea"/>
                </a:rPr>
                <a:t>万    </a:t>
              </a:r>
              <a:endParaRPr lang="zh-CN" altLang="en-US" sz="4800" b="1" kern="0">
                <a:solidFill>
                  <a:schemeClr val="tx1">
                    <a:lumMod val="90000"/>
                    <a:lumOff val="10000"/>
                  </a:schemeClr>
                </a:solidFill>
                <a:latin typeface="+mn-ea"/>
                <a:ea typeface="+mn-ea"/>
                <a:cs typeface="+mn-ea"/>
              </a:endParaRPr>
            </a:p>
          </p:txBody>
        </p:sp>
        <p:sp>
          <p:nvSpPr>
            <p:cNvPr id="34" name="TextBox 11"/>
            <p:cNvSpPr txBox="1">
              <a:spLocks noChangeArrowheads="1"/>
            </p:cNvSpPr>
            <p:nvPr/>
          </p:nvSpPr>
          <p:spPr bwMode="auto">
            <a:xfrm flipH="1">
              <a:off x="5608958" y="1462209"/>
              <a:ext cx="1822005" cy="350315"/>
            </a:xfrm>
            <a:prstGeom prst="rect">
              <a:avLst/>
            </a:prstGeom>
            <a:noFill/>
            <a:ln>
              <a:noFill/>
            </a:ln>
            <a:effectLst/>
          </p:spPr>
          <p:txBody>
            <a:bodyPr wrap="square">
              <a:spAutoFit/>
            </a:bodyPr>
            <a:lstStyle>
              <a:lvl1pPr eaLnBrk="0" hangingPunct="0">
                <a:defRPr>
                  <a:solidFill>
                    <a:schemeClr val="tx1"/>
                  </a:solidFill>
                  <a:latin typeface="Arial" panose="020B0604020202020204"/>
                  <a:ea typeface="宋体" panose="02010600030101010101" pitchFamily="2" charset="-122"/>
                </a:defRPr>
              </a:lvl1pPr>
              <a:lvl2pPr marL="742950" indent="-285750" eaLnBrk="0" hangingPunct="0">
                <a:defRPr>
                  <a:solidFill>
                    <a:schemeClr val="tx1"/>
                  </a:solidFill>
                  <a:latin typeface="Arial" panose="020B0604020202020204"/>
                  <a:ea typeface="宋体" panose="02010600030101010101" pitchFamily="2" charset="-122"/>
                </a:defRPr>
              </a:lvl2pPr>
              <a:lvl3pPr marL="1143000" indent="-228600" eaLnBrk="0" hangingPunct="0">
                <a:defRPr>
                  <a:solidFill>
                    <a:schemeClr val="tx1"/>
                  </a:solidFill>
                  <a:latin typeface="Arial" panose="020B0604020202020204"/>
                  <a:ea typeface="宋体" panose="02010600030101010101" pitchFamily="2" charset="-122"/>
                </a:defRPr>
              </a:lvl3pPr>
              <a:lvl4pPr marL="1600200" indent="-228600" eaLnBrk="0" hangingPunct="0">
                <a:defRPr>
                  <a:solidFill>
                    <a:schemeClr val="tx1"/>
                  </a:solidFill>
                  <a:latin typeface="Arial" panose="020B0604020202020204"/>
                  <a:ea typeface="宋体" panose="02010600030101010101" pitchFamily="2" charset="-122"/>
                </a:defRPr>
              </a:lvl4pPr>
              <a:lvl5pPr marL="2057400" indent="-228600" eaLnBrk="0" hangingPunct="0">
                <a:defRPr>
                  <a:solidFill>
                    <a:schemeClr val="tx1"/>
                  </a:solidFill>
                  <a:latin typeface="Arial" panose="020B060402020202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9pPr>
            </a:lstStyle>
            <a:p>
              <a:pPr algn="ctr" eaLnBrk="1" hangingPunct="1">
                <a:defRPr/>
              </a:pPr>
              <a:r>
                <a:rPr lang="zh-CN" altLang="en-US" b="1" kern="0">
                  <a:solidFill>
                    <a:schemeClr val="tx1">
                      <a:lumMod val="90000"/>
                      <a:lumOff val="10000"/>
                    </a:schemeClr>
                  </a:solidFill>
                  <a:latin typeface="+mn-ea"/>
                  <a:ea typeface="+mn-ea"/>
                  <a:cs typeface="+mn-ea"/>
                </a:rPr>
                <a:t>月均</a:t>
              </a:r>
              <a:r>
                <a:rPr lang="en-US" altLang="zh-CN" b="1" kern="0">
                  <a:solidFill>
                    <a:schemeClr val="tx1">
                      <a:lumMod val="90000"/>
                      <a:lumOff val="10000"/>
                    </a:schemeClr>
                  </a:solidFill>
                  <a:latin typeface="+mn-ea"/>
                  <a:ea typeface="+mn-ea"/>
                  <a:cs typeface="+mn-ea"/>
                </a:rPr>
                <a:t>18000</a:t>
              </a:r>
              <a:r>
                <a:rPr lang="zh-CN" altLang="en-US" b="1" kern="0">
                  <a:solidFill>
                    <a:schemeClr val="tx1">
                      <a:lumMod val="90000"/>
                      <a:lumOff val="10000"/>
                    </a:schemeClr>
                  </a:solidFill>
                  <a:latin typeface="+mn-ea"/>
                  <a:ea typeface="+mn-ea"/>
                  <a:cs typeface="+mn-ea"/>
                </a:rPr>
                <a:t>元    </a:t>
              </a:r>
              <a:endParaRPr lang="zh-CN" altLang="en-US" b="1" kern="0">
                <a:solidFill>
                  <a:schemeClr val="tx1">
                    <a:lumMod val="90000"/>
                    <a:lumOff val="10000"/>
                  </a:schemeClr>
                </a:solidFill>
                <a:latin typeface="+mn-ea"/>
                <a:ea typeface="+mn-ea"/>
                <a:cs typeface="+mn-ea"/>
              </a:endParaRPr>
            </a:p>
          </p:txBody>
        </p:sp>
        <p:cxnSp>
          <p:nvCxnSpPr>
            <p:cNvPr id="36" name="直接连接符 35"/>
            <p:cNvCxnSpPr/>
            <p:nvPr/>
          </p:nvCxnSpPr>
          <p:spPr>
            <a:xfrm flipH="1">
              <a:off x="2449719" y="1930617"/>
              <a:ext cx="1370000" cy="0"/>
            </a:xfrm>
            <a:prstGeom prst="line">
              <a:avLst/>
            </a:prstGeom>
            <a:noFill/>
            <a:ln w="6350">
              <a:solidFill>
                <a:schemeClr val="accent1"/>
              </a:solidFill>
              <a:prstDash val="sysDash"/>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37" name="直接连接符 36"/>
            <p:cNvCxnSpPr/>
            <p:nvPr/>
          </p:nvCxnSpPr>
          <p:spPr>
            <a:xfrm flipH="1">
              <a:off x="5813046" y="1930617"/>
              <a:ext cx="1370000" cy="0"/>
            </a:xfrm>
            <a:prstGeom prst="line">
              <a:avLst/>
            </a:prstGeom>
            <a:noFill/>
            <a:ln w="6350">
              <a:solidFill>
                <a:schemeClr val="accent1"/>
              </a:solidFill>
              <a:prstDash val="sysDash"/>
              <a:headEnd type="oval"/>
              <a:tailEnd type="oval"/>
            </a:ln>
          </p:spPr>
          <p:style>
            <a:lnRef idx="2">
              <a:schemeClr val="accent1">
                <a:shade val="50000"/>
              </a:schemeClr>
            </a:lnRef>
            <a:fillRef idx="1">
              <a:schemeClr val="accent1"/>
            </a:fillRef>
            <a:effectRef idx="0">
              <a:schemeClr val="accent1"/>
            </a:effectRef>
            <a:fontRef idx="minor">
              <a:schemeClr val="lt1"/>
            </a:fontRef>
          </p:style>
        </p:cxnSp>
      </p:grpSp>
      <p:pic>
        <p:nvPicPr>
          <p:cNvPr id="38" name="Picture 2" descr="C:\Users\zjd\Desktop\xpic10267.png"/>
          <p:cNvPicPr>
            <a:picLocks noChangeAspect="1" noChangeArrowheads="1"/>
          </p:cNvPicPr>
          <p:nvPr/>
        </p:nvPicPr>
        <p:blipFill>
          <a:blip r:embed="rId1" cstate="email"/>
          <a:stretch>
            <a:fillRect/>
          </a:stretch>
        </p:blipFill>
        <p:spPr bwMode="auto">
          <a:xfrm>
            <a:off x="-155957" y="2775077"/>
            <a:ext cx="3464373" cy="4092798"/>
          </a:xfrm>
          <a:prstGeom prst="rect">
            <a:avLst/>
          </a:prstGeom>
          <a:noFill/>
          <a:extLst>
            <a:ext uri="{909E8E84-426E-40DD-AFC4-6F175D3DCCD1}">
              <a14:hiddenFill xmlns:a14="http://schemas.microsoft.com/office/drawing/2010/main">
                <a:solidFill>
                  <a:srgbClr val="FFFFFF"/>
                </a:solidFill>
              </a14:hiddenFill>
            </a:ext>
          </a:extLst>
        </p:spPr>
      </p:pic>
      <p:sp>
        <p:nvSpPr>
          <p:cNvPr id="39" name="标题 38"/>
          <p:cNvSpPr>
            <a:spLocks noGrp="1"/>
          </p:cNvSpPr>
          <p:nvPr>
            <p:ph type="title"/>
          </p:nvPr>
        </p:nvSpPr>
        <p:spPr/>
        <p:txBody>
          <a:bodyPr/>
          <a:lstStyle/>
          <a:p>
            <a:r>
              <a:rPr lang="zh-CN" altLang="en-US" b="1">
                <a:ea typeface="+mn-ea"/>
                <a:cs typeface="+mn-ea"/>
              </a:rPr>
              <a:t>收入支出失衡了吗？</a:t>
            </a:r>
            <a:endParaRPr lang="zh-CN" altLang="en-US" b="1">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txBox="1"/>
          <p:nvPr/>
        </p:nvSpPr>
        <p:spPr>
          <a:xfrm>
            <a:off x="3640783" y="1936848"/>
            <a:ext cx="4967828" cy="645160"/>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gradFill>
                <a:latin typeface="+mn-ea"/>
                <a:cs typeface="+mn-ea"/>
              </a:defRPr>
            </a:lvl1pPr>
          </a:lstStyle>
          <a:p>
            <a:r>
              <a:rPr lang="en-US" altLang="zh-CN" sz="3600" b="0">
                <a:solidFill>
                  <a:schemeClr val="tx2"/>
                </a:solidFill>
              </a:rPr>
              <a:t>PART 05</a:t>
            </a:r>
            <a:endParaRPr lang="zh-CN" altLang="en-US" sz="3600" b="0">
              <a:solidFill>
                <a:schemeClr val="tx2"/>
              </a:solidFill>
            </a:endParaRPr>
          </a:p>
        </p:txBody>
      </p:sp>
      <p:sp>
        <p:nvSpPr>
          <p:cNvPr id="3" name="TextBox 11"/>
          <p:cNvSpPr txBox="1"/>
          <p:nvPr/>
        </p:nvSpPr>
        <p:spPr>
          <a:xfrm>
            <a:off x="1139825" y="2454910"/>
            <a:ext cx="10159365" cy="922020"/>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gradFill>
                <a:latin typeface="+mn-ea"/>
                <a:cs typeface="+mn-ea"/>
              </a:defRPr>
            </a:lvl1pPr>
          </a:lstStyle>
          <a:p>
            <a:r>
              <a:rPr sz="5400"/>
              <a:t>经济独立，如何实现?</a:t>
            </a:r>
            <a:endParaRPr sz="5400"/>
          </a:p>
        </p:txBody>
      </p:sp>
      <p:sp>
        <p:nvSpPr>
          <p:cNvPr id="4" name="TextBox 12"/>
          <p:cNvSpPr txBox="1"/>
          <p:nvPr/>
        </p:nvSpPr>
        <p:spPr>
          <a:xfrm>
            <a:off x="3562463" y="3377794"/>
            <a:ext cx="5124467" cy="551815"/>
          </a:xfrm>
          <a:prstGeom prst="rect">
            <a:avLst/>
          </a:prstGeom>
          <a:noFill/>
        </p:spPr>
        <p:txBody>
          <a:bodyPr wrap="square" lIns="68569" tIns="34284" rIns="68569" bIns="34284">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a:r>
              <a:rPr lang="en-US" altLang="zh-CN" sz="1050">
                <a:solidFill>
                  <a:schemeClr val="tx2">
                    <a:lumMod val="50000"/>
                  </a:schemeClr>
                </a:solidFill>
                <a:latin typeface="微软雅黑" panose="020B0503020204020204" pitchFamily="34" charset="-122"/>
                <a:ea typeface="微软雅黑" panose="020B0503020204020204" pitchFamily="34" charset="-122"/>
              </a:rPr>
              <a:t>Your content to play here, or through your copy, paste in this box, and select only the text. Your content to play here, or through your copy, paste in this box, and select only the text.</a:t>
            </a:r>
            <a:endParaRPr lang="en-US" altLang="zh-CN" sz="1050">
              <a:solidFill>
                <a:schemeClr val="tx2">
                  <a:lumMod val="50000"/>
                </a:schemeClr>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738792" y="4525032"/>
            <a:ext cx="6732898" cy="237038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02310" y="521970"/>
            <a:ext cx="10786110" cy="1568450"/>
          </a:xfrm>
          <a:prstGeom prst="rect">
            <a:avLst/>
          </a:prstGeom>
          <a:noFill/>
        </p:spPr>
        <p:txBody>
          <a:bodyPr wrap="square" rtlCol="0" anchor="t">
            <a:spAutoFit/>
          </a:bodyPr>
          <a:lstStyle/>
          <a:p>
            <a:r>
              <a:rPr lang="zh-CN" altLang="en-US" b="1"/>
              <a:t>罗伯特·清崎畅销书《富爸爸、爸爸》、《财务自由之路》。</a:t>
            </a:r>
            <a:endParaRPr lang="zh-CN" altLang="en-US" b="1"/>
          </a:p>
          <a:p>
            <a:pPr fontAlgn="auto">
              <a:lnSpc>
                <a:spcPct val="200000"/>
              </a:lnSpc>
            </a:pPr>
            <a:r>
              <a:rPr lang="zh-CN" altLang="en-US" b="1"/>
              <a:t>人生四个象限(见下图)</a:t>
            </a:r>
            <a:endParaRPr lang="zh-CN" altLang="en-US" b="1"/>
          </a:p>
          <a:p>
            <a:endParaRPr lang="zh-CN" altLang="en-US" b="1"/>
          </a:p>
        </p:txBody>
      </p:sp>
      <p:pic>
        <p:nvPicPr>
          <p:cNvPr id="2" name="图片 1"/>
          <p:cNvPicPr>
            <a:picLocks noChangeAspect="1"/>
          </p:cNvPicPr>
          <p:nvPr/>
        </p:nvPicPr>
        <p:blipFill>
          <a:blip r:embed="rId1" cstate="print"/>
          <a:stretch>
            <a:fillRect/>
          </a:stretch>
        </p:blipFill>
        <p:spPr>
          <a:xfrm>
            <a:off x="4530725" y="2136140"/>
            <a:ext cx="6579235" cy="3655695"/>
          </a:xfrm>
          <a:prstGeom prst="rect">
            <a:avLst/>
          </a:prstGeom>
        </p:spPr>
      </p:pic>
      <p:pic>
        <p:nvPicPr>
          <p:cNvPr id="7" name="图片 6"/>
          <p:cNvPicPr>
            <a:picLocks noChangeAspect="1"/>
          </p:cNvPicPr>
          <p:nvPr/>
        </p:nvPicPr>
        <p:blipFill>
          <a:blip r:embed="rId2" cstate="print"/>
          <a:stretch>
            <a:fillRect/>
          </a:stretch>
        </p:blipFill>
        <p:spPr>
          <a:xfrm>
            <a:off x="1193800" y="2159000"/>
            <a:ext cx="2552700" cy="3609975"/>
          </a:xfrm>
          <a:prstGeom prst="rect">
            <a:avLst/>
          </a:prstGeom>
        </p:spPr>
      </p:pic>
    </p:spTree>
  </p:cSld>
  <p:clrMapOvr>
    <a:masterClrMapping/>
  </p:clrMapOvr>
  <p:transition spd="slow" advClick="0" advTm="3000">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1" cstate="print"/>
          <a:stretch>
            <a:fillRect/>
          </a:stretch>
        </p:blipFill>
        <p:spPr>
          <a:xfrm>
            <a:off x="3586480" y="2789555"/>
            <a:ext cx="4575810" cy="3674110"/>
          </a:xfrm>
          <a:prstGeom prst="rect">
            <a:avLst/>
          </a:prstGeom>
        </p:spPr>
      </p:pic>
      <p:sp>
        <p:nvSpPr>
          <p:cNvPr id="5" name="文本框 4"/>
          <p:cNvSpPr txBox="1"/>
          <p:nvPr/>
        </p:nvSpPr>
        <p:spPr>
          <a:xfrm>
            <a:off x="651510" y="300355"/>
            <a:ext cx="10886440" cy="2306955"/>
          </a:xfrm>
          <a:prstGeom prst="rect">
            <a:avLst/>
          </a:prstGeom>
          <a:noFill/>
        </p:spPr>
        <p:txBody>
          <a:bodyPr wrap="square" rtlCol="0" anchor="t">
            <a:spAutoFit/>
          </a:bodyPr>
          <a:lstStyle/>
          <a:p>
            <a:r>
              <a:rPr lang="zh-CN" altLang="en-US" b="1"/>
              <a:t>穷爸爸:</a:t>
            </a:r>
            <a:endParaRPr lang="zh-CN" altLang="en-US" b="1"/>
          </a:p>
          <a:p>
            <a:r>
              <a:rPr lang="zh-CN" altLang="en-US" b="1"/>
              <a:t>你要为钱(工资)工作。投资是有风险的</a:t>
            </a:r>
            <a:r>
              <a:rPr lang="en-US" altLang="zh-CN" b="1"/>
              <a:t>,</a:t>
            </a:r>
            <a:r>
              <a:rPr lang="zh-CN" altLang="en-US" b="1"/>
              <a:t>你要找份好工作。</a:t>
            </a:r>
            <a:endParaRPr lang="zh-CN" altLang="en-US" b="1"/>
          </a:p>
          <a:p>
            <a:r>
              <a:rPr lang="zh-CN" altLang="en-US" b="1"/>
              <a:t>富爸爸:</a:t>
            </a:r>
            <a:endParaRPr lang="zh-CN" altLang="en-US" b="1"/>
          </a:p>
          <a:p>
            <a:r>
              <a:rPr lang="zh-CN" altLang="en-US" b="1"/>
              <a:t>你要好好学习，你要让钱(投资)为你工作。投资没有风险，没有投资知识才是最大的风险。</a:t>
            </a:r>
            <a:endParaRPr lang="zh-CN" altLang="en-US" b="1"/>
          </a:p>
          <a:p>
            <a:r>
              <a:rPr lang="zh-CN" altLang="en-US" b="1"/>
              <a:t>切记:要获得经济独立，你一定要拥有个人事业。</a:t>
            </a:r>
            <a:endParaRPr lang="zh-CN" altLang="en-US" b="1"/>
          </a:p>
        </p:txBody>
      </p:sp>
    </p:spTree>
  </p:cSld>
  <p:clrMapOvr>
    <a:masterClrMapping/>
  </p:clrMapOvr>
  <p:transition spd="slow" advClick="0" advTm="3000">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print"/>
          <a:stretch>
            <a:fillRect/>
          </a:stretch>
        </p:blipFill>
        <p:spPr>
          <a:xfrm>
            <a:off x="8389620" y="687070"/>
            <a:ext cx="3214370" cy="1943100"/>
          </a:xfrm>
          <a:prstGeom prst="rect">
            <a:avLst/>
          </a:prstGeom>
        </p:spPr>
      </p:pic>
      <p:sp>
        <p:nvSpPr>
          <p:cNvPr id="3" name="文本框 2"/>
          <p:cNvSpPr txBox="1"/>
          <p:nvPr/>
        </p:nvSpPr>
        <p:spPr>
          <a:xfrm>
            <a:off x="5017770" y="2812415"/>
            <a:ext cx="6155690" cy="3291840"/>
          </a:xfrm>
          <a:prstGeom prst="rect">
            <a:avLst/>
          </a:prstGeom>
          <a:noFill/>
        </p:spPr>
        <p:txBody>
          <a:bodyPr wrap="square" rtlCol="0" anchor="t">
            <a:spAutoFit/>
          </a:bodyPr>
          <a:lstStyle/>
          <a:p>
            <a:r>
              <a:rPr lang="zh-CN" altLang="en-US" sz="1600" b="1"/>
              <a:t>女生财务自由的五个阶段</a:t>
            </a:r>
            <a:endParaRPr lang="zh-CN" altLang="en-US" sz="1600" b="1"/>
          </a:p>
          <a:p>
            <a:endParaRPr lang="zh-CN" altLang="en-US" sz="1600" b="1"/>
          </a:p>
          <a:p>
            <a:r>
              <a:rPr lang="zh-CN" altLang="en-US" sz="1600" b="1"/>
              <a:t>奶茶自由：想喝奶茶的时候随便点；</a:t>
            </a:r>
            <a:endParaRPr lang="zh-CN" altLang="en-US" sz="1600" b="1"/>
          </a:p>
          <a:p>
            <a:endParaRPr lang="zh-CN" altLang="en-US" sz="1600" b="1"/>
          </a:p>
          <a:p>
            <a:r>
              <a:rPr lang="zh-CN" altLang="en-US" sz="1600" b="1"/>
              <a:t>樱桃自由：想吃樱桃的时候随便买；</a:t>
            </a:r>
            <a:endParaRPr lang="zh-CN" altLang="en-US" sz="1600" b="1"/>
          </a:p>
          <a:p>
            <a:endParaRPr lang="zh-CN" altLang="en-US" sz="1600" b="1"/>
          </a:p>
          <a:p>
            <a:r>
              <a:rPr lang="zh-CN" altLang="en-US" sz="1600" b="1"/>
              <a:t>口红自由：可以买任何自己喜欢的色号；</a:t>
            </a:r>
            <a:endParaRPr lang="zh-CN" altLang="en-US" sz="1600" b="1"/>
          </a:p>
          <a:p>
            <a:endParaRPr lang="zh-CN" altLang="en-US" sz="1600" b="1"/>
          </a:p>
          <a:p>
            <a:r>
              <a:rPr lang="zh-CN" altLang="en-US" sz="1600" b="1"/>
              <a:t>包包自由：想买包的时候就买，不需要省吃俭用攒钱；</a:t>
            </a:r>
            <a:endParaRPr lang="zh-CN" altLang="en-US" sz="1600" b="1"/>
          </a:p>
          <a:p>
            <a:endParaRPr lang="zh-CN" altLang="en-US" sz="1600" b="1"/>
          </a:p>
          <a:p>
            <a:r>
              <a:rPr lang="zh-CN" altLang="en-US" sz="1600" b="1"/>
              <a:t>酒店自由：出去旅游时可以不考虑价格住自己喜欢的酒店；</a:t>
            </a:r>
            <a:endParaRPr lang="zh-CN" altLang="en-US" sz="1600" b="1"/>
          </a:p>
          <a:p>
            <a:endParaRPr lang="zh-CN" altLang="en-US" sz="1600" b="1"/>
          </a:p>
          <a:p>
            <a:r>
              <a:rPr lang="zh-CN" altLang="en-US" sz="1600" b="1"/>
              <a:t>买房自由：字面意思，就是拥有足够的钱，想买房就买。</a:t>
            </a:r>
            <a:endParaRPr lang="zh-CN" altLang="en-US" sz="1600" b="1"/>
          </a:p>
        </p:txBody>
      </p:sp>
      <p:sp>
        <p:nvSpPr>
          <p:cNvPr id="4" name="文本框 3"/>
          <p:cNvSpPr txBox="1"/>
          <p:nvPr/>
        </p:nvSpPr>
        <p:spPr>
          <a:xfrm>
            <a:off x="458470" y="505460"/>
            <a:ext cx="3982720" cy="2306955"/>
          </a:xfrm>
          <a:prstGeom prst="rect">
            <a:avLst/>
          </a:prstGeom>
          <a:noFill/>
        </p:spPr>
        <p:txBody>
          <a:bodyPr wrap="square" rtlCol="0" anchor="t">
            <a:spAutoFit/>
          </a:bodyPr>
          <a:lstStyle/>
          <a:p>
            <a:r>
              <a:rPr lang="zh-CN" altLang="en-US" sz="1600" b="1"/>
              <a:t>听起来是不是很高深很抽象？</a:t>
            </a:r>
            <a:endParaRPr lang="zh-CN" altLang="en-US" sz="1600" b="1"/>
          </a:p>
          <a:p>
            <a:endParaRPr lang="zh-CN" altLang="en-US" sz="1600" b="1"/>
          </a:p>
          <a:p>
            <a:r>
              <a:rPr lang="zh-CN" altLang="en-US" sz="1600" b="1"/>
              <a:t>那么我们就用简单的方法来解释</a:t>
            </a:r>
            <a:endParaRPr lang="zh-CN" altLang="en-US" sz="1600" b="1"/>
          </a:p>
          <a:p>
            <a:endParaRPr lang="zh-CN" altLang="en-US" sz="1600" b="1"/>
          </a:p>
          <a:p>
            <a:r>
              <a:rPr lang="zh-CN" altLang="en-US" sz="1600" b="1"/>
              <a:t>最近网友@蔡要要不吃药</a:t>
            </a:r>
            <a:endParaRPr lang="zh-CN" altLang="en-US" sz="1600" b="1"/>
          </a:p>
          <a:p>
            <a:endParaRPr lang="zh-CN" altLang="en-US" sz="1600" b="1"/>
          </a:p>
          <a:p>
            <a:r>
              <a:rPr lang="zh-CN" altLang="en-US" sz="1600" b="1"/>
              <a:t>总结出女生财务自由的五个阶段</a:t>
            </a:r>
            <a:endParaRPr lang="zh-CN" altLang="en-US" sz="1600" b="1"/>
          </a:p>
          <a:p>
            <a:endParaRPr lang="zh-CN" altLang="en-US" sz="1600" b="1"/>
          </a:p>
          <a:p>
            <a:r>
              <a:rPr lang="zh-CN" altLang="en-US" sz="1600" b="1"/>
              <a:t>看看你到达哪个阶段</a:t>
            </a:r>
            <a:endParaRPr lang="zh-CN" altLang="en-US" sz="1600" b="1"/>
          </a:p>
        </p:txBody>
      </p:sp>
      <p:pic>
        <p:nvPicPr>
          <p:cNvPr id="7" name="图片 6"/>
          <p:cNvPicPr>
            <a:picLocks noChangeAspect="1"/>
          </p:cNvPicPr>
          <p:nvPr/>
        </p:nvPicPr>
        <p:blipFill>
          <a:blip r:embed="rId2" cstate="print"/>
          <a:stretch>
            <a:fillRect/>
          </a:stretch>
        </p:blipFill>
        <p:spPr>
          <a:xfrm>
            <a:off x="678180" y="3659505"/>
            <a:ext cx="3543300" cy="2266950"/>
          </a:xfrm>
          <a:prstGeom prst="rect">
            <a:avLst/>
          </a:prstGeom>
        </p:spPr>
      </p:pic>
    </p:spTree>
  </p:cSld>
  <p:clrMapOvr>
    <a:masterClrMapping/>
  </p:clrMapOvr>
  <p:transition spd="slow" advClick="0" advTm="3000">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矩形 1"/>
          <p:cNvSpPr/>
          <p:nvPr>
            <p:custDataLst>
              <p:tags r:id="rId1"/>
            </p:custDataLst>
          </p:nvPr>
        </p:nvSpPr>
        <p:spPr>
          <a:xfrm flipH="1">
            <a:off x="5871210" y="2439670"/>
            <a:ext cx="5414645" cy="2646045"/>
          </a:xfrm>
          <a:prstGeom prst="rect">
            <a:avLst/>
          </a:prstGeom>
          <a:ln>
            <a:noFill/>
          </a:ln>
        </p:spPr>
        <p:txBody>
          <a:bodyPr wrap="square">
            <a:spAutoFit/>
          </a:bodyPr>
          <a:lstStyle/>
          <a:p>
            <a:pPr algn="ctr"/>
            <a:r>
              <a:rPr lang="zh-CN" sz="16600" b="1" dirty="0">
                <a:gradFill>
                  <a:gsLst>
                    <a:gs pos="0">
                      <a:srgbClr val="FE4444"/>
                    </a:gs>
                    <a:gs pos="100000">
                      <a:srgbClr val="832B2B"/>
                    </a:gs>
                  </a:gsLst>
                  <a:lin scaled="0"/>
                </a:gradFill>
                <a:effectLst/>
                <a:latin typeface="微软雅黑" panose="020B0503020204020204" pitchFamily="34" charset="-122"/>
                <a:ea typeface="微软雅黑" panose="020B0503020204020204" pitchFamily="34" charset="-122"/>
                <a:cs typeface="BrowalliaUPC" panose="020B0604020202020204" pitchFamily="34" charset="-34"/>
              </a:rPr>
              <a:t>梦想</a:t>
            </a:r>
            <a:endParaRPr lang="zh-CN" sz="16600" b="1" dirty="0">
              <a:gradFill>
                <a:gsLst>
                  <a:gs pos="0">
                    <a:srgbClr val="FE4444"/>
                  </a:gs>
                  <a:gs pos="100000">
                    <a:srgbClr val="832B2B"/>
                  </a:gs>
                </a:gsLst>
                <a:lin scaled="0"/>
              </a:gradFill>
              <a:effectLst/>
              <a:latin typeface="微软雅黑" panose="020B0503020204020204" pitchFamily="34" charset="-122"/>
              <a:ea typeface="微软雅黑" panose="020B0503020204020204" pitchFamily="34" charset="-122"/>
              <a:cs typeface="BrowalliaUPC" panose="020B0604020202020204" pitchFamily="34" charset="-34"/>
            </a:endParaRPr>
          </a:p>
        </p:txBody>
      </p:sp>
      <p:sp>
        <p:nvSpPr>
          <p:cNvPr id="3" name="PA_矩形 2"/>
          <p:cNvSpPr/>
          <p:nvPr>
            <p:custDataLst>
              <p:tags r:id="rId2"/>
            </p:custDataLst>
          </p:nvPr>
        </p:nvSpPr>
        <p:spPr>
          <a:xfrm flipH="1">
            <a:off x="4530090" y="1122680"/>
            <a:ext cx="7660005" cy="922020"/>
          </a:xfrm>
          <a:prstGeom prst="rect">
            <a:avLst/>
          </a:prstGeom>
          <a:ln>
            <a:noFill/>
          </a:ln>
        </p:spPr>
        <p:txBody>
          <a:bodyPr wrap="square">
            <a:spAutoFit/>
          </a:bodyPr>
          <a:lstStyle/>
          <a:p>
            <a:pPr algn="ctr"/>
            <a:r>
              <a:rPr lang="zh-CN" altLang="en-US" sz="5400" b="1">
                <a:solidFill>
                  <a:srgbClr val="463541"/>
                </a:solidFill>
                <a:effectLst/>
                <a:latin typeface="Agency FB" panose="020B0503020202020204" pitchFamily="34" charset="0"/>
                <a:ea typeface="微软雅黑" panose="020B0503020204020204" pitchFamily="34" charset="-122"/>
                <a:cs typeface="BrowalliaUPC" panose="020B0604020202020204" pitchFamily="34" charset="-34"/>
              </a:rPr>
              <a:t>成功八步</a:t>
            </a:r>
            <a:r>
              <a:rPr lang="en-US" altLang="zh-CN" sz="5400" b="1">
                <a:solidFill>
                  <a:srgbClr val="463541"/>
                </a:solidFill>
                <a:effectLst/>
                <a:latin typeface="Agency FB" panose="020B0503020202020204" pitchFamily="34" charset="0"/>
                <a:ea typeface="微软雅黑" panose="020B0503020204020204" pitchFamily="34" charset="-122"/>
                <a:cs typeface="BrowalliaUPC" panose="020B0604020202020204" pitchFamily="34" charset="-34"/>
              </a:rPr>
              <a:t>——</a:t>
            </a:r>
            <a:r>
              <a:rPr lang="zh-CN" altLang="en-US" sz="5400" b="1">
                <a:solidFill>
                  <a:srgbClr val="463541"/>
                </a:solidFill>
                <a:effectLst/>
                <a:latin typeface="Agency FB" panose="020B0503020202020204" pitchFamily="34" charset="0"/>
                <a:ea typeface="微软雅黑" panose="020B0503020204020204" pitchFamily="34" charset="-122"/>
                <a:cs typeface="BrowalliaUPC" panose="020B0604020202020204" pitchFamily="34" charset="-34"/>
              </a:rPr>
              <a:t>第一步</a:t>
            </a:r>
            <a:endParaRPr lang="zh-CN" altLang="en-US" sz="5400" b="1">
              <a:solidFill>
                <a:srgbClr val="463541"/>
              </a:solidFill>
              <a:effectLst/>
              <a:latin typeface="Agency FB" panose="020B0503020202020204" pitchFamily="34" charset="0"/>
              <a:ea typeface="微软雅黑" panose="020B0503020204020204" pitchFamily="34" charset="-122"/>
              <a:cs typeface="BrowalliaUPC" panose="020B0604020202020204" pitchFamily="34" charset="-34"/>
            </a:endParaRPr>
          </a:p>
        </p:txBody>
      </p:sp>
      <p:sp>
        <p:nvSpPr>
          <p:cNvPr id="4" name="PA_文本框 7"/>
          <p:cNvSpPr txBox="1"/>
          <p:nvPr>
            <p:custDataLst>
              <p:tags r:id="rId3"/>
            </p:custDataLst>
          </p:nvPr>
        </p:nvSpPr>
        <p:spPr>
          <a:xfrm>
            <a:off x="5407660" y="5137150"/>
            <a:ext cx="6324600" cy="645160"/>
          </a:xfrm>
          <a:prstGeom prst="rect">
            <a:avLst/>
          </a:prstGeom>
          <a:noFill/>
          <a:effectLst/>
        </p:spPr>
        <p:txBody>
          <a:bodyPr wrap="square" rtlCol="0">
            <a:spAutoFit/>
          </a:bodyPr>
          <a:lstStyle/>
          <a:p>
            <a:pPr algn="ctr"/>
            <a:r>
              <a:rPr lang="en-US" altLang="zh-CN" sz="3600" b="1">
                <a:solidFill>
                  <a:srgbClr val="FF6600"/>
                </a:solidFill>
                <a:effectLst/>
                <a:latin typeface="微软雅黑" panose="020B0503020204020204" pitchFamily="34" charset="-122"/>
                <a:ea typeface="微软雅黑" panose="020B0503020204020204" pitchFamily="34" charset="-122"/>
              </a:rPr>
              <a:t>impossible is nothing</a:t>
            </a:r>
            <a:endParaRPr lang="en-US" altLang="zh-CN" sz="3600" b="1">
              <a:solidFill>
                <a:srgbClr val="FF6600"/>
              </a:solidFill>
              <a:effectLst/>
              <a:latin typeface="微软雅黑" panose="020B0503020204020204" pitchFamily="34" charset="-122"/>
              <a:ea typeface="微软雅黑" panose="020B0503020204020204" pitchFamily="34" charset="-122"/>
            </a:endParaRPr>
          </a:p>
        </p:txBody>
      </p:sp>
      <p:cxnSp>
        <p:nvCxnSpPr>
          <p:cNvPr id="5" name="PA_直接连接符 4"/>
          <p:cNvCxnSpPr/>
          <p:nvPr>
            <p:custDataLst>
              <p:tags r:id="rId4"/>
            </p:custDataLst>
          </p:nvPr>
        </p:nvCxnSpPr>
        <p:spPr>
          <a:xfrm>
            <a:off x="5842504" y="5085898"/>
            <a:ext cx="547175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99694"/>
            <a:ext cx="5801145" cy="6059883"/>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603885" y="1394460"/>
            <a:ext cx="2540000" cy="460375"/>
          </a:xfrm>
          <a:prstGeom prst="rect">
            <a:avLst/>
          </a:prstGeom>
          <a:noFill/>
        </p:spPr>
        <p:txBody>
          <a:bodyPr wrap="square" rtlCol="0" anchor="t">
            <a:spAutoFit/>
          </a:bodyPr>
          <a:lstStyle/>
          <a:p>
            <a:pPr algn="ctr"/>
            <a:r>
              <a:rPr lang="en-US" altLang="zh-CN" b="1">
                <a:latin typeface="微软雅黑" panose="020B0503020204020204" pitchFamily="34" charset="-122"/>
                <a:ea typeface="微软雅黑" panose="020B0503020204020204" pitchFamily="34" charset="-122"/>
              </a:rPr>
              <a:t>1</a:t>
            </a:r>
            <a:r>
              <a:rPr lang="zh-CN" altLang="en-US" b="1">
                <a:latin typeface="微软雅黑" panose="020B0503020204020204" pitchFamily="34" charset="-122"/>
                <a:ea typeface="微软雅黑" panose="020B0503020204020204" pitchFamily="34" charset="-122"/>
              </a:rPr>
              <a:t>、外卖自由</a:t>
            </a:r>
            <a:endParaRPr lang="zh-CN" altLang="en-US" b="1">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cstate="print"/>
          <a:stretch>
            <a:fillRect/>
          </a:stretch>
        </p:blipFill>
        <p:spPr>
          <a:xfrm>
            <a:off x="1004570" y="2014220"/>
            <a:ext cx="1739265" cy="1748155"/>
          </a:xfrm>
          <a:prstGeom prst="rect">
            <a:avLst/>
          </a:prstGeom>
        </p:spPr>
      </p:pic>
      <p:sp>
        <p:nvSpPr>
          <p:cNvPr id="5" name="文本框 4"/>
          <p:cNvSpPr txBox="1"/>
          <p:nvPr/>
        </p:nvSpPr>
        <p:spPr>
          <a:xfrm>
            <a:off x="3086735" y="1394460"/>
            <a:ext cx="2540000" cy="460375"/>
          </a:xfrm>
          <a:prstGeom prst="rect">
            <a:avLst/>
          </a:prstGeom>
          <a:noFill/>
        </p:spPr>
        <p:txBody>
          <a:bodyPr wrap="square" rtlCol="0" anchor="t">
            <a:spAutoFit/>
          </a:bodyPr>
          <a:lstStyle/>
          <a:p>
            <a:pPr algn="ctr"/>
            <a:r>
              <a:rPr lang="en-US" altLang="zh-CN" b="1">
                <a:latin typeface="微软雅黑" panose="020B0503020204020204" pitchFamily="34" charset="-122"/>
                <a:ea typeface="微软雅黑" panose="020B0503020204020204" pitchFamily="34" charset="-122"/>
              </a:rPr>
              <a:t>2</a:t>
            </a:r>
            <a:r>
              <a:rPr lang="zh-CN" altLang="en-US" b="1">
                <a:latin typeface="微软雅黑" panose="020B0503020204020204" pitchFamily="34" charset="-122"/>
                <a:ea typeface="微软雅黑" panose="020B0503020204020204" pitchFamily="34" charset="-122"/>
              </a:rPr>
              <a:t>、下午茶自由</a:t>
            </a:r>
            <a:endParaRPr lang="zh-CN" altLang="en-US" b="1">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2" cstate="print"/>
          <a:stretch>
            <a:fillRect/>
          </a:stretch>
        </p:blipFill>
        <p:spPr>
          <a:xfrm>
            <a:off x="3310890" y="2014220"/>
            <a:ext cx="2091690" cy="1728470"/>
          </a:xfrm>
          <a:prstGeom prst="rect">
            <a:avLst/>
          </a:prstGeom>
        </p:spPr>
      </p:pic>
      <p:sp>
        <p:nvSpPr>
          <p:cNvPr id="10" name="文本框 9"/>
          <p:cNvSpPr txBox="1"/>
          <p:nvPr/>
        </p:nvSpPr>
        <p:spPr>
          <a:xfrm>
            <a:off x="5670550" y="1394460"/>
            <a:ext cx="2540000" cy="460375"/>
          </a:xfrm>
          <a:prstGeom prst="rect">
            <a:avLst/>
          </a:prstGeom>
          <a:noFill/>
        </p:spPr>
        <p:txBody>
          <a:bodyPr wrap="square" rtlCol="0" anchor="t">
            <a:spAutoFit/>
          </a:bodyPr>
          <a:lstStyle/>
          <a:p>
            <a:pPr algn="ctr"/>
            <a:r>
              <a:rPr lang="en-US" altLang="zh-CN" b="1">
                <a:latin typeface="微软雅黑" panose="020B0503020204020204" pitchFamily="34" charset="-122"/>
                <a:ea typeface="微软雅黑" panose="020B0503020204020204" pitchFamily="34" charset="-122"/>
              </a:rPr>
              <a:t>3</a:t>
            </a:r>
            <a:r>
              <a:rPr lang="zh-CN" altLang="en-US" b="1">
                <a:latin typeface="微软雅黑" panose="020B0503020204020204" pitchFamily="34" charset="-122"/>
                <a:ea typeface="微软雅黑" panose="020B0503020204020204" pitchFamily="34" charset="-122"/>
              </a:rPr>
              <a:t>、出行自由</a:t>
            </a:r>
            <a:endParaRPr lang="zh-CN" altLang="en-US" b="1">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3" cstate="print"/>
          <a:stretch>
            <a:fillRect/>
          </a:stretch>
        </p:blipFill>
        <p:spPr>
          <a:xfrm>
            <a:off x="5907405" y="2014220"/>
            <a:ext cx="2303145" cy="1727835"/>
          </a:xfrm>
          <a:prstGeom prst="rect">
            <a:avLst/>
          </a:prstGeom>
        </p:spPr>
      </p:pic>
      <p:sp>
        <p:nvSpPr>
          <p:cNvPr id="12" name="文本框 11"/>
          <p:cNvSpPr txBox="1"/>
          <p:nvPr/>
        </p:nvSpPr>
        <p:spPr>
          <a:xfrm>
            <a:off x="8667750" y="1394460"/>
            <a:ext cx="2540000" cy="460375"/>
          </a:xfrm>
          <a:prstGeom prst="rect">
            <a:avLst/>
          </a:prstGeom>
          <a:noFill/>
        </p:spPr>
        <p:txBody>
          <a:bodyPr wrap="square" rtlCol="0" anchor="t">
            <a:spAutoFit/>
          </a:bodyPr>
          <a:lstStyle/>
          <a:p>
            <a:pPr algn="ctr"/>
            <a:r>
              <a:rPr lang="en-US" altLang="zh-CN" b="1">
                <a:latin typeface="微软雅黑" panose="020B0503020204020204" pitchFamily="34" charset="-122"/>
                <a:ea typeface="微软雅黑" panose="020B0503020204020204" pitchFamily="34" charset="-122"/>
              </a:rPr>
              <a:t>4</a:t>
            </a:r>
            <a:r>
              <a:rPr lang="zh-CN" altLang="en-US" b="1">
                <a:latin typeface="微软雅黑" panose="020B0503020204020204" pitchFamily="34" charset="-122"/>
                <a:ea typeface="微软雅黑" panose="020B0503020204020204" pitchFamily="34" charset="-122"/>
              </a:rPr>
              <a:t>、住房自由</a:t>
            </a:r>
            <a:endParaRPr lang="zh-CN" altLang="en-US" b="1">
              <a:latin typeface="微软雅黑" panose="020B0503020204020204" pitchFamily="34" charset="-122"/>
              <a:ea typeface="微软雅黑" panose="020B0503020204020204" pitchFamily="34" charset="-122"/>
            </a:endParaRPr>
          </a:p>
        </p:txBody>
      </p:sp>
      <p:pic>
        <p:nvPicPr>
          <p:cNvPr id="13" name="图片 12"/>
          <p:cNvPicPr>
            <a:picLocks noChangeAspect="1"/>
          </p:cNvPicPr>
          <p:nvPr/>
        </p:nvPicPr>
        <p:blipFill>
          <a:blip r:embed="rId4" cstate="print"/>
          <a:stretch>
            <a:fillRect/>
          </a:stretch>
        </p:blipFill>
        <p:spPr>
          <a:xfrm>
            <a:off x="8667750" y="2004060"/>
            <a:ext cx="2631440" cy="1748155"/>
          </a:xfrm>
          <a:prstGeom prst="rect">
            <a:avLst/>
          </a:prstGeom>
        </p:spPr>
      </p:pic>
      <p:sp>
        <p:nvSpPr>
          <p:cNvPr id="14" name="文本框 13"/>
          <p:cNvSpPr txBox="1"/>
          <p:nvPr/>
        </p:nvSpPr>
        <p:spPr>
          <a:xfrm>
            <a:off x="828040" y="3989070"/>
            <a:ext cx="2540000" cy="460375"/>
          </a:xfrm>
          <a:prstGeom prst="rect">
            <a:avLst/>
          </a:prstGeom>
          <a:noFill/>
        </p:spPr>
        <p:txBody>
          <a:bodyPr wrap="square" rtlCol="0" anchor="t">
            <a:spAutoFit/>
          </a:bodyPr>
          <a:lstStyle/>
          <a:p>
            <a:pPr algn="ctr"/>
            <a:r>
              <a:rPr lang="en-US" altLang="zh-CN" b="1">
                <a:latin typeface="微软雅黑" panose="020B0503020204020204" pitchFamily="34" charset="-122"/>
                <a:ea typeface="微软雅黑" panose="020B0503020204020204" pitchFamily="34" charset="-122"/>
              </a:rPr>
              <a:t>5</a:t>
            </a:r>
            <a:r>
              <a:rPr lang="zh-CN" altLang="en-US" b="1">
                <a:latin typeface="微软雅黑" panose="020B0503020204020204" pitchFamily="34" charset="-122"/>
                <a:ea typeface="微软雅黑" panose="020B0503020204020204" pitchFamily="34" charset="-122"/>
              </a:rPr>
              <a:t>、购物自由</a:t>
            </a:r>
            <a:endParaRPr lang="zh-CN" altLang="en-US" b="1">
              <a:latin typeface="微软雅黑" panose="020B0503020204020204" pitchFamily="34" charset="-122"/>
              <a:ea typeface="微软雅黑" panose="020B0503020204020204" pitchFamily="34" charset="-122"/>
            </a:endParaRPr>
          </a:p>
        </p:txBody>
      </p:sp>
      <p:pic>
        <p:nvPicPr>
          <p:cNvPr id="15" name="图片 14"/>
          <p:cNvPicPr>
            <a:picLocks noChangeAspect="1"/>
          </p:cNvPicPr>
          <p:nvPr/>
        </p:nvPicPr>
        <p:blipFill>
          <a:blip r:embed="rId5" cstate="print"/>
          <a:stretch>
            <a:fillRect/>
          </a:stretch>
        </p:blipFill>
        <p:spPr>
          <a:xfrm>
            <a:off x="850900" y="4919345"/>
            <a:ext cx="2353945" cy="1329055"/>
          </a:xfrm>
          <a:prstGeom prst="rect">
            <a:avLst/>
          </a:prstGeom>
        </p:spPr>
      </p:pic>
      <p:sp>
        <p:nvSpPr>
          <p:cNvPr id="16" name="文本框 15"/>
          <p:cNvSpPr txBox="1"/>
          <p:nvPr/>
        </p:nvSpPr>
        <p:spPr>
          <a:xfrm>
            <a:off x="3152775" y="3989070"/>
            <a:ext cx="2540000" cy="460375"/>
          </a:xfrm>
          <a:prstGeom prst="rect">
            <a:avLst/>
          </a:prstGeom>
          <a:noFill/>
        </p:spPr>
        <p:txBody>
          <a:bodyPr wrap="square" rtlCol="0" anchor="t">
            <a:spAutoFit/>
          </a:bodyPr>
          <a:lstStyle/>
          <a:p>
            <a:pPr algn="ctr"/>
            <a:r>
              <a:rPr lang="en-US" altLang="zh-CN" b="1">
                <a:latin typeface="微软雅黑" panose="020B0503020204020204" pitchFamily="34" charset="-122"/>
                <a:ea typeface="微软雅黑" panose="020B0503020204020204" pitchFamily="34" charset="-122"/>
              </a:rPr>
              <a:t>6</a:t>
            </a:r>
            <a:r>
              <a:rPr lang="zh-CN" altLang="en-US" b="1">
                <a:latin typeface="微软雅黑" panose="020B0503020204020204" pitchFamily="34" charset="-122"/>
                <a:ea typeface="微软雅黑" panose="020B0503020204020204" pitchFamily="34" charset="-122"/>
              </a:rPr>
              <a:t>、买车自由</a:t>
            </a:r>
            <a:endParaRPr lang="zh-CN" altLang="en-US" b="1">
              <a:latin typeface="微软雅黑" panose="020B0503020204020204" pitchFamily="34" charset="-122"/>
              <a:ea typeface="微软雅黑" panose="020B0503020204020204" pitchFamily="34" charset="-122"/>
            </a:endParaRPr>
          </a:p>
        </p:txBody>
      </p:sp>
      <p:pic>
        <p:nvPicPr>
          <p:cNvPr id="17" name="图片 16"/>
          <p:cNvPicPr>
            <a:picLocks noChangeAspect="1"/>
          </p:cNvPicPr>
          <p:nvPr/>
        </p:nvPicPr>
        <p:blipFill>
          <a:blip r:embed="rId6" cstate="print"/>
          <a:stretch>
            <a:fillRect/>
          </a:stretch>
        </p:blipFill>
        <p:spPr>
          <a:xfrm>
            <a:off x="3329305" y="4938395"/>
            <a:ext cx="2362835" cy="1323340"/>
          </a:xfrm>
          <a:prstGeom prst="rect">
            <a:avLst/>
          </a:prstGeom>
        </p:spPr>
      </p:pic>
      <p:sp>
        <p:nvSpPr>
          <p:cNvPr id="18" name="文本框 17"/>
          <p:cNvSpPr txBox="1"/>
          <p:nvPr/>
        </p:nvSpPr>
        <p:spPr>
          <a:xfrm>
            <a:off x="5471160" y="3989070"/>
            <a:ext cx="2540000" cy="460375"/>
          </a:xfrm>
          <a:prstGeom prst="rect">
            <a:avLst/>
          </a:prstGeom>
          <a:noFill/>
        </p:spPr>
        <p:txBody>
          <a:bodyPr wrap="square" rtlCol="0" anchor="t">
            <a:spAutoFit/>
          </a:bodyPr>
          <a:lstStyle/>
          <a:p>
            <a:pPr algn="ctr"/>
            <a:r>
              <a:rPr lang="en-US" altLang="zh-CN" b="1">
                <a:latin typeface="微软雅黑" panose="020B0503020204020204" pitchFamily="34" charset="-122"/>
                <a:ea typeface="微软雅黑" panose="020B0503020204020204" pitchFamily="34" charset="-122"/>
              </a:rPr>
              <a:t>7</a:t>
            </a:r>
            <a:r>
              <a:rPr lang="zh-CN" altLang="en-US" b="1">
                <a:latin typeface="微软雅黑" panose="020B0503020204020204" pitchFamily="34" charset="-122"/>
                <a:ea typeface="微软雅黑" panose="020B0503020204020204" pitchFamily="34" charset="-122"/>
              </a:rPr>
              <a:t>、买房自由</a:t>
            </a:r>
            <a:endParaRPr lang="zh-CN" altLang="en-US" b="1">
              <a:latin typeface="微软雅黑" panose="020B0503020204020204" pitchFamily="34" charset="-122"/>
              <a:ea typeface="微软雅黑" panose="020B0503020204020204" pitchFamily="34" charset="-122"/>
            </a:endParaRPr>
          </a:p>
        </p:txBody>
      </p:sp>
      <p:pic>
        <p:nvPicPr>
          <p:cNvPr id="19" name="图片 18"/>
          <p:cNvPicPr>
            <a:picLocks noChangeAspect="1"/>
          </p:cNvPicPr>
          <p:nvPr/>
        </p:nvPicPr>
        <p:blipFill>
          <a:blip r:embed="rId7" cstate="print"/>
          <a:stretch>
            <a:fillRect/>
          </a:stretch>
        </p:blipFill>
        <p:spPr>
          <a:xfrm>
            <a:off x="5779770" y="4919345"/>
            <a:ext cx="2222500" cy="1329055"/>
          </a:xfrm>
          <a:prstGeom prst="rect">
            <a:avLst/>
          </a:prstGeom>
        </p:spPr>
      </p:pic>
      <p:pic>
        <p:nvPicPr>
          <p:cNvPr id="20" name="图片 19"/>
          <p:cNvPicPr>
            <a:picLocks noChangeAspect="1"/>
          </p:cNvPicPr>
          <p:nvPr/>
        </p:nvPicPr>
        <p:blipFill>
          <a:blip r:embed="rId8" cstate="print"/>
          <a:stretch>
            <a:fillRect/>
          </a:stretch>
        </p:blipFill>
        <p:spPr>
          <a:xfrm>
            <a:off x="8851265" y="4268470"/>
            <a:ext cx="2447925" cy="2162175"/>
          </a:xfrm>
          <a:prstGeom prst="rect">
            <a:avLst/>
          </a:prstGeom>
        </p:spPr>
      </p:pic>
      <p:sp>
        <p:nvSpPr>
          <p:cNvPr id="22" name="文本框 21"/>
          <p:cNvSpPr txBox="1"/>
          <p:nvPr/>
        </p:nvSpPr>
        <p:spPr>
          <a:xfrm>
            <a:off x="1122045" y="501015"/>
            <a:ext cx="10177145" cy="583565"/>
          </a:xfrm>
          <a:prstGeom prst="rect">
            <a:avLst/>
          </a:prstGeom>
          <a:noFill/>
        </p:spPr>
        <p:txBody>
          <a:bodyPr wrap="square" rtlCol="0" anchor="t">
            <a:spAutoFit/>
          </a:bodyPr>
          <a:lstStyle/>
          <a:p>
            <a:pPr algn="ctr"/>
            <a:r>
              <a:rPr lang="zh-CN" altLang="en-US" sz="3200" b="1">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《深圳生活》</a:t>
            </a:r>
            <a:r>
              <a:rPr lang="zh-CN" altLang="zh-CN" sz="3200" b="1">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总结深圳新财富自由</a:t>
            </a:r>
            <a:r>
              <a:rPr lang="en-US" altLang="zh-CN" sz="3200" b="1">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7</a:t>
            </a:r>
            <a:r>
              <a:rPr lang="zh-CN" altLang="en-US" sz="3200" b="1">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阶段</a:t>
            </a:r>
            <a:endParaRPr lang="zh-CN" altLang="en-US" sz="3200" b="1">
              <a:solidFill>
                <a:srgbClr val="0000FF"/>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3000">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txBox="1"/>
          <p:nvPr/>
        </p:nvSpPr>
        <p:spPr>
          <a:xfrm>
            <a:off x="3640783" y="1936848"/>
            <a:ext cx="4967828" cy="645160"/>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gradFill>
                <a:latin typeface="+mn-ea"/>
                <a:cs typeface="+mn-ea"/>
              </a:defRPr>
            </a:lvl1pPr>
          </a:lstStyle>
          <a:p>
            <a:r>
              <a:rPr lang="en-US" altLang="zh-CN" sz="3600" b="0">
                <a:solidFill>
                  <a:schemeClr val="tx2"/>
                </a:solidFill>
              </a:rPr>
              <a:t>PART 06</a:t>
            </a:r>
            <a:endParaRPr lang="zh-CN" altLang="en-US" sz="3600" b="0">
              <a:solidFill>
                <a:schemeClr val="tx2"/>
              </a:solidFill>
            </a:endParaRPr>
          </a:p>
        </p:txBody>
      </p:sp>
      <p:sp>
        <p:nvSpPr>
          <p:cNvPr id="3" name="TextBox 11"/>
          <p:cNvSpPr txBox="1"/>
          <p:nvPr/>
        </p:nvSpPr>
        <p:spPr>
          <a:xfrm>
            <a:off x="1139825" y="2454910"/>
            <a:ext cx="10159365" cy="922020"/>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gradFill>
                <a:latin typeface="+mn-ea"/>
                <a:cs typeface="+mn-ea"/>
              </a:defRPr>
            </a:lvl1pPr>
          </a:lstStyle>
          <a:p>
            <a:r>
              <a:rPr sz="5400"/>
              <a:t>个人创业的三种途径</a:t>
            </a:r>
            <a:endParaRPr sz="5400"/>
          </a:p>
        </p:txBody>
      </p:sp>
      <p:sp>
        <p:nvSpPr>
          <p:cNvPr id="4" name="TextBox 12"/>
          <p:cNvSpPr txBox="1"/>
          <p:nvPr/>
        </p:nvSpPr>
        <p:spPr>
          <a:xfrm>
            <a:off x="3562463" y="3377794"/>
            <a:ext cx="5124467" cy="551815"/>
          </a:xfrm>
          <a:prstGeom prst="rect">
            <a:avLst/>
          </a:prstGeom>
          <a:noFill/>
        </p:spPr>
        <p:txBody>
          <a:bodyPr wrap="square" lIns="68569" tIns="34284" rIns="68569" bIns="34284">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a:r>
              <a:rPr lang="en-US" altLang="zh-CN" sz="1050">
                <a:solidFill>
                  <a:schemeClr val="tx2">
                    <a:lumMod val="50000"/>
                  </a:schemeClr>
                </a:solidFill>
                <a:latin typeface="微软雅黑" panose="020B0503020204020204" pitchFamily="34" charset="-122"/>
                <a:ea typeface="微软雅黑" panose="020B0503020204020204" pitchFamily="34" charset="-122"/>
              </a:rPr>
              <a:t>Your content to play here, or through your copy, paste in this box, and select only the text. Your content to play here, or through your copy, paste in this box, and select only the text.</a:t>
            </a:r>
            <a:endParaRPr lang="en-US" altLang="zh-CN" sz="1050">
              <a:solidFill>
                <a:schemeClr val="tx2">
                  <a:lumMod val="50000"/>
                </a:schemeClr>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738792" y="4525032"/>
            <a:ext cx="6732898" cy="237038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箭头3"/>
          <p:cNvSpPr/>
          <p:nvPr/>
        </p:nvSpPr>
        <p:spPr bwMode="gray">
          <a:xfrm flipV="1">
            <a:off x="1396867" y="3593314"/>
            <a:ext cx="2145523" cy="1876859"/>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p:spPr>
        <p:txBody>
          <a:bodyPr wrap="none" lIns="121894" tIns="60949" rIns="121894" bIns="60949"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defRPr/>
            </a:pPr>
            <a:endParaRPr lang="zh-CN" altLang="en-US">
              <a:solidFill>
                <a:sysClr val="windowText" lastClr="000000"/>
              </a:solidFill>
              <a:latin typeface="Calibri" panose="020F0502020204030204"/>
              <a:ea typeface="宋体" panose="02010600030101010101" pitchFamily="2" charset="-122"/>
            </a:endParaRPr>
          </a:p>
        </p:txBody>
      </p:sp>
      <p:sp>
        <p:nvSpPr>
          <p:cNvPr id="7" name="箭头2"/>
          <p:cNvSpPr/>
          <p:nvPr/>
        </p:nvSpPr>
        <p:spPr bwMode="gray">
          <a:xfrm rot="16200000">
            <a:off x="2042087" y="2342796"/>
            <a:ext cx="477950" cy="2550252"/>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75000"/>
            </a:schemeClr>
          </a:solidFill>
          <a:ln>
            <a:noFill/>
          </a:ln>
          <a:effectLst/>
        </p:spPr>
        <p:txBody>
          <a:bodyPr wrap="none" lIns="121894" tIns="60949" rIns="121894" bIns="60949"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defRPr/>
            </a:pPr>
            <a:endParaRPr lang="zh-CN" altLang="en-US">
              <a:solidFill>
                <a:sysClr val="windowText" lastClr="000000"/>
              </a:solidFill>
              <a:latin typeface="Calibri" panose="020F0502020204030204"/>
              <a:ea typeface="宋体" panose="02010600030101010101" pitchFamily="2" charset="-122"/>
            </a:endParaRPr>
          </a:p>
        </p:txBody>
      </p:sp>
      <p:sp>
        <p:nvSpPr>
          <p:cNvPr id="8" name="箭头1"/>
          <p:cNvSpPr/>
          <p:nvPr/>
        </p:nvSpPr>
        <p:spPr bwMode="gray">
          <a:xfrm>
            <a:off x="1383069" y="1864125"/>
            <a:ext cx="2145523" cy="1876859"/>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p:spPr>
        <p:txBody>
          <a:bodyPr wrap="none" lIns="121894" tIns="60949" rIns="121894" bIns="60949"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defRPr/>
            </a:pPr>
            <a:endParaRPr lang="zh-CN" altLang="en-US">
              <a:solidFill>
                <a:sysClr val="windowText" lastClr="000000"/>
              </a:solidFill>
              <a:latin typeface="Calibri" panose="020F0502020204030204"/>
              <a:ea typeface="宋体" panose="02010600030101010101" pitchFamily="2" charset="-122"/>
            </a:endParaRPr>
          </a:p>
        </p:txBody>
      </p:sp>
      <p:sp>
        <p:nvSpPr>
          <p:cNvPr id="9" name="文本1"/>
          <p:cNvSpPr>
            <a:spLocks noChangeArrowheads="1"/>
          </p:cNvSpPr>
          <p:nvPr/>
        </p:nvSpPr>
        <p:spPr bwMode="gray">
          <a:xfrm>
            <a:off x="5839460" y="1115695"/>
            <a:ext cx="5890260" cy="1687830"/>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lIns="121894" tIns="60949" rIns="121894" bIns="60949"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900" b="1">
                <a:solidFill>
                  <a:schemeClr val="tx1">
                    <a:lumMod val="50000"/>
                    <a:lumOff val="50000"/>
                  </a:schemeClr>
                </a:solidFill>
                <a:latin typeface="微软雅黑" panose="020B0503020204020204" pitchFamily="34" charset="-122"/>
                <a:ea typeface="微软雅黑" panose="020B0503020204020204" pitchFamily="34" charset="-122"/>
              </a:rPr>
              <a:t>梦想是深藏在人们内心中最深切的渴望，是一种强烈的需求。它能激发你潜意识中所有的潜能。每当想到它就会兴奋不已。人类所创造的所有奇迹一切触手可及的都是梦想成真的结果。</a:t>
            </a:r>
            <a:endParaRPr lang="zh-CN" altLang="en-US" sz="19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文本2"/>
          <p:cNvSpPr>
            <a:spLocks noChangeArrowheads="1"/>
          </p:cNvSpPr>
          <p:nvPr/>
        </p:nvSpPr>
        <p:spPr bwMode="gray">
          <a:xfrm>
            <a:off x="5839460" y="3018790"/>
            <a:ext cx="5890260" cy="1289685"/>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lIns="121894" tIns="60949" rIns="121894" bIns="60949"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900" b="1">
                <a:solidFill>
                  <a:schemeClr val="tx1">
                    <a:lumMod val="50000"/>
                    <a:lumOff val="50000"/>
                  </a:schemeClr>
                </a:solidFill>
                <a:latin typeface="微软雅黑" panose="020B0503020204020204" pitchFamily="34" charset="-122"/>
                <a:ea typeface="微软雅黑" panose="020B0503020204020204" pitchFamily="34" charset="-122"/>
              </a:rPr>
              <a:t>梦想和梦幻的区别</a:t>
            </a:r>
            <a:endParaRPr lang="zh-CN" altLang="en-US" sz="1900" b="1">
              <a:solidFill>
                <a:schemeClr val="tx1">
                  <a:lumMod val="50000"/>
                  <a:lumOff val="50000"/>
                </a:schemeClr>
              </a:solidFill>
              <a:latin typeface="微软雅黑" panose="020B0503020204020204" pitchFamily="34" charset="-122"/>
              <a:ea typeface="微软雅黑" panose="020B0503020204020204" pitchFamily="34" charset="-122"/>
            </a:endParaRPr>
          </a:p>
          <a:p>
            <a:pPr algn="ctr" fontAlgn="base">
              <a:lnSpc>
                <a:spcPct val="120000"/>
              </a:lnSpc>
              <a:spcBef>
                <a:spcPct val="0"/>
              </a:spcBef>
              <a:spcAft>
                <a:spcPct val="0"/>
              </a:spcAft>
              <a:defRPr/>
            </a:pPr>
            <a:r>
              <a:rPr lang="zh-CN" altLang="en-US" sz="1900" b="1">
                <a:solidFill>
                  <a:schemeClr val="tx1">
                    <a:lumMod val="50000"/>
                    <a:lumOff val="50000"/>
                  </a:schemeClr>
                </a:solidFill>
                <a:latin typeface="微软雅黑" panose="020B0503020204020204" pitchFamily="34" charset="-122"/>
                <a:ea typeface="微软雅黑" panose="020B0503020204020204" pitchFamily="34" charset="-122"/>
              </a:rPr>
              <a:t>·梦想不能变成明确的目标就会变成梦幻</a:t>
            </a:r>
            <a:endParaRPr lang="zh-CN" altLang="en-US" sz="1900" b="1">
              <a:solidFill>
                <a:schemeClr val="tx1">
                  <a:lumMod val="50000"/>
                  <a:lumOff val="50000"/>
                </a:schemeClr>
              </a:solidFill>
              <a:latin typeface="微软雅黑" panose="020B0503020204020204" pitchFamily="34" charset="-122"/>
              <a:ea typeface="微软雅黑" panose="020B0503020204020204" pitchFamily="34" charset="-122"/>
            </a:endParaRPr>
          </a:p>
          <a:p>
            <a:pPr algn="ctr" fontAlgn="base">
              <a:lnSpc>
                <a:spcPct val="120000"/>
              </a:lnSpc>
              <a:spcBef>
                <a:spcPct val="0"/>
              </a:spcBef>
              <a:spcAft>
                <a:spcPct val="0"/>
              </a:spcAft>
              <a:defRPr/>
            </a:pPr>
            <a:r>
              <a:rPr lang="zh-CN" altLang="en-US" sz="1900" b="1">
                <a:solidFill>
                  <a:schemeClr val="tx1">
                    <a:lumMod val="50000"/>
                    <a:lumOff val="50000"/>
                  </a:schemeClr>
                </a:solidFill>
                <a:latin typeface="微软雅黑" panose="020B0503020204020204" pitchFamily="34" charset="-122"/>
                <a:ea typeface="微软雅黑" panose="020B0503020204020204" pitchFamily="34" charset="-122"/>
              </a:rPr>
              <a:t>·你从来不为你的梦想付出行动，梦想就会变成梦幻</a:t>
            </a:r>
            <a:endParaRPr lang="zh-CN" altLang="en-US" sz="19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 name="标题2"/>
          <p:cNvSpPr>
            <a:spLocks noChangeArrowheads="1"/>
          </p:cNvSpPr>
          <p:nvPr/>
        </p:nvSpPr>
        <p:spPr bwMode="gray">
          <a:xfrm>
            <a:off x="3693753" y="3008979"/>
            <a:ext cx="2171417" cy="1298876"/>
          </a:xfrm>
          <a:prstGeom prst="roundRect">
            <a:avLst>
              <a:gd name="adj" fmla="val 11921"/>
            </a:avLst>
          </a:prstGeom>
          <a:solidFill>
            <a:schemeClr val="accent2"/>
          </a:solidFill>
          <a:ln w="3175" cap="flat" cmpd="sng" algn="ctr">
            <a:solidFill>
              <a:srgbClr val="D7D7D7"/>
            </a:solidFill>
            <a:prstDash val="solid"/>
          </a:ln>
          <a:effectLst>
            <a:outerShdw blurRad="50800" dist="38100" dir="2700000" algn="tl" rotWithShape="0">
              <a:prstClr val="black">
                <a:alpha val="40000"/>
              </a:prstClr>
            </a:outerShdw>
          </a:effectLst>
        </p:spPr>
        <p:txBody>
          <a:bodyPr lIns="124369" tIns="62183" rIns="124369" bIns="62183" anchor="ctr"/>
          <a:lstStyle/>
          <a:p>
            <a:pPr algn="ctr">
              <a:lnSpc>
                <a:spcPct val="120000"/>
              </a:lnSpc>
            </a:pPr>
            <a:r>
              <a:rPr lang="zh-CN" altLang="zh-CN" b="1" kern="0">
                <a:solidFill>
                  <a:srgbClr val="F9F9F9"/>
                </a:solidFill>
                <a:latin typeface="微软雅黑" panose="020B0503020204020204" pitchFamily="34" charset="-122"/>
                <a:ea typeface="微软雅黑" panose="020B0503020204020204" pitchFamily="34" charset="-122"/>
              </a:rPr>
              <a:t>购买系统</a:t>
            </a:r>
            <a:endParaRPr lang="zh-CN" altLang="zh-CN" b="1" kern="0">
              <a:solidFill>
                <a:srgbClr val="F9F9F9"/>
              </a:solidFill>
              <a:latin typeface="微软雅黑" panose="020B0503020204020204" pitchFamily="34" charset="-122"/>
              <a:ea typeface="微软雅黑" panose="020B0503020204020204" pitchFamily="34" charset="-122"/>
            </a:endParaRPr>
          </a:p>
        </p:txBody>
      </p:sp>
      <p:sp>
        <p:nvSpPr>
          <p:cNvPr id="12" name="文本3"/>
          <p:cNvSpPr>
            <a:spLocks noChangeArrowheads="1"/>
          </p:cNvSpPr>
          <p:nvPr/>
        </p:nvSpPr>
        <p:spPr bwMode="ltGray">
          <a:xfrm>
            <a:off x="5865495" y="4541520"/>
            <a:ext cx="5868035" cy="1286510"/>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lIns="121894" tIns="60949" rIns="121894" bIns="60949"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900" b="1">
                <a:solidFill>
                  <a:schemeClr val="tx1">
                    <a:lumMod val="90000"/>
                    <a:lumOff val="10000"/>
                  </a:schemeClr>
                </a:solidFill>
                <a:latin typeface="微软雅黑" panose="020B0503020204020204" pitchFamily="34" charset="-122"/>
                <a:ea typeface="微软雅黑" panose="020B0503020204020204" pitchFamily="34" charset="-122"/>
              </a:rPr>
              <a:t>加盟一个系统:信息时代，数据为王，做大数据流量推广商</a:t>
            </a:r>
            <a:endParaRPr lang="zh-CN" altLang="en-US" sz="1900" b="1">
              <a:solidFill>
                <a:schemeClr val="tx1">
                  <a:lumMod val="90000"/>
                  <a:lumOff val="10000"/>
                </a:schemeClr>
              </a:solidFill>
              <a:latin typeface="微软雅黑" panose="020B0503020204020204" pitchFamily="34" charset="-122"/>
              <a:ea typeface="微软雅黑" panose="020B0503020204020204" pitchFamily="34" charset="-122"/>
            </a:endParaRPr>
          </a:p>
        </p:txBody>
      </p:sp>
      <p:sp>
        <p:nvSpPr>
          <p:cNvPr id="13" name="标题3"/>
          <p:cNvSpPr>
            <a:spLocks noChangeArrowheads="1"/>
          </p:cNvSpPr>
          <p:nvPr/>
        </p:nvSpPr>
        <p:spPr bwMode="gray">
          <a:xfrm>
            <a:off x="3668356" y="4531743"/>
            <a:ext cx="2171417" cy="1298876"/>
          </a:xfrm>
          <a:prstGeom prst="roundRect">
            <a:avLst>
              <a:gd name="adj" fmla="val 11921"/>
            </a:avLst>
          </a:prstGeom>
          <a:solidFill>
            <a:schemeClr val="accent1"/>
          </a:solidFill>
          <a:ln w="3175" cap="flat" cmpd="sng" algn="ctr">
            <a:solidFill>
              <a:srgbClr val="D7D7D7"/>
            </a:solidFill>
            <a:prstDash val="solid"/>
          </a:ln>
          <a:effectLst>
            <a:outerShdw blurRad="50800" dist="38100" dir="2700000" algn="tl" rotWithShape="0">
              <a:prstClr val="black">
                <a:alpha val="40000"/>
              </a:prstClr>
            </a:outerShdw>
          </a:effectLst>
        </p:spPr>
        <p:txBody>
          <a:bodyPr lIns="124369" tIns="62183" rIns="124369" bIns="62183" anchor="ctr"/>
          <a:lstStyle/>
          <a:p>
            <a:pPr algn="ctr">
              <a:lnSpc>
                <a:spcPct val="120000"/>
              </a:lnSpc>
            </a:pPr>
            <a:r>
              <a:rPr lang="zh-CN" altLang="zh-CN" b="1" kern="0">
                <a:solidFill>
                  <a:srgbClr val="F9F9F9"/>
                </a:solidFill>
                <a:latin typeface="微软雅黑" panose="020B0503020204020204" pitchFamily="34" charset="-122"/>
                <a:ea typeface="微软雅黑" panose="020B0503020204020204" pitchFamily="34" charset="-122"/>
              </a:rPr>
              <a:t>加盟系统</a:t>
            </a:r>
            <a:endParaRPr lang="zh-CN" altLang="zh-CN" b="1" kern="0">
              <a:solidFill>
                <a:srgbClr val="F9F9F9"/>
              </a:solidFill>
              <a:latin typeface="微软雅黑" panose="020B0503020204020204" pitchFamily="34" charset="-122"/>
              <a:ea typeface="微软雅黑" panose="020B0503020204020204" pitchFamily="34" charset="-122"/>
            </a:endParaRPr>
          </a:p>
        </p:txBody>
      </p:sp>
      <p:grpSp>
        <p:nvGrpSpPr>
          <p:cNvPr id="14" name="圆形"/>
          <p:cNvGrpSpPr/>
          <p:nvPr/>
        </p:nvGrpSpPr>
        <p:grpSpPr>
          <a:xfrm>
            <a:off x="479315" y="2625076"/>
            <a:ext cx="1973991" cy="1934835"/>
            <a:chOff x="4828393" y="2858615"/>
            <a:chExt cx="1931237" cy="1931674"/>
          </a:xfrm>
          <a:effectLst>
            <a:outerShdw blurRad="50800" dist="38100" dir="2700000" algn="tl" rotWithShape="0">
              <a:prstClr val="black">
                <a:alpha val="40000"/>
              </a:prstClr>
            </a:outerShdw>
          </a:effectLst>
        </p:grpSpPr>
        <p:sp>
          <p:nvSpPr>
            <p:cNvPr id="15" name="Oval 19"/>
            <p:cNvSpPr>
              <a:spLocks noChangeArrowheads="1"/>
            </p:cNvSpPr>
            <p:nvPr/>
          </p:nvSpPr>
          <p:spPr bwMode="auto">
            <a:xfrm>
              <a:off x="4828393" y="2858615"/>
              <a:ext cx="1931237" cy="1931674"/>
            </a:xfrm>
            <a:prstGeom prst="ellipse">
              <a:avLst/>
            </a:prstGeom>
            <a:solidFill>
              <a:schemeClr val="accent1"/>
            </a:solidFill>
            <a:ln w="9525">
              <a:solidFill>
                <a:srgbClr val="F9F9F9"/>
              </a:solidFill>
              <a:round/>
            </a:ln>
            <a:effectLst/>
          </p:spPr>
          <p:txBody>
            <a:bodyPr anchor="ctr"/>
            <a:lstStyle/>
            <a:p>
              <a:pPr algn="ctr">
                <a:lnSpc>
                  <a:spcPct val="120000"/>
                </a:lnSpc>
                <a:defRPr/>
              </a:pPr>
              <a:r>
                <a:rPr lang="zh-CN" altLang="en-US" sz="3200" b="1" kern="0">
                  <a:solidFill>
                    <a:schemeClr val="bg1"/>
                  </a:solidFill>
                  <a:latin typeface="Arial" panose="020B0604020202020204" pitchFamily="34" charset="0"/>
                  <a:ea typeface="微软雅黑" panose="020B0503020204020204" pitchFamily="34" charset="-122"/>
                </a:rPr>
                <a:t>创业</a:t>
              </a:r>
              <a:endParaRPr lang="zh-CN" altLang="en-US" sz="3200" b="1" kern="0">
                <a:solidFill>
                  <a:schemeClr val="bg1"/>
                </a:solidFill>
                <a:latin typeface="Arial" panose="020B0604020202020204" pitchFamily="34" charset="0"/>
                <a:ea typeface="微软雅黑" panose="020B0503020204020204" pitchFamily="34" charset="-122"/>
              </a:endParaRPr>
            </a:p>
            <a:p>
              <a:pPr algn="ctr">
                <a:lnSpc>
                  <a:spcPct val="120000"/>
                </a:lnSpc>
                <a:defRPr/>
              </a:pPr>
              <a:r>
                <a:rPr lang="zh-CN" altLang="en-US" sz="3200" b="1" kern="0">
                  <a:solidFill>
                    <a:schemeClr val="bg1"/>
                  </a:solidFill>
                  <a:latin typeface="Arial" panose="020B0604020202020204" pitchFamily="34" charset="0"/>
                  <a:ea typeface="微软雅黑" panose="020B0503020204020204" pitchFamily="34" charset="-122"/>
                </a:rPr>
                <a:t>途径</a:t>
              </a:r>
              <a:endParaRPr lang="zh-CN" altLang="en-US" sz="3200" b="1" kern="0">
                <a:solidFill>
                  <a:schemeClr val="bg1"/>
                </a:solidFill>
                <a:latin typeface="Arial" panose="020B0604020202020204" pitchFamily="34" charset="0"/>
                <a:ea typeface="微软雅黑" panose="020B0503020204020204" pitchFamily="34" charset="-122"/>
              </a:endParaRPr>
            </a:p>
          </p:txBody>
        </p:sp>
        <p:sp>
          <p:nvSpPr>
            <p:cNvPr id="16" name="未知"/>
            <p:cNvSpPr/>
            <p:nvPr/>
          </p:nvSpPr>
          <p:spPr bwMode="auto">
            <a:xfrm>
              <a:off x="5049912" y="2902929"/>
              <a:ext cx="1490214" cy="727147"/>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3200" b="1" kern="0">
                <a:solidFill>
                  <a:schemeClr val="bg1"/>
                </a:solidFill>
                <a:ea typeface="微软雅黑" panose="020B0503020204020204" pitchFamily="34" charset="-122"/>
              </a:endParaRPr>
            </a:p>
          </p:txBody>
        </p:sp>
      </p:grpSp>
      <p:sp>
        <p:nvSpPr>
          <p:cNvPr id="17" name="标题1"/>
          <p:cNvSpPr>
            <a:spLocks noChangeArrowheads="1"/>
          </p:cNvSpPr>
          <p:nvPr/>
        </p:nvSpPr>
        <p:spPr bwMode="gray">
          <a:xfrm>
            <a:off x="3668395" y="1504950"/>
            <a:ext cx="2197100" cy="1298575"/>
          </a:xfrm>
          <a:prstGeom prst="roundRect">
            <a:avLst>
              <a:gd name="adj" fmla="val 11921"/>
            </a:avLst>
          </a:prstGeom>
          <a:solidFill>
            <a:schemeClr val="accent3"/>
          </a:solidFill>
          <a:ln w="3175" cap="flat" cmpd="sng" algn="ctr">
            <a:solidFill>
              <a:srgbClr val="D7D7D7"/>
            </a:solidFill>
            <a:prstDash val="solid"/>
          </a:ln>
          <a:effectLst>
            <a:outerShdw blurRad="50800" dist="38100" dir="2700000" algn="tl" rotWithShape="0">
              <a:prstClr val="black">
                <a:alpha val="40000"/>
              </a:prstClr>
            </a:outerShdw>
          </a:effectLst>
        </p:spPr>
        <p:txBody>
          <a:bodyPr lIns="124369" tIns="62183" rIns="124369" bIns="62183" anchor="ctr"/>
          <a:lstStyle/>
          <a:p>
            <a:pPr algn="ctr">
              <a:lnSpc>
                <a:spcPct val="120000"/>
              </a:lnSpc>
            </a:pPr>
            <a:r>
              <a:rPr lang="zh-CN" altLang="zh-CN" b="1" kern="0">
                <a:solidFill>
                  <a:srgbClr val="F9F9F9"/>
                </a:solidFill>
                <a:latin typeface="微软雅黑" panose="020B0503020204020204" pitchFamily="34" charset="-122"/>
                <a:ea typeface="微软雅黑" panose="020B0503020204020204" pitchFamily="34" charset="-122"/>
              </a:rPr>
              <a:t>创建系统</a:t>
            </a:r>
            <a:endParaRPr lang="zh-CN" altLang="zh-CN" b="1" kern="0">
              <a:solidFill>
                <a:srgbClr val="F9F9F9"/>
              </a:solidFill>
              <a:latin typeface="微软雅黑" panose="020B0503020204020204" pitchFamily="34" charset="-122"/>
              <a:ea typeface="微软雅黑" panose="020B0503020204020204" pitchFamily="34" charset="-122"/>
            </a:endParaRPr>
          </a:p>
        </p:txBody>
      </p:sp>
      <p:sp>
        <p:nvSpPr>
          <p:cNvPr id="2" name="文本1"/>
          <p:cNvSpPr>
            <a:spLocks noChangeArrowheads="1"/>
          </p:cNvSpPr>
          <p:nvPr/>
        </p:nvSpPr>
        <p:spPr bwMode="gray">
          <a:xfrm>
            <a:off x="5840095" y="1115060"/>
            <a:ext cx="5890260" cy="1687830"/>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lIns="121894" tIns="60949" rIns="121894" bIns="60949"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900" b="1">
                <a:solidFill>
                  <a:schemeClr val="tx1">
                    <a:lumMod val="90000"/>
                    <a:lumOff val="10000"/>
                  </a:schemeClr>
                </a:solidFill>
                <a:latin typeface="微软雅黑" panose="020B0503020204020204" pitchFamily="34" charset="-122"/>
                <a:ea typeface="微软雅黑" panose="020B0503020204020204" pitchFamily="34" charset="-122"/>
              </a:rPr>
              <a:t>创建一个系统:人、财、物、进、销、存、产、举例:在美国个人创业、创建一个系统，前五年被人兼并或破产，占90%;再过五年，被人兼并或破产又占90%。风险大。</a:t>
            </a:r>
            <a:endParaRPr lang="zh-CN" altLang="en-US" sz="1900" b="1">
              <a:solidFill>
                <a:schemeClr val="tx1">
                  <a:lumMod val="90000"/>
                  <a:lumOff val="10000"/>
                </a:schemeClr>
              </a:solidFill>
              <a:latin typeface="微软雅黑" panose="020B0503020204020204" pitchFamily="34" charset="-122"/>
              <a:ea typeface="微软雅黑" panose="020B0503020204020204" pitchFamily="34" charset="-122"/>
            </a:endParaRPr>
          </a:p>
        </p:txBody>
      </p:sp>
      <p:sp>
        <p:nvSpPr>
          <p:cNvPr id="4" name="文本2"/>
          <p:cNvSpPr>
            <a:spLocks noChangeArrowheads="1"/>
          </p:cNvSpPr>
          <p:nvPr/>
        </p:nvSpPr>
        <p:spPr bwMode="gray">
          <a:xfrm>
            <a:off x="5840095" y="3018155"/>
            <a:ext cx="5890260" cy="1289685"/>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lIns="121894" tIns="60949" rIns="121894" bIns="60949"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900" b="1">
                <a:solidFill>
                  <a:schemeClr val="tx1">
                    <a:lumMod val="90000"/>
                    <a:lumOff val="10000"/>
                  </a:schemeClr>
                </a:solidFill>
                <a:latin typeface="微软雅黑" panose="020B0503020204020204" pitchFamily="34" charset="-122"/>
                <a:ea typeface="微软雅黑" panose="020B0503020204020204" pitchFamily="34" charset="-122"/>
              </a:rPr>
              <a:t>购买一个系统:如加盟麦当劳或肯德基。</a:t>
            </a:r>
            <a:endParaRPr lang="zh-CN" altLang="en-US" sz="1900" b="1">
              <a:solidFill>
                <a:schemeClr val="tx1">
                  <a:lumMod val="90000"/>
                  <a:lumOff val="10000"/>
                </a:schemeClr>
              </a:solidFill>
              <a:latin typeface="微软雅黑" panose="020B0503020204020204" pitchFamily="34" charset="-122"/>
              <a:ea typeface="微软雅黑" panose="020B0503020204020204" pitchFamily="34" charset="-122"/>
            </a:endParaRPr>
          </a:p>
          <a:p>
            <a:pPr algn="ctr" fontAlgn="base">
              <a:lnSpc>
                <a:spcPct val="120000"/>
              </a:lnSpc>
              <a:spcBef>
                <a:spcPct val="0"/>
              </a:spcBef>
              <a:spcAft>
                <a:spcPct val="0"/>
              </a:spcAft>
              <a:defRPr/>
            </a:pPr>
            <a:r>
              <a:rPr lang="zh-CN" altLang="en-US" sz="1900" b="1">
                <a:solidFill>
                  <a:schemeClr val="tx1">
                    <a:lumMod val="90000"/>
                    <a:lumOff val="10000"/>
                  </a:schemeClr>
                </a:solidFill>
                <a:latin typeface="微软雅黑" panose="020B0503020204020204" pitchFamily="34" charset="-122"/>
                <a:ea typeface="微软雅黑" panose="020B0503020204020204" pitchFamily="34" charset="-122"/>
              </a:rPr>
              <a:t>举例:购买一家麦当劳所需投资约350万元，投资大。</a:t>
            </a:r>
            <a:endParaRPr lang="zh-CN" altLang="en-US" sz="1900" b="1">
              <a:solidFill>
                <a:schemeClr val="tx1">
                  <a:lumMod val="90000"/>
                  <a:lumOff val="1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555625"/>
            <a:ext cx="10513695" cy="1767840"/>
          </a:xfrm>
        </p:spPr>
        <p:txBody>
          <a:bodyPr/>
          <a:lstStyle/>
          <a:p>
            <a:r>
              <a:rPr lang="zh-CN" altLang="en-US" sz="4800" b="1">
                <a:solidFill>
                  <a:srgbClr val="0000FF"/>
                </a:solidFill>
                <a:sym typeface="+mn-ea"/>
              </a:rPr>
              <a:t>互联网时代</a:t>
            </a:r>
            <a:br>
              <a:rPr lang="zh-CN" altLang="en-US" sz="4800" b="1">
                <a:solidFill>
                  <a:srgbClr val="0000FF"/>
                </a:solidFill>
                <a:sym typeface="+mn-ea"/>
              </a:rPr>
            </a:br>
            <a:r>
              <a:rPr lang="zh-CN" altLang="en-US" sz="4800" b="1">
                <a:solidFill>
                  <a:srgbClr val="0000FF"/>
                </a:solidFill>
                <a:sym typeface="+mn-ea"/>
              </a:rPr>
              <a:t>最好的个人创业应符合七个特点</a:t>
            </a:r>
            <a:endParaRPr lang="zh-CN" altLang="en-US" sz="4800" b="1">
              <a:solidFill>
                <a:srgbClr val="0000FF"/>
              </a:solidFill>
              <a:sym typeface="+mn-ea"/>
            </a:endParaRPr>
          </a:p>
        </p:txBody>
      </p:sp>
      <p:sp>
        <p:nvSpPr>
          <p:cNvPr id="3" name="内容占位符 2"/>
          <p:cNvSpPr>
            <a:spLocks noGrp="1"/>
          </p:cNvSpPr>
          <p:nvPr>
            <p:ph idx="1"/>
          </p:nvPr>
        </p:nvSpPr>
        <p:spPr>
          <a:xfrm>
            <a:off x="3893820" y="2583815"/>
            <a:ext cx="7458075" cy="3655695"/>
          </a:xfrm>
        </p:spPr>
        <p:txBody>
          <a:bodyPr/>
          <a:lstStyle/>
          <a:p>
            <a:r>
              <a:rPr lang="zh-CN" altLang="en-US" sz="1800" b="1">
                <a:solidFill>
                  <a:schemeClr val="tx1">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800" b="1">
                <a:solidFill>
                  <a:schemeClr val="tx1">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rPr>
              <a:t>趋势为王，互联网时代的趋势是什么？流量、粉丝、数字资产</a:t>
            </a:r>
            <a:endParaRPr lang="zh-CN" altLang="en-US" sz="1800" b="1">
              <a:solidFill>
                <a:schemeClr val="tx1">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800" b="1">
                <a:solidFill>
                  <a:schemeClr val="tx1">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800" b="1">
                <a:solidFill>
                  <a:schemeClr val="tx1">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800" b="1">
                <a:solidFill>
                  <a:schemeClr val="tx1">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00" b="1">
                <a:solidFill>
                  <a:schemeClr val="tx1">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平台安全合法永续运营，管道收益。</a:t>
            </a:r>
            <a:endParaRPr lang="zh-CN" altLang="en-US" sz="1800" b="1">
              <a:solidFill>
                <a:schemeClr val="tx1">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800" b="1">
                <a:solidFill>
                  <a:schemeClr val="tx1">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800" b="1">
                <a:solidFill>
                  <a:schemeClr val="tx1">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800" b="1">
                <a:solidFill>
                  <a:schemeClr val="tx1">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00" b="1">
                <a:solidFill>
                  <a:schemeClr val="tx1">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低起步费用:牙签撬地球。</a:t>
            </a:r>
            <a:endParaRPr lang="zh-CN" altLang="en-US" sz="1800" b="1">
              <a:solidFill>
                <a:schemeClr val="tx1">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800" b="1">
                <a:solidFill>
                  <a:schemeClr val="tx1">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800" b="1">
                <a:solidFill>
                  <a:schemeClr val="tx1">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800" b="1">
                <a:solidFill>
                  <a:schemeClr val="tx1">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00" b="1">
                <a:solidFill>
                  <a:schemeClr val="tx1">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粉丝经济，不需要雇用员工，去中心化，</a:t>
            </a:r>
            <a:r>
              <a:rPr lang="zh-CN" altLang="en-US" sz="1800" b="1">
                <a:solidFill>
                  <a:schemeClr val="tx1">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rPr>
              <a:t>互联网时代，中间环节将逐步退出历史舞台。</a:t>
            </a:r>
            <a:endParaRPr lang="zh-CN" altLang="en-US" sz="1800" b="1">
              <a:solidFill>
                <a:schemeClr val="tx1">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800" b="1">
                <a:solidFill>
                  <a:schemeClr val="tx1">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800" b="1">
                <a:solidFill>
                  <a:schemeClr val="tx1">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1800" b="1">
                <a:solidFill>
                  <a:schemeClr val="tx1">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rPr>
              <a:t>)完全轻资产，不需要大量存货，不需要复杂管理的环节:人 、财、物、进、销、存 、产，你只需要管理好人和销。</a:t>
            </a:r>
            <a:endParaRPr lang="zh-CN" altLang="en-US" sz="1800" b="1">
              <a:solidFill>
                <a:schemeClr val="tx1">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800" b="1">
                <a:solidFill>
                  <a:schemeClr val="tx1">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rPr>
              <a:t>(6)始终有良师益友和教育系统的支持:你还没有经商的经验和能力，你需要比你更高明的人来指点你。</a:t>
            </a:r>
            <a:r>
              <a:rPr lang="en-US" altLang="zh-CN" sz="1800" b="1">
                <a:solidFill>
                  <a:schemeClr val="tx1">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rPr>
              <a:t>M</a:t>
            </a:r>
            <a:r>
              <a:rPr lang="zh-CN" altLang="en-US" sz="1800" b="1">
                <a:solidFill>
                  <a:schemeClr val="tx1">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rPr>
              <a:t>系统建立你的咨询线。</a:t>
            </a:r>
            <a:endParaRPr lang="zh-CN" altLang="en-US" sz="1800" b="1">
              <a:solidFill>
                <a:schemeClr val="tx1">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800" b="1">
                <a:solidFill>
                  <a:schemeClr val="tx1">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rPr>
              <a:t>(7)对经济危机有免疫力:后疫情时代，足不出户，一部手机把生意做到全球。</a:t>
            </a:r>
            <a:endParaRPr lang="zh-CN" altLang="en-US" sz="1800" b="1">
              <a:solidFill>
                <a:schemeClr val="tx1">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nvPicPr>
        <p:blipFill>
          <a:blip r:embed="rId1" cstate="print"/>
          <a:stretch>
            <a:fillRect/>
          </a:stretch>
        </p:blipFill>
        <p:spPr>
          <a:xfrm>
            <a:off x="0" y="2900680"/>
            <a:ext cx="3893820" cy="2435860"/>
          </a:xfrm>
          <a:prstGeom prst="rect">
            <a:avLst/>
          </a:prstGeom>
        </p:spPr>
      </p:pic>
    </p:spTree>
  </p:cSld>
  <p:clrMapOvr>
    <a:masterClrMapping/>
  </p:clrMapOvr>
  <p:transition spd="slow" advClick="0" advTm="3000">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6512" y="1523301"/>
            <a:ext cx="11336655" cy="864096"/>
          </a:xfrm>
        </p:spPr>
        <p:txBody>
          <a:bodyPr/>
          <a:lstStyle/>
          <a:p>
            <a:r>
              <a:rPr lang="zh-CN" altLang="en-US" sz="4000" b="1" smtClean="0">
                <a:solidFill>
                  <a:srgbClr val="0072BF"/>
                </a:solidFill>
              </a:rPr>
              <a:t>你的能量取决于你对困难的态度和梦想的大小</a:t>
            </a:r>
            <a:endParaRPr lang="zh-CN" altLang="en-US" sz="4000" b="1" dirty="0">
              <a:solidFill>
                <a:srgbClr val="0072BF"/>
              </a:solidFill>
            </a:endParaRPr>
          </a:p>
        </p:txBody>
      </p:sp>
      <p:sp>
        <p:nvSpPr>
          <p:cNvPr id="1049378" name="AutoShape 7"/>
          <p:cNvSpPr/>
          <p:nvPr/>
        </p:nvSpPr>
        <p:spPr>
          <a:xfrm>
            <a:off x="1414145" y="3373755"/>
            <a:ext cx="1224009" cy="1224009"/>
          </a:xfrm>
          <a:prstGeom prst="smileyFace">
            <a:avLst>
              <a:gd name="adj" fmla="val -4653"/>
            </a:avLst>
          </a:prstGeom>
          <a:solidFill>
            <a:schemeClr val="hlink"/>
          </a:solidFill>
          <a:ln w="9525" cap="flat" cmpd="sng">
            <a:solidFill>
              <a:schemeClr val="bg1"/>
            </a:solidFill>
            <a:prstDash val="solid"/>
            <a:headEnd type="none" w="med" len="med"/>
            <a:tailEnd type="none" w="med" len="med"/>
          </a:ln>
        </p:spPr>
        <p:txBody>
          <a:bodyPr wrap="none" anchor="ctr"/>
          <a:lstStyle/>
          <a:p>
            <a:endParaRPr lang="zh-CN" altLang="en-US" b="1" dirty="0">
              <a:latin typeface="微软雅黑" panose="020B0503020204020204" pitchFamily="34" charset="-122"/>
              <a:ea typeface="微软雅黑" panose="020B0503020204020204" pitchFamily="34" charset="-122"/>
            </a:endParaRPr>
          </a:p>
        </p:txBody>
      </p:sp>
      <p:sp>
        <p:nvSpPr>
          <p:cNvPr id="1049379" name="AutoShape 9"/>
          <p:cNvSpPr/>
          <p:nvPr/>
        </p:nvSpPr>
        <p:spPr>
          <a:xfrm>
            <a:off x="6702743" y="3373755"/>
            <a:ext cx="1223962" cy="1224009"/>
          </a:xfrm>
          <a:prstGeom prst="smileyFace">
            <a:avLst>
              <a:gd name="adj" fmla="val 4653"/>
            </a:avLst>
          </a:prstGeom>
          <a:solidFill>
            <a:schemeClr val="hlink"/>
          </a:solidFill>
          <a:ln w="9525" cap="flat" cmpd="sng">
            <a:solidFill>
              <a:schemeClr val="bg1"/>
            </a:solidFill>
            <a:prstDash val="solid"/>
            <a:headEnd type="none" w="med" len="med"/>
            <a:tailEnd type="none" w="med" len="med"/>
          </a:ln>
        </p:spPr>
        <p:txBody>
          <a:bodyPr wrap="none" anchor="ctr"/>
          <a:lstStyle/>
          <a:p>
            <a:endParaRPr lang="zh-CN" altLang="en-US" b="1" dirty="0">
              <a:latin typeface="微软雅黑" panose="020B0503020204020204" pitchFamily="34" charset="-122"/>
              <a:ea typeface="微软雅黑" panose="020B0503020204020204" pitchFamily="34" charset="-122"/>
            </a:endParaRPr>
          </a:p>
        </p:txBody>
      </p:sp>
      <p:sp>
        <p:nvSpPr>
          <p:cNvPr id="1049380" name="Oval 10"/>
          <p:cNvSpPr/>
          <p:nvPr/>
        </p:nvSpPr>
        <p:spPr>
          <a:xfrm>
            <a:off x="3241040" y="2881630"/>
            <a:ext cx="1223010" cy="2796540"/>
          </a:xfrm>
          <a:prstGeom prst="ellipse">
            <a:avLst/>
          </a:prstGeom>
          <a:solidFill>
            <a:srgbClr val="0070C0"/>
          </a:solidFill>
          <a:ln w="9525" cap="flat" cmpd="sng">
            <a:noFill/>
            <a:prstDash val="solid"/>
            <a:headEnd type="none" w="med" len="med"/>
            <a:tailEnd type="none" w="med" len="med"/>
          </a:ln>
        </p:spPr>
        <p:txBody>
          <a:bodyPr wrap="none" anchor="ctr"/>
          <a:lstStyle/>
          <a:p>
            <a:pPr algn="ctr"/>
            <a:r>
              <a:rPr lang="zh-CN" altLang="en-US" sz="3200" b="1" dirty="0">
                <a:solidFill>
                  <a:schemeClr val="bg1"/>
                </a:solidFill>
                <a:latin typeface="微软雅黑" panose="020B0503020204020204" pitchFamily="34" charset="-122"/>
                <a:ea typeface="微软雅黑" panose="020B0503020204020204" pitchFamily="34" charset="-122"/>
              </a:rPr>
              <a:t>困</a:t>
            </a:r>
            <a:endParaRPr lang="zh-CN" altLang="en-US" sz="3200" b="1" dirty="0">
              <a:solidFill>
                <a:schemeClr val="bg1"/>
              </a:solidFill>
              <a:latin typeface="微软雅黑" panose="020B0503020204020204" pitchFamily="34" charset="-122"/>
              <a:ea typeface="微软雅黑" panose="020B0503020204020204" pitchFamily="34" charset="-122"/>
            </a:endParaRPr>
          </a:p>
          <a:p>
            <a:pPr algn="ctr"/>
            <a:endParaRPr lang="zh-CN" altLang="en-US" sz="3200" b="1" dirty="0">
              <a:solidFill>
                <a:schemeClr val="bg1"/>
              </a:solidFill>
              <a:latin typeface="微软雅黑" panose="020B0503020204020204" pitchFamily="34" charset="-122"/>
              <a:ea typeface="微软雅黑" panose="020B0503020204020204" pitchFamily="34" charset="-122"/>
            </a:endParaRPr>
          </a:p>
          <a:p>
            <a:pPr algn="ctr"/>
            <a:r>
              <a:rPr lang="zh-CN" altLang="en-US" sz="3200" b="1" dirty="0">
                <a:solidFill>
                  <a:schemeClr val="bg1"/>
                </a:solidFill>
                <a:latin typeface="微软雅黑" panose="020B0503020204020204" pitchFamily="34" charset="-122"/>
                <a:ea typeface="微软雅黑" panose="020B0503020204020204" pitchFamily="34" charset="-122"/>
              </a:rPr>
              <a:t>难</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1049381" name="Oval 11"/>
          <p:cNvSpPr/>
          <p:nvPr/>
        </p:nvSpPr>
        <p:spPr>
          <a:xfrm>
            <a:off x="4892040" y="3446780"/>
            <a:ext cx="804545" cy="1612900"/>
          </a:xfrm>
          <a:prstGeom prst="ellipse">
            <a:avLst/>
          </a:prstGeom>
          <a:solidFill>
            <a:srgbClr val="0070C0"/>
          </a:solidFill>
          <a:ln w="9525" cap="flat" cmpd="sng">
            <a:noFill/>
            <a:prstDash val="solid"/>
            <a:headEnd type="none" w="med" len="med"/>
            <a:tailEnd type="none" w="med" len="med"/>
          </a:ln>
        </p:spPr>
        <p:txBody>
          <a:bodyPr wrap="none" anchor="ctr"/>
          <a:lstStyle/>
          <a:p>
            <a:pPr algn="ctr"/>
            <a:r>
              <a:rPr lang="zh-CN" altLang="en-US" b="1" dirty="0">
                <a:solidFill>
                  <a:schemeClr val="bg1"/>
                </a:solidFill>
                <a:latin typeface="微软雅黑" panose="020B0503020204020204" pitchFamily="34" charset="-122"/>
                <a:ea typeface="微软雅黑" panose="020B0503020204020204" pitchFamily="34" charset="-122"/>
              </a:rPr>
              <a:t>梦</a:t>
            </a:r>
            <a:endParaRPr lang="zh-CN" altLang="en-US" b="1" dirty="0">
              <a:solidFill>
                <a:schemeClr val="bg1"/>
              </a:solidFill>
              <a:latin typeface="微软雅黑" panose="020B0503020204020204" pitchFamily="34" charset="-122"/>
              <a:ea typeface="微软雅黑" panose="020B0503020204020204" pitchFamily="34" charset="-122"/>
            </a:endParaRPr>
          </a:p>
          <a:p>
            <a:pPr algn="ctr"/>
            <a:endParaRPr lang="zh-CN" altLang="en-US" b="1" dirty="0">
              <a:solidFill>
                <a:schemeClr val="bg1"/>
              </a:solidFill>
              <a:latin typeface="微软雅黑" panose="020B0503020204020204" pitchFamily="34" charset="-122"/>
              <a:ea typeface="微软雅黑" panose="020B0503020204020204" pitchFamily="34" charset="-122"/>
            </a:endParaRPr>
          </a:p>
          <a:p>
            <a:pPr algn="ctr"/>
            <a:r>
              <a:rPr lang="zh-CN" altLang="en-US" b="1" dirty="0">
                <a:solidFill>
                  <a:schemeClr val="bg1"/>
                </a:solidFill>
                <a:latin typeface="微软雅黑" panose="020B0503020204020204" pitchFamily="34" charset="-122"/>
                <a:ea typeface="微软雅黑" panose="020B0503020204020204" pitchFamily="34" charset="-122"/>
              </a:rPr>
              <a:t>想</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049382" name="Oval 12"/>
          <p:cNvSpPr/>
          <p:nvPr/>
        </p:nvSpPr>
        <p:spPr>
          <a:xfrm>
            <a:off x="8429943" y="3446780"/>
            <a:ext cx="802806" cy="1612812"/>
          </a:xfrm>
          <a:prstGeom prst="ellipse">
            <a:avLst/>
          </a:prstGeom>
          <a:solidFill>
            <a:srgbClr val="0070C0"/>
          </a:solidFill>
          <a:ln w="9525" cap="flat" cmpd="sng">
            <a:noFill/>
            <a:prstDash val="solid"/>
            <a:headEnd type="none" w="med" len="med"/>
            <a:tailEnd type="none" w="med" len="med"/>
          </a:ln>
        </p:spPr>
        <p:txBody>
          <a:bodyPr wrap="none" anchor="ctr"/>
          <a:lstStyle/>
          <a:p>
            <a:pPr algn="ctr"/>
            <a:r>
              <a:rPr lang="zh-CN" altLang="en-US" b="1" dirty="0">
                <a:solidFill>
                  <a:schemeClr val="bg1"/>
                </a:solidFill>
                <a:latin typeface="微软雅黑" panose="020B0503020204020204" pitchFamily="34" charset="-122"/>
                <a:ea typeface="微软雅黑" panose="020B0503020204020204" pitchFamily="34" charset="-122"/>
              </a:rPr>
              <a:t>困</a:t>
            </a:r>
            <a:endParaRPr lang="zh-CN" altLang="en-US" b="1" dirty="0">
              <a:solidFill>
                <a:schemeClr val="bg1"/>
              </a:solidFill>
              <a:latin typeface="微软雅黑" panose="020B0503020204020204" pitchFamily="34" charset="-122"/>
              <a:ea typeface="微软雅黑" panose="020B0503020204020204" pitchFamily="34" charset="-122"/>
            </a:endParaRPr>
          </a:p>
          <a:p>
            <a:pPr algn="ctr"/>
            <a:endParaRPr lang="zh-CN" altLang="en-US" b="1" dirty="0">
              <a:solidFill>
                <a:schemeClr val="bg1"/>
              </a:solidFill>
              <a:latin typeface="微软雅黑" panose="020B0503020204020204" pitchFamily="34" charset="-122"/>
              <a:ea typeface="微软雅黑" panose="020B0503020204020204" pitchFamily="34" charset="-122"/>
            </a:endParaRPr>
          </a:p>
          <a:p>
            <a:pPr algn="ctr"/>
            <a:r>
              <a:rPr lang="zh-CN" altLang="en-US" b="1" dirty="0">
                <a:solidFill>
                  <a:schemeClr val="bg1"/>
                </a:solidFill>
                <a:latin typeface="微软雅黑" panose="020B0503020204020204" pitchFamily="34" charset="-122"/>
                <a:ea typeface="微软雅黑" panose="020B0503020204020204" pitchFamily="34" charset="-122"/>
              </a:rPr>
              <a:t>难</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049383" name="Oval 13"/>
          <p:cNvSpPr/>
          <p:nvPr/>
        </p:nvSpPr>
        <p:spPr>
          <a:xfrm>
            <a:off x="9653905" y="2881630"/>
            <a:ext cx="1224009" cy="2797221"/>
          </a:xfrm>
          <a:prstGeom prst="ellipse">
            <a:avLst/>
          </a:prstGeom>
          <a:solidFill>
            <a:srgbClr val="0070C0"/>
          </a:solidFill>
          <a:ln w="9525" cap="flat" cmpd="sng">
            <a:noFill/>
            <a:prstDash val="solid"/>
            <a:headEnd type="none" w="med" len="med"/>
            <a:tailEnd type="none" w="med" len="med"/>
          </a:ln>
        </p:spPr>
        <p:txBody>
          <a:bodyPr wrap="none" anchor="ctr"/>
          <a:lstStyle/>
          <a:p>
            <a:pPr algn="ctr"/>
            <a:r>
              <a:rPr lang="zh-CN" altLang="en-US" sz="3200" b="1" dirty="0">
                <a:solidFill>
                  <a:schemeClr val="bg1"/>
                </a:solidFill>
                <a:latin typeface="微软雅黑" panose="020B0503020204020204" pitchFamily="34" charset="-122"/>
                <a:ea typeface="微软雅黑" panose="020B0503020204020204" pitchFamily="34" charset="-122"/>
              </a:rPr>
              <a:t>梦</a:t>
            </a:r>
            <a:endParaRPr lang="zh-CN" altLang="en-US" sz="3200" b="1" dirty="0">
              <a:solidFill>
                <a:schemeClr val="bg1"/>
              </a:solidFill>
              <a:latin typeface="微软雅黑" panose="020B0503020204020204" pitchFamily="34" charset="-122"/>
              <a:ea typeface="微软雅黑" panose="020B0503020204020204" pitchFamily="34" charset="-122"/>
            </a:endParaRPr>
          </a:p>
          <a:p>
            <a:pPr algn="ctr"/>
            <a:endParaRPr lang="zh-CN" altLang="en-US" sz="3200" b="1" dirty="0">
              <a:solidFill>
                <a:schemeClr val="bg1"/>
              </a:solidFill>
              <a:latin typeface="微软雅黑" panose="020B0503020204020204" pitchFamily="34" charset="-122"/>
              <a:ea typeface="微软雅黑" panose="020B0503020204020204" pitchFamily="34" charset="-122"/>
            </a:endParaRPr>
          </a:p>
          <a:p>
            <a:pPr algn="ctr"/>
            <a:r>
              <a:rPr lang="zh-CN" altLang="en-US" sz="3200" b="1" dirty="0">
                <a:solidFill>
                  <a:schemeClr val="bg1"/>
                </a:solidFill>
                <a:latin typeface="微软雅黑" panose="020B0503020204020204" pitchFamily="34" charset="-122"/>
                <a:ea typeface="微软雅黑" panose="020B0503020204020204" pitchFamily="34" charset="-122"/>
              </a:rPr>
              <a:t>想</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1049384" name="Line 14"/>
          <p:cNvSpPr/>
          <p:nvPr/>
        </p:nvSpPr>
        <p:spPr>
          <a:xfrm flipV="1">
            <a:off x="2498725" y="3264535"/>
            <a:ext cx="936625" cy="287655"/>
          </a:xfrm>
          <a:prstGeom prst="line">
            <a:avLst/>
          </a:prstGeom>
          <a:ln w="38100" cap="flat" cmpd="sng">
            <a:solidFill>
              <a:schemeClr val="accent2"/>
            </a:solidFill>
            <a:prstDash val="solid"/>
            <a:headEnd type="none" w="med" len="med"/>
            <a:tailEnd type="triangle" w="med" len="med"/>
          </a:ln>
        </p:spPr>
      </p:sp>
      <p:sp>
        <p:nvSpPr>
          <p:cNvPr id="1049385" name="Line 15"/>
          <p:cNvSpPr/>
          <p:nvPr/>
        </p:nvSpPr>
        <p:spPr>
          <a:xfrm rot="660000" flipV="1">
            <a:off x="7931150" y="2881630"/>
            <a:ext cx="1986280" cy="1021715"/>
          </a:xfrm>
          <a:prstGeom prst="line">
            <a:avLst/>
          </a:prstGeom>
          <a:ln w="38100" cap="flat" cmpd="sng">
            <a:solidFill>
              <a:schemeClr val="accent2"/>
            </a:solidFill>
            <a:prstDash val="solid"/>
            <a:headEnd type="none" w="med" len="med"/>
            <a:tailEnd type="triangle" w="med" len="med"/>
          </a:ln>
        </p:spPr>
      </p:sp>
      <p:sp>
        <p:nvSpPr>
          <p:cNvPr id="1049386" name="Text Box 17"/>
          <p:cNvSpPr txBox="1"/>
          <p:nvPr/>
        </p:nvSpPr>
        <p:spPr>
          <a:xfrm>
            <a:off x="1766253" y="4839335"/>
            <a:ext cx="576262" cy="706755"/>
          </a:xfrm>
          <a:prstGeom prst="rect">
            <a:avLst/>
          </a:prstGeom>
          <a:noFill/>
          <a:ln w="9525">
            <a:noFill/>
          </a:ln>
        </p:spPr>
        <p:txBody>
          <a:bodyPr>
            <a:spAutoFit/>
          </a:bodyPr>
          <a:lstStyle/>
          <a:p>
            <a:pPr>
              <a:spcBef>
                <a:spcPct val="50000"/>
              </a:spcBef>
            </a:pPr>
            <a:r>
              <a:rPr lang="en-US" altLang="zh-CN" sz="4000" b="1" dirty="0">
                <a:solidFill>
                  <a:srgbClr val="0070C0"/>
                </a:solidFill>
                <a:latin typeface="微软雅黑" panose="020B0503020204020204" pitchFamily="34" charset="-122"/>
                <a:ea typeface="微软雅黑" panose="020B0503020204020204" pitchFamily="34" charset="-122"/>
              </a:rPr>
              <a:t>A</a:t>
            </a:r>
            <a:endParaRPr lang="en-US" altLang="zh-CN" sz="4000" b="1" dirty="0">
              <a:solidFill>
                <a:srgbClr val="0070C0"/>
              </a:solidFill>
              <a:latin typeface="微软雅黑" panose="020B0503020204020204" pitchFamily="34" charset="-122"/>
              <a:ea typeface="微软雅黑" panose="020B0503020204020204" pitchFamily="34" charset="-122"/>
            </a:endParaRPr>
          </a:p>
        </p:txBody>
      </p:sp>
      <p:sp>
        <p:nvSpPr>
          <p:cNvPr id="1049387" name="Text Box 18"/>
          <p:cNvSpPr txBox="1"/>
          <p:nvPr/>
        </p:nvSpPr>
        <p:spPr>
          <a:xfrm>
            <a:off x="7134543" y="4839335"/>
            <a:ext cx="596900" cy="706755"/>
          </a:xfrm>
          <a:prstGeom prst="rect">
            <a:avLst/>
          </a:prstGeom>
          <a:noFill/>
          <a:ln w="9525">
            <a:noFill/>
          </a:ln>
        </p:spPr>
        <p:txBody>
          <a:bodyPr>
            <a:spAutoFit/>
          </a:bodyPr>
          <a:lstStyle/>
          <a:p>
            <a:r>
              <a:rPr lang="en-US" altLang="zh-CN" sz="4000" b="1" dirty="0">
                <a:solidFill>
                  <a:srgbClr val="0070C0"/>
                </a:solidFill>
                <a:latin typeface="微软雅黑" panose="020B0503020204020204" pitchFamily="34" charset="-122"/>
                <a:ea typeface="微软雅黑" panose="020B0503020204020204" pitchFamily="34" charset="-122"/>
              </a:rPr>
              <a:t>B</a:t>
            </a:r>
            <a:endParaRPr lang="en-US" altLang="zh-CN" sz="4000" b="1" dirty="0">
              <a:solidFill>
                <a:srgbClr val="0070C0"/>
              </a:solidFill>
              <a:latin typeface="微软雅黑" panose="020B0503020204020204" pitchFamily="34" charset="-122"/>
              <a:ea typeface="微软雅黑" panose="020B0503020204020204" pitchFamily="34" charset="-122"/>
            </a:endParaRPr>
          </a:p>
        </p:txBody>
      </p:sp>
      <p:sp>
        <p:nvSpPr>
          <p:cNvPr id="13" name="标题 1"/>
          <p:cNvSpPr txBox="1"/>
          <p:nvPr/>
        </p:nvSpPr>
        <p:spPr>
          <a:xfrm>
            <a:off x="2342663" y="569164"/>
            <a:ext cx="7344817" cy="792088"/>
          </a:xfrm>
        </p:spPr>
        <p:txBody>
          <a:bodyPr/>
          <a:lstStyle/>
          <a:p>
            <a:pPr marL="0" marR="0" lvl="0" indent="0" algn="ctr" defTabSz="1219200" rtl="0" eaLnBrk="1" fontAlgn="auto" latinLnBrk="0" hangingPunct="1">
              <a:lnSpc>
                <a:spcPct val="100000"/>
              </a:lnSpc>
              <a:spcBef>
                <a:spcPct val="0"/>
              </a:spcBef>
              <a:spcAft>
                <a:spcPts val="0"/>
              </a:spcAft>
              <a:buClrTx/>
              <a:buSzTx/>
              <a:buFontTx/>
              <a:buNone/>
              <a:defRPr/>
            </a:pPr>
            <a:r>
              <a:rPr lang="zh-CN" altLang="en-US" sz="4000" b="1" dirty="0" smtClean="0">
                <a:solidFill>
                  <a:srgbClr val="FF0000"/>
                </a:solidFill>
                <a:latin typeface="+mj-lt"/>
                <a:ea typeface="+mj-ea"/>
                <a:cs typeface="+mj-cs"/>
              </a:rPr>
              <a:t>大成功者一定是大梦想者</a:t>
            </a:r>
            <a:endParaRPr kumimoji="0" lang="zh-CN" altLang="en-US" sz="4000" b="1"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transition spd="slow" advClick="0" advTm="3000">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stretch>
            <a:fillRect/>
          </a:stretch>
        </p:blipFill>
        <p:spPr>
          <a:xfrm>
            <a:off x="-57141" y="0"/>
            <a:ext cx="12287895" cy="4077866"/>
          </a:xfrm>
          <a:prstGeom prst="rect">
            <a:avLst/>
          </a:prstGeom>
          <a:ln>
            <a:noFill/>
          </a:ln>
          <a:effectLst/>
        </p:spPr>
      </p:pic>
      <p:sp>
        <p:nvSpPr>
          <p:cNvPr id="11" name="矩形 10"/>
          <p:cNvSpPr/>
          <p:nvPr/>
        </p:nvSpPr>
        <p:spPr>
          <a:xfrm>
            <a:off x="-97482" y="3944863"/>
            <a:ext cx="12287895" cy="1366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4546600" y="3600450"/>
            <a:ext cx="3098800" cy="825500"/>
          </a:xfrm>
          <a:prstGeom prst="roundRect">
            <a:avLst/>
          </a:prstGeom>
          <a:gradFill flip="none" rotWithShape="1">
            <a:gsLst>
              <a:gs pos="20000">
                <a:srgbClr val="BFBFBF"/>
              </a:gs>
              <a:gs pos="80000">
                <a:srgbClr val="FFFFFF"/>
              </a:gs>
              <a:gs pos="100000">
                <a:schemeClr val="accent1">
                  <a:tint val="0"/>
                </a:schemeClr>
              </a:gs>
            </a:gsLst>
            <a:lin ang="2700000" scaled="1"/>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a:solidFill>
                  <a:schemeClr val="tx2"/>
                </a:solidFill>
                <a:latin typeface="微软雅黑" panose="020B0503020204020204" pitchFamily="34" charset="-122"/>
                <a:ea typeface="微软雅黑" panose="020B0503020204020204" pitchFamily="34" charset="-122"/>
              </a:rPr>
              <a:t>寄语</a:t>
            </a:r>
            <a:endParaRPr lang="zh-CN" altLang="en-US" sz="4400" b="1">
              <a:solidFill>
                <a:schemeClr val="tx2"/>
              </a:solidFill>
              <a:latin typeface="微软雅黑" panose="020B0503020204020204" pitchFamily="34" charset="-122"/>
              <a:ea typeface="微软雅黑" panose="020B0503020204020204" pitchFamily="34" charset="-122"/>
            </a:endParaRPr>
          </a:p>
        </p:txBody>
      </p:sp>
      <p:sp>
        <p:nvSpPr>
          <p:cNvPr id="6" name="矩形 5"/>
          <p:cNvSpPr/>
          <p:nvPr/>
        </p:nvSpPr>
        <p:spPr>
          <a:xfrm>
            <a:off x="469329" y="4542562"/>
            <a:ext cx="11253342" cy="737235"/>
          </a:xfrm>
          <a:prstGeom prst="rect">
            <a:avLst/>
          </a:prstGeom>
        </p:spPr>
        <p:txBody>
          <a:bodyPr wrap="square">
            <a:spAutoFit/>
          </a:bodyPr>
          <a:lstStyle/>
          <a:p>
            <a:pPr algn="ctr">
              <a:lnSpc>
                <a:spcPct val="150000"/>
              </a:lnSpc>
            </a:pPr>
            <a:r>
              <a:rPr lang="en-US" altLang="zh-CN" sz="2800" b="1" dirty="0">
                <a:solidFill>
                  <a:schemeClr val="tx1">
                    <a:lumMod val="90000"/>
                    <a:lumOff val="10000"/>
                  </a:schemeClr>
                </a:solidFill>
                <a:latin typeface="微软雅黑" panose="020B0503020204020204" pitchFamily="34" charset="-122"/>
                <a:ea typeface="微软雅黑" panose="020B0503020204020204" pitchFamily="34" charset="-122"/>
              </a:rPr>
              <a:t>crowd1</a:t>
            </a:r>
            <a:r>
              <a:rPr lang="zh-CN" altLang="en-US" sz="2800" b="1" dirty="0">
                <a:solidFill>
                  <a:schemeClr val="tx1">
                    <a:lumMod val="90000"/>
                    <a:lumOff val="10000"/>
                  </a:schemeClr>
                </a:solidFill>
                <a:latin typeface="微软雅黑" panose="020B0503020204020204" pitchFamily="34" charset="-122"/>
                <a:ea typeface="微软雅黑" panose="020B0503020204020204" pitchFamily="34" charset="-122"/>
              </a:rPr>
              <a:t>是时代的产物，是互联网时代给我们最真实最现实的管道回报</a:t>
            </a:r>
            <a:endParaRPr lang="zh-CN" altLang="en-US" sz="2800" b="1" dirty="0">
              <a:solidFill>
                <a:schemeClr val="tx1">
                  <a:lumMod val="90000"/>
                  <a:lumOff val="10000"/>
                </a:schemeClr>
              </a:solidFill>
              <a:latin typeface="微软雅黑" panose="020B0503020204020204" pitchFamily="34" charset="-122"/>
              <a:ea typeface="微软雅黑" panose="020B0503020204020204" pitchFamily="34" charset="-122"/>
            </a:endParaRPr>
          </a:p>
        </p:txBody>
      </p:sp>
      <p:sp>
        <p:nvSpPr>
          <p:cNvPr id="7" name="燕尾形 6"/>
          <p:cNvSpPr/>
          <p:nvPr/>
        </p:nvSpPr>
        <p:spPr>
          <a:xfrm rot="5400000">
            <a:off x="5937250" y="6262256"/>
            <a:ext cx="317500" cy="457200"/>
          </a:xfrm>
          <a:prstGeom prst="chevron">
            <a:avLst/>
          </a:prstGeom>
          <a:solidFill>
            <a:schemeClr val="accent1"/>
          </a:solidFill>
          <a:ln w="28575">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a:solidFill>
                <a:srgbClr val="FF6668"/>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8" name="椭圆 7"/>
          <p:cNvSpPr/>
          <p:nvPr/>
        </p:nvSpPr>
        <p:spPr>
          <a:xfrm>
            <a:off x="6073141" y="5975154"/>
            <a:ext cx="45719" cy="45719"/>
          </a:xfrm>
          <a:prstGeom prst="ellipse">
            <a:avLst/>
          </a:prstGeom>
          <a:solidFill>
            <a:schemeClr val="accent1"/>
          </a:solidFill>
          <a:ln w="28575">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a:solidFill>
                <a:srgbClr val="FF6668"/>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9" name="椭圆 8"/>
          <p:cNvSpPr/>
          <p:nvPr/>
        </p:nvSpPr>
        <p:spPr>
          <a:xfrm>
            <a:off x="6034566" y="6221828"/>
            <a:ext cx="122869" cy="122869"/>
          </a:xfrm>
          <a:prstGeom prst="ellipse">
            <a:avLst/>
          </a:prstGeom>
          <a:solidFill>
            <a:schemeClr val="accent1"/>
          </a:solidFill>
          <a:ln w="28575">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a:solidFill>
                <a:srgbClr val="FF6668"/>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 name="椭圆 9"/>
          <p:cNvSpPr/>
          <p:nvPr/>
        </p:nvSpPr>
        <p:spPr>
          <a:xfrm>
            <a:off x="6045362" y="6069428"/>
            <a:ext cx="101277" cy="101277"/>
          </a:xfrm>
          <a:prstGeom prst="ellipse">
            <a:avLst/>
          </a:prstGeom>
          <a:solidFill>
            <a:schemeClr val="accent1"/>
          </a:solidFill>
          <a:ln w="28575">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a:solidFill>
                <a:srgbClr val="FF6668"/>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cstate="email"/>
          <a:stretch>
            <a:fillRect/>
          </a:stretch>
        </p:blipFill>
        <p:spPr>
          <a:xfrm>
            <a:off x="7414077" y="249911"/>
            <a:ext cx="4308594" cy="4418894"/>
          </a:xfrm>
          <a:prstGeom prst="rect">
            <a:avLst/>
          </a:prstGeom>
        </p:spPr>
      </p:pic>
      <p:pic>
        <p:nvPicPr>
          <p:cNvPr id="12" name="图片 11"/>
          <p:cNvPicPr>
            <a:picLocks noChangeAspect="1"/>
          </p:cNvPicPr>
          <p:nvPr/>
        </p:nvPicPr>
        <p:blipFill>
          <a:blip r:embed="rId3" cstate="email"/>
          <a:stretch>
            <a:fillRect/>
          </a:stretch>
        </p:blipFill>
        <p:spPr>
          <a:xfrm rot="17608600">
            <a:off x="2736925" y="1292457"/>
            <a:ext cx="983831" cy="413209"/>
          </a:xfrm>
          <a:prstGeom prst="rect">
            <a:avLst/>
          </a:prstGeom>
        </p:spPr>
      </p:pic>
      <p:sp>
        <p:nvSpPr>
          <p:cNvPr id="2" name="PA_文本框 7"/>
          <p:cNvSpPr txBox="1"/>
          <p:nvPr>
            <p:custDataLst>
              <p:tags r:id="rId4"/>
            </p:custDataLst>
          </p:nvPr>
        </p:nvSpPr>
        <p:spPr>
          <a:xfrm>
            <a:off x="374015" y="2770505"/>
            <a:ext cx="7559040" cy="829945"/>
          </a:xfrm>
          <a:prstGeom prst="rect">
            <a:avLst/>
          </a:prstGeom>
          <a:noFill/>
          <a:effectLst/>
        </p:spPr>
        <p:txBody>
          <a:bodyPr wrap="square" rtlCol="0">
            <a:spAutoFit/>
          </a:bodyPr>
          <a:lstStyle/>
          <a:p>
            <a:pPr algn="ctr"/>
            <a:r>
              <a:rPr lang="en-US" altLang="zh-CN" sz="4800" b="1">
                <a:solidFill>
                  <a:srgbClr val="0000FF"/>
                </a:solidFill>
                <a:effectLst/>
                <a:latin typeface="微软雅黑" panose="020B0503020204020204" pitchFamily="34" charset="-122"/>
                <a:ea typeface="微软雅黑" panose="020B0503020204020204" pitchFamily="34" charset="-122"/>
              </a:rPr>
              <a:t>impossible is nothing</a:t>
            </a:r>
            <a:endParaRPr lang="en-US" altLang="zh-CN" sz="4800" b="1">
              <a:solidFill>
                <a:srgbClr val="0000FF"/>
              </a:solidFill>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44" presetClass="path" presetSubtype="0" accel="50000" decel="50000" fill="hold" nodeType="withEffect">
                                  <p:stCondLst>
                                    <p:cond delay="0"/>
                                  </p:stCondLst>
                                  <p:childTnLst>
                                    <p:animMotion origin="layout" path="M -3.35806E-07 1.48148E-06 L 0.23376 0.06204 C 0.28439 0.075 0.35624 0.10069 0.43212 0.13241 C 0.5179 0.16852 0.58623 0.20162 0.63374 0.22963 L 0.86021 0.36042" pathEditMode="relative" rAng="797400" ptsTypes="FffFF">
                                      <p:cBhvr>
                                        <p:cTn id="8" dur="3300" spd="-100000" fill="hold"/>
                                        <p:tgtEl>
                                          <p:spTgt spid="12"/>
                                        </p:tgtEl>
                                        <p:attrNameLst>
                                          <p:attrName>ppt_x</p:attrName>
                                          <p:attrName>ppt_y</p:attrName>
                                        </p:attrNameLst>
                                      </p:cBhvr>
                                      <p:rCtr x="43316" y="1571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65128" y="1707593"/>
            <a:ext cx="2155981" cy="125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3600" b="1" cap="all">
                <a:gradFill>
                  <a:gsLst>
                    <a:gs pos="5000">
                      <a:srgbClr val="BD1032"/>
                    </a:gs>
                    <a:gs pos="36000">
                      <a:srgbClr val="55020D"/>
                    </a:gs>
                    <a:gs pos="68000">
                      <a:srgbClr val="E13377"/>
                    </a:gs>
                    <a:gs pos="100000">
                      <a:srgbClr val="ED8571"/>
                    </a:gs>
                  </a:gsLst>
                  <a:lin ang="5400000" scaled="1"/>
                </a:gradFill>
                <a:latin typeface="微软雅黑" panose="020B0503020204020204" pitchFamily="34" charset="-122"/>
                <a:ea typeface="微软雅黑" panose="020B0503020204020204" pitchFamily="3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r>
              <a:rPr lang="zh-CN" altLang="en-US" sz="7585">
                <a:solidFill>
                  <a:schemeClr val="tx2"/>
                </a:solidFill>
                <a:sym typeface="+mn-lt"/>
              </a:rPr>
              <a:t>目录</a:t>
            </a:r>
            <a:endParaRPr lang="zh-CN" altLang="en-US" sz="7585">
              <a:solidFill>
                <a:schemeClr val="tx2"/>
              </a:solidFill>
            </a:endParaRPr>
          </a:p>
        </p:txBody>
      </p:sp>
      <p:sp>
        <p:nvSpPr>
          <p:cNvPr id="3" name="文本框 2"/>
          <p:cNvSpPr txBox="1"/>
          <p:nvPr/>
        </p:nvSpPr>
        <p:spPr>
          <a:xfrm>
            <a:off x="959988" y="2733240"/>
            <a:ext cx="2366257" cy="652145"/>
          </a:xfrm>
          <a:prstGeom prst="rect">
            <a:avLst/>
          </a:prstGeom>
          <a:noFill/>
        </p:spPr>
        <p:txBody>
          <a:bodyPr wrap="square" rtlCol="0">
            <a:spAutoFit/>
          </a:bodyPr>
          <a:lstStyle/>
          <a:p>
            <a:pPr algn="ctr">
              <a:lnSpc>
                <a:spcPct val="120000"/>
              </a:lnSpc>
            </a:pPr>
            <a:r>
              <a:rPr lang="en-US" altLang="zh-CN" sz="3035" cap="all">
                <a:solidFill>
                  <a:schemeClr val="tx2"/>
                </a:solidFill>
                <a:latin typeface="Franklin Gothic Book" panose="020B0503020102020204" pitchFamily="34" charset="0"/>
                <a:ea typeface="Cambria Math" panose="02040503050406030204" pitchFamily="18" charset="0"/>
                <a:cs typeface="+mn-ea"/>
                <a:sym typeface="+mn-lt"/>
              </a:rPr>
              <a:t>contents</a:t>
            </a:r>
            <a:endParaRPr lang="zh-CN" altLang="en-US" sz="3035" cap="all">
              <a:solidFill>
                <a:schemeClr val="tx2"/>
              </a:solidFill>
              <a:latin typeface="Franklin Gothic Book" panose="020B0503020102020204" pitchFamily="34" charset="0"/>
              <a:cs typeface="+mn-ea"/>
              <a:sym typeface="+mn-lt"/>
            </a:endParaRPr>
          </a:p>
        </p:txBody>
      </p:sp>
      <p:sp>
        <p:nvSpPr>
          <p:cNvPr id="4" name="圆角矩形 3"/>
          <p:cNvSpPr/>
          <p:nvPr/>
        </p:nvSpPr>
        <p:spPr>
          <a:xfrm>
            <a:off x="3909629" y="491314"/>
            <a:ext cx="6981369" cy="584109"/>
          </a:xfrm>
          <a:prstGeom prst="roundRect">
            <a:avLst/>
          </a:prstGeom>
          <a:solidFill>
            <a:schemeClr val="bg2">
              <a:alpha val="78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391" tIns="45695" rIns="91391" bIns="45695" rtlCol="0" anchor="ctr"/>
          <a:lstStyle/>
          <a:p>
            <a:pPr algn="ctr"/>
            <a:endParaRPr lang="zh-CN" altLang="en-US" sz="1800" b="1">
              <a:solidFill>
                <a:schemeClr val="bg1"/>
              </a:solidFill>
            </a:endParaRPr>
          </a:p>
        </p:txBody>
      </p:sp>
      <p:sp>
        <p:nvSpPr>
          <p:cNvPr id="5" name="矩形 4"/>
          <p:cNvSpPr/>
          <p:nvPr/>
        </p:nvSpPr>
        <p:spPr>
          <a:xfrm>
            <a:off x="4732363" y="579527"/>
            <a:ext cx="1960880" cy="521970"/>
          </a:xfrm>
          <a:prstGeom prst="rect">
            <a:avLst/>
          </a:prstGeom>
          <a:effectLst/>
        </p:spPr>
        <p:txBody>
          <a:bodyPr wrap="none">
            <a:spAutoFit/>
          </a:bodyPr>
          <a:lstStyle/>
          <a:p>
            <a:pPr>
              <a:defRPr/>
            </a:pPr>
            <a:r>
              <a:rPr lang="zh-CN" altLang="en-US" sz="2800" b="1">
                <a:solidFill>
                  <a:schemeClr val="bg1"/>
                </a:solidFill>
                <a:latin typeface="Franklin Gothic Medium" panose="020B0603020102020204" pitchFamily="34" charset="0"/>
                <a:ea typeface="微软雅黑" panose="020B0503020204020204" pitchFamily="34" charset="-122"/>
              </a:rPr>
              <a:t>什么是梦想</a:t>
            </a:r>
            <a:endParaRPr lang="zh-CN" altLang="en-US" sz="2800" b="1">
              <a:solidFill>
                <a:schemeClr val="bg1"/>
              </a:solidFill>
              <a:latin typeface="Franklin Gothic Medium" panose="020B0603020102020204" pitchFamily="34" charset="0"/>
              <a:ea typeface="微软雅黑" panose="020B0503020204020204" pitchFamily="34" charset="-122"/>
            </a:endParaRPr>
          </a:p>
        </p:txBody>
      </p:sp>
      <p:sp>
        <p:nvSpPr>
          <p:cNvPr id="6" name="椭圆 5"/>
          <p:cNvSpPr/>
          <p:nvPr/>
        </p:nvSpPr>
        <p:spPr>
          <a:xfrm>
            <a:off x="4114604" y="549906"/>
            <a:ext cx="467171" cy="467171"/>
          </a:xfrm>
          <a:prstGeom prst="ellipse">
            <a:avLst/>
          </a:prstGeom>
          <a:solidFill>
            <a:schemeClr val="accent2"/>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1800" b="1">
                <a:solidFill>
                  <a:schemeClr val="bg1"/>
                </a:solidFill>
                <a:latin typeface="Impact" panose="020B0806030902050204" pitchFamily="34" charset="0"/>
                <a:cs typeface="+mn-ea"/>
              </a:rPr>
              <a:t>1</a:t>
            </a:r>
            <a:endParaRPr lang="en-US" altLang="zh-CN" sz="1800" b="1">
              <a:solidFill>
                <a:schemeClr val="bg1"/>
              </a:solidFill>
              <a:latin typeface="Impact" panose="020B0806030902050204" pitchFamily="34" charset="0"/>
              <a:cs typeface="+mn-ea"/>
            </a:endParaRPr>
          </a:p>
        </p:txBody>
      </p:sp>
      <p:sp>
        <p:nvSpPr>
          <p:cNvPr id="7" name="圆角矩形 6"/>
          <p:cNvSpPr/>
          <p:nvPr/>
        </p:nvSpPr>
        <p:spPr>
          <a:xfrm>
            <a:off x="3909629" y="1222720"/>
            <a:ext cx="6981369" cy="584109"/>
          </a:xfrm>
          <a:prstGeom prst="roundRect">
            <a:avLst/>
          </a:prstGeom>
          <a:solidFill>
            <a:schemeClr val="bg2">
              <a:alpha val="78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391" tIns="45695" rIns="91391" bIns="45695" rtlCol="0" anchor="ctr"/>
          <a:lstStyle/>
          <a:p>
            <a:pPr algn="ctr"/>
            <a:endParaRPr lang="zh-CN" altLang="en-US" sz="1800" b="1">
              <a:solidFill>
                <a:schemeClr val="bg1"/>
              </a:solidFill>
            </a:endParaRPr>
          </a:p>
        </p:txBody>
      </p:sp>
      <p:sp>
        <p:nvSpPr>
          <p:cNvPr id="8" name="矩形 7"/>
          <p:cNvSpPr/>
          <p:nvPr/>
        </p:nvSpPr>
        <p:spPr>
          <a:xfrm>
            <a:off x="4732363" y="1310752"/>
            <a:ext cx="5161280" cy="521970"/>
          </a:xfrm>
          <a:prstGeom prst="rect">
            <a:avLst/>
          </a:prstGeom>
          <a:effectLst/>
        </p:spPr>
        <p:txBody>
          <a:bodyPr wrap="none">
            <a:spAutoFit/>
          </a:bodyPr>
          <a:lstStyle/>
          <a:p>
            <a:pPr>
              <a:defRPr/>
            </a:pPr>
            <a:r>
              <a:rPr lang="zh-CN" altLang="en-US" sz="2800" b="1">
                <a:solidFill>
                  <a:schemeClr val="bg1"/>
                </a:solidFill>
                <a:latin typeface="Franklin Gothic Medium" panose="020B0603020102020204" pitchFamily="34" charset="0"/>
                <a:ea typeface="微软雅黑" panose="020B0503020204020204" pitchFamily="34" charset="-122"/>
              </a:rPr>
              <a:t>人究竟梦想什么？（八个需求）</a:t>
            </a:r>
            <a:endParaRPr lang="zh-CN" altLang="en-US" sz="2800" b="1">
              <a:solidFill>
                <a:schemeClr val="bg1"/>
              </a:solidFill>
              <a:latin typeface="Franklin Gothic Medium" panose="020B0603020102020204" pitchFamily="34" charset="0"/>
              <a:ea typeface="微软雅黑" panose="020B0503020204020204" pitchFamily="34" charset="-122"/>
            </a:endParaRPr>
          </a:p>
        </p:txBody>
      </p:sp>
      <p:sp>
        <p:nvSpPr>
          <p:cNvPr id="9" name="椭圆 8"/>
          <p:cNvSpPr/>
          <p:nvPr/>
        </p:nvSpPr>
        <p:spPr>
          <a:xfrm>
            <a:off x="4114604" y="1281131"/>
            <a:ext cx="467171" cy="467171"/>
          </a:xfrm>
          <a:prstGeom prst="ellipse">
            <a:avLst/>
          </a:prstGeom>
          <a:solidFill>
            <a:schemeClr val="accent2"/>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1800" b="1">
                <a:solidFill>
                  <a:schemeClr val="bg1"/>
                </a:solidFill>
                <a:latin typeface="Impact" panose="020B0806030902050204" pitchFamily="34" charset="0"/>
                <a:cs typeface="+mn-ea"/>
              </a:rPr>
              <a:t>2</a:t>
            </a:r>
            <a:endParaRPr lang="en-US" altLang="zh-CN" sz="1800" b="1">
              <a:solidFill>
                <a:schemeClr val="bg1"/>
              </a:solidFill>
              <a:latin typeface="Impact" panose="020B0806030902050204" pitchFamily="34" charset="0"/>
              <a:cs typeface="+mn-ea"/>
            </a:endParaRPr>
          </a:p>
        </p:txBody>
      </p:sp>
      <p:sp>
        <p:nvSpPr>
          <p:cNvPr id="10" name="圆角矩形 9"/>
          <p:cNvSpPr/>
          <p:nvPr/>
        </p:nvSpPr>
        <p:spPr>
          <a:xfrm>
            <a:off x="3909629" y="1954126"/>
            <a:ext cx="6981369" cy="584109"/>
          </a:xfrm>
          <a:prstGeom prst="roundRect">
            <a:avLst/>
          </a:prstGeom>
          <a:solidFill>
            <a:schemeClr val="bg2">
              <a:alpha val="78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391" tIns="45695" rIns="91391" bIns="45695" rtlCol="0" anchor="ctr"/>
          <a:lstStyle/>
          <a:p>
            <a:pPr algn="ctr"/>
            <a:endParaRPr lang="zh-CN" altLang="en-US" sz="1800" b="1">
              <a:solidFill>
                <a:schemeClr val="bg1"/>
              </a:solidFill>
            </a:endParaRPr>
          </a:p>
        </p:txBody>
      </p:sp>
      <p:sp>
        <p:nvSpPr>
          <p:cNvPr id="11" name="矩形 10"/>
          <p:cNvSpPr/>
          <p:nvPr/>
        </p:nvSpPr>
        <p:spPr>
          <a:xfrm>
            <a:off x="4732363" y="2041978"/>
            <a:ext cx="6228080" cy="521970"/>
          </a:xfrm>
          <a:prstGeom prst="rect">
            <a:avLst/>
          </a:prstGeom>
          <a:effectLst/>
        </p:spPr>
        <p:txBody>
          <a:bodyPr wrap="none">
            <a:spAutoFit/>
          </a:bodyPr>
          <a:lstStyle/>
          <a:p>
            <a:pPr>
              <a:defRPr/>
            </a:pPr>
            <a:r>
              <a:rPr lang="zh-CN" altLang="en-US" sz="2800" b="1">
                <a:solidFill>
                  <a:schemeClr val="bg1"/>
                </a:solidFill>
                <a:latin typeface="Franklin Gothic Medium" panose="020B0603020102020204" pitchFamily="34" charset="0"/>
                <a:ea typeface="微软雅黑" panose="020B0503020204020204" pitchFamily="34" charset="-122"/>
              </a:rPr>
              <a:t>你究竟要什么？要多少？什么时间要？</a:t>
            </a:r>
            <a:endParaRPr lang="zh-CN" altLang="en-US" sz="2800" b="1">
              <a:solidFill>
                <a:schemeClr val="bg1"/>
              </a:solidFill>
              <a:latin typeface="Franklin Gothic Medium" panose="020B0603020102020204" pitchFamily="34" charset="0"/>
              <a:ea typeface="微软雅黑" panose="020B0503020204020204" pitchFamily="34" charset="-122"/>
            </a:endParaRPr>
          </a:p>
        </p:txBody>
      </p:sp>
      <p:sp>
        <p:nvSpPr>
          <p:cNvPr id="12" name="椭圆 11"/>
          <p:cNvSpPr/>
          <p:nvPr/>
        </p:nvSpPr>
        <p:spPr>
          <a:xfrm>
            <a:off x="4114604" y="2012355"/>
            <a:ext cx="467171" cy="467171"/>
          </a:xfrm>
          <a:prstGeom prst="ellipse">
            <a:avLst/>
          </a:prstGeom>
          <a:solidFill>
            <a:schemeClr val="accent2"/>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1800" b="1">
                <a:solidFill>
                  <a:schemeClr val="bg1"/>
                </a:solidFill>
                <a:latin typeface="Impact" panose="020B0806030902050204" pitchFamily="34" charset="0"/>
                <a:cs typeface="+mn-ea"/>
              </a:rPr>
              <a:t>3</a:t>
            </a:r>
            <a:endParaRPr lang="en-US" altLang="zh-CN" sz="1800" b="1">
              <a:solidFill>
                <a:schemeClr val="bg1"/>
              </a:solidFill>
              <a:latin typeface="Impact" panose="020B0806030902050204" pitchFamily="34" charset="0"/>
              <a:cs typeface="+mn-ea"/>
            </a:endParaRPr>
          </a:p>
        </p:txBody>
      </p:sp>
      <p:sp>
        <p:nvSpPr>
          <p:cNvPr id="13" name="圆角矩形 12"/>
          <p:cNvSpPr/>
          <p:nvPr/>
        </p:nvSpPr>
        <p:spPr>
          <a:xfrm>
            <a:off x="3909629" y="2694420"/>
            <a:ext cx="6981369" cy="584109"/>
          </a:xfrm>
          <a:prstGeom prst="roundRect">
            <a:avLst/>
          </a:prstGeom>
          <a:solidFill>
            <a:schemeClr val="bg2">
              <a:alpha val="78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391" tIns="45695" rIns="91391" bIns="45695" rtlCol="0" anchor="ctr"/>
          <a:lstStyle/>
          <a:p>
            <a:pPr algn="ctr"/>
            <a:endParaRPr lang="zh-CN" altLang="en-US" sz="1800" b="1">
              <a:solidFill>
                <a:schemeClr val="bg1"/>
              </a:solidFill>
            </a:endParaRPr>
          </a:p>
        </p:txBody>
      </p:sp>
      <p:sp>
        <p:nvSpPr>
          <p:cNvPr id="14" name="矩形 13"/>
          <p:cNvSpPr/>
          <p:nvPr/>
        </p:nvSpPr>
        <p:spPr>
          <a:xfrm>
            <a:off x="4732363" y="2782230"/>
            <a:ext cx="3738880" cy="521970"/>
          </a:xfrm>
          <a:prstGeom prst="rect">
            <a:avLst/>
          </a:prstGeom>
          <a:effectLst/>
        </p:spPr>
        <p:txBody>
          <a:bodyPr wrap="none">
            <a:spAutoFit/>
          </a:bodyPr>
          <a:lstStyle/>
          <a:p>
            <a:pPr>
              <a:defRPr/>
            </a:pPr>
            <a:r>
              <a:rPr lang="zh-CN" altLang="en-US" sz="2800" b="1">
                <a:solidFill>
                  <a:schemeClr val="bg1"/>
                </a:solidFill>
                <a:latin typeface="Franklin Gothic Medium" panose="020B0603020102020204" pitchFamily="34" charset="0"/>
                <a:ea typeface="微软雅黑" panose="020B0503020204020204" pitchFamily="34" charset="-122"/>
              </a:rPr>
              <a:t>经济独立意味着什么？</a:t>
            </a:r>
            <a:endParaRPr lang="zh-CN" altLang="en-US" sz="2800" b="1">
              <a:solidFill>
                <a:schemeClr val="bg1"/>
              </a:solidFill>
              <a:latin typeface="Franklin Gothic Medium" panose="020B0603020102020204" pitchFamily="34" charset="0"/>
              <a:ea typeface="微软雅黑" panose="020B0503020204020204" pitchFamily="34" charset="-122"/>
            </a:endParaRPr>
          </a:p>
        </p:txBody>
      </p:sp>
      <p:sp>
        <p:nvSpPr>
          <p:cNvPr id="15" name="椭圆 14"/>
          <p:cNvSpPr/>
          <p:nvPr/>
        </p:nvSpPr>
        <p:spPr>
          <a:xfrm>
            <a:off x="4114604" y="2752609"/>
            <a:ext cx="467171" cy="467171"/>
          </a:xfrm>
          <a:prstGeom prst="ellipse">
            <a:avLst/>
          </a:prstGeom>
          <a:solidFill>
            <a:schemeClr val="accent2"/>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1800" b="1">
                <a:solidFill>
                  <a:schemeClr val="bg1"/>
                </a:solidFill>
                <a:latin typeface="Impact" panose="020B0806030902050204" pitchFamily="34" charset="0"/>
                <a:cs typeface="+mn-ea"/>
              </a:rPr>
              <a:t>4</a:t>
            </a:r>
            <a:endParaRPr lang="en-US" altLang="zh-CN" sz="1800" b="1">
              <a:solidFill>
                <a:schemeClr val="bg1"/>
              </a:solidFill>
              <a:latin typeface="Impact" panose="020B0806030902050204" pitchFamily="34" charset="0"/>
              <a:cs typeface="+mn-ea"/>
            </a:endParaRPr>
          </a:p>
        </p:txBody>
      </p:sp>
      <p:pic>
        <p:nvPicPr>
          <p:cNvPr id="16" name="图片 15"/>
          <p:cNvPicPr>
            <a:picLocks noChangeAspect="1"/>
          </p:cNvPicPr>
          <p:nvPr/>
        </p:nvPicPr>
        <p:blipFill>
          <a:blip r:embed="rId1"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238998" y="4263426"/>
            <a:ext cx="7631245" cy="2638626"/>
          </a:xfrm>
          <a:prstGeom prst="rect">
            <a:avLst/>
          </a:prstGeom>
        </p:spPr>
      </p:pic>
      <p:sp>
        <p:nvSpPr>
          <p:cNvPr id="17" name="圆角矩形 16"/>
          <p:cNvSpPr/>
          <p:nvPr/>
        </p:nvSpPr>
        <p:spPr>
          <a:xfrm>
            <a:off x="3938835" y="3425826"/>
            <a:ext cx="6981369" cy="584109"/>
          </a:xfrm>
          <a:prstGeom prst="roundRect">
            <a:avLst/>
          </a:prstGeom>
          <a:solidFill>
            <a:schemeClr val="bg2">
              <a:alpha val="78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391" tIns="45695" rIns="91391" bIns="45695" rtlCol="0" anchor="ctr"/>
          <a:lstStyle/>
          <a:p>
            <a:pPr algn="ctr"/>
            <a:endParaRPr lang="zh-CN" altLang="en-US" sz="1800" b="1">
              <a:solidFill>
                <a:schemeClr val="bg1"/>
              </a:solidFill>
            </a:endParaRPr>
          </a:p>
        </p:txBody>
      </p:sp>
      <p:sp>
        <p:nvSpPr>
          <p:cNvPr id="18" name="矩形 17"/>
          <p:cNvSpPr/>
          <p:nvPr/>
        </p:nvSpPr>
        <p:spPr>
          <a:xfrm>
            <a:off x="4761568" y="3514039"/>
            <a:ext cx="3027680" cy="521970"/>
          </a:xfrm>
          <a:prstGeom prst="rect">
            <a:avLst/>
          </a:prstGeom>
          <a:effectLst/>
        </p:spPr>
        <p:txBody>
          <a:bodyPr wrap="none">
            <a:spAutoFit/>
          </a:bodyPr>
          <a:lstStyle/>
          <a:p>
            <a:pPr>
              <a:defRPr/>
            </a:pPr>
            <a:r>
              <a:rPr lang="zh-CN" altLang="en-US" sz="2800" b="1">
                <a:solidFill>
                  <a:schemeClr val="bg1"/>
                </a:solidFill>
                <a:latin typeface="Franklin Gothic Medium" panose="020B0603020102020204" pitchFamily="34" charset="0"/>
                <a:ea typeface="微软雅黑" panose="020B0503020204020204" pitchFamily="34" charset="-122"/>
              </a:rPr>
              <a:t>经济独立如何实现</a:t>
            </a:r>
            <a:endParaRPr lang="zh-CN" altLang="en-US" sz="2800" b="1">
              <a:solidFill>
                <a:schemeClr val="bg1"/>
              </a:solidFill>
              <a:latin typeface="Franklin Gothic Medium" panose="020B0603020102020204" pitchFamily="34" charset="0"/>
              <a:ea typeface="微软雅黑" panose="020B0503020204020204" pitchFamily="34" charset="-122"/>
            </a:endParaRPr>
          </a:p>
        </p:txBody>
      </p:sp>
      <p:sp>
        <p:nvSpPr>
          <p:cNvPr id="19" name="椭圆 18"/>
          <p:cNvSpPr/>
          <p:nvPr/>
        </p:nvSpPr>
        <p:spPr>
          <a:xfrm>
            <a:off x="4143810" y="3484417"/>
            <a:ext cx="467171" cy="467171"/>
          </a:xfrm>
          <a:prstGeom prst="ellipse">
            <a:avLst/>
          </a:prstGeom>
          <a:solidFill>
            <a:schemeClr val="accent2"/>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1800" b="1">
                <a:solidFill>
                  <a:schemeClr val="bg1"/>
                </a:solidFill>
                <a:latin typeface="Impact" panose="020B0806030902050204" pitchFamily="34" charset="0"/>
                <a:cs typeface="+mn-ea"/>
              </a:rPr>
              <a:t>5</a:t>
            </a:r>
            <a:endParaRPr lang="en-US" altLang="zh-CN" sz="1800" b="1">
              <a:solidFill>
                <a:schemeClr val="bg1"/>
              </a:solidFill>
              <a:latin typeface="Impact" panose="020B0806030902050204" pitchFamily="34" charset="0"/>
              <a:cs typeface="+mn-ea"/>
            </a:endParaRPr>
          </a:p>
        </p:txBody>
      </p:sp>
      <p:sp>
        <p:nvSpPr>
          <p:cNvPr id="20" name="圆角矩形 19"/>
          <p:cNvSpPr/>
          <p:nvPr/>
        </p:nvSpPr>
        <p:spPr>
          <a:xfrm>
            <a:off x="3938835" y="4157231"/>
            <a:ext cx="6981369" cy="584109"/>
          </a:xfrm>
          <a:prstGeom prst="roundRect">
            <a:avLst/>
          </a:prstGeom>
          <a:solidFill>
            <a:schemeClr val="bg2">
              <a:alpha val="78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391" tIns="45695" rIns="91391" bIns="45695" rtlCol="0" anchor="ctr"/>
          <a:lstStyle/>
          <a:p>
            <a:pPr algn="ctr"/>
            <a:endParaRPr lang="zh-CN" altLang="en-US" sz="1800" b="1">
              <a:solidFill>
                <a:schemeClr val="bg1"/>
              </a:solidFill>
            </a:endParaRPr>
          </a:p>
        </p:txBody>
      </p:sp>
      <p:sp>
        <p:nvSpPr>
          <p:cNvPr id="21" name="矩形 20"/>
          <p:cNvSpPr/>
          <p:nvPr/>
        </p:nvSpPr>
        <p:spPr>
          <a:xfrm>
            <a:off x="4761568" y="4245264"/>
            <a:ext cx="3383280" cy="521970"/>
          </a:xfrm>
          <a:prstGeom prst="rect">
            <a:avLst/>
          </a:prstGeom>
          <a:effectLst/>
        </p:spPr>
        <p:txBody>
          <a:bodyPr wrap="none">
            <a:spAutoFit/>
          </a:bodyPr>
          <a:lstStyle/>
          <a:p>
            <a:pPr>
              <a:defRPr/>
            </a:pPr>
            <a:r>
              <a:rPr lang="zh-CN" altLang="en-US" sz="2800" b="1">
                <a:solidFill>
                  <a:schemeClr val="bg1"/>
                </a:solidFill>
                <a:latin typeface="Franklin Gothic Medium" panose="020B0603020102020204" pitchFamily="34" charset="0"/>
                <a:ea typeface="微软雅黑" panose="020B0503020204020204" pitchFamily="34" charset="-122"/>
              </a:rPr>
              <a:t>个人创业的三种途径</a:t>
            </a:r>
            <a:endParaRPr lang="zh-CN" altLang="en-US" sz="2800" b="1">
              <a:solidFill>
                <a:schemeClr val="bg1"/>
              </a:solidFill>
              <a:latin typeface="Franklin Gothic Medium" panose="020B0603020102020204" pitchFamily="34" charset="0"/>
              <a:ea typeface="微软雅黑" panose="020B0503020204020204" pitchFamily="34" charset="-122"/>
            </a:endParaRPr>
          </a:p>
        </p:txBody>
      </p:sp>
      <p:sp>
        <p:nvSpPr>
          <p:cNvPr id="22" name="椭圆 21"/>
          <p:cNvSpPr/>
          <p:nvPr/>
        </p:nvSpPr>
        <p:spPr>
          <a:xfrm>
            <a:off x="4143810" y="4215642"/>
            <a:ext cx="467171" cy="467171"/>
          </a:xfrm>
          <a:prstGeom prst="ellipse">
            <a:avLst/>
          </a:prstGeom>
          <a:solidFill>
            <a:schemeClr val="accent2"/>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800" b="1">
                <a:solidFill>
                  <a:schemeClr val="bg1"/>
                </a:solidFill>
                <a:latin typeface="Impact" panose="020B0806030902050204" pitchFamily="34" charset="0"/>
                <a:cs typeface="+mn-ea"/>
              </a:rPr>
              <a:t>6</a:t>
            </a:r>
            <a:endParaRPr lang="en-US" sz="1800" b="1">
              <a:solidFill>
                <a:schemeClr val="bg1"/>
              </a:solidFill>
              <a:latin typeface="Impact" panose="020B0806030902050204" pitchFamily="34" charset="0"/>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txBox="1"/>
          <p:nvPr/>
        </p:nvSpPr>
        <p:spPr>
          <a:xfrm>
            <a:off x="3640783" y="1936848"/>
            <a:ext cx="4967828" cy="645160"/>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gradFill>
                <a:latin typeface="+mn-ea"/>
                <a:cs typeface="+mn-ea"/>
              </a:defRPr>
            </a:lvl1pPr>
          </a:lstStyle>
          <a:p>
            <a:r>
              <a:rPr lang="en-US" altLang="zh-CN" sz="3600" b="0">
                <a:solidFill>
                  <a:schemeClr val="tx2"/>
                </a:solidFill>
              </a:rPr>
              <a:t>PART 01</a:t>
            </a:r>
            <a:endParaRPr lang="zh-CN" altLang="en-US" sz="3600" b="0">
              <a:solidFill>
                <a:schemeClr val="tx2"/>
              </a:solidFill>
            </a:endParaRPr>
          </a:p>
        </p:txBody>
      </p:sp>
      <p:sp>
        <p:nvSpPr>
          <p:cNvPr id="3" name="TextBox 11"/>
          <p:cNvSpPr txBox="1"/>
          <p:nvPr/>
        </p:nvSpPr>
        <p:spPr>
          <a:xfrm>
            <a:off x="3640783" y="2454608"/>
            <a:ext cx="4967828" cy="1753235"/>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gradFill>
                <a:latin typeface="+mn-ea"/>
                <a:cs typeface="+mn-ea"/>
              </a:defRPr>
            </a:lvl1pPr>
          </a:lstStyle>
          <a:p>
            <a:r>
              <a:rPr lang="zh-CN" altLang="en-US" sz="5400">
                <a:solidFill>
                  <a:schemeClr val="tx1"/>
                </a:solidFill>
                <a:latin typeface="Franklin Gothic Medium" panose="020B0603020102020204" pitchFamily="34" charset="0"/>
                <a:ea typeface="微软雅黑" panose="020B0503020204020204" pitchFamily="34" charset="-122"/>
                <a:sym typeface="+mn-ea"/>
              </a:rPr>
              <a:t>什么是梦想</a:t>
            </a:r>
            <a:endParaRPr lang="zh-CN" altLang="en-US" sz="5400" b="1">
              <a:solidFill>
                <a:schemeClr val="tx1"/>
              </a:solidFill>
              <a:latin typeface="Franklin Gothic Medium" panose="020B0603020102020204" pitchFamily="34" charset="0"/>
              <a:ea typeface="微软雅黑" panose="020B0503020204020204" pitchFamily="34" charset="-122"/>
            </a:endParaRPr>
          </a:p>
          <a:p>
            <a:endParaRPr lang="zh-CN" altLang="en-US" sz="5400" b="1">
              <a:solidFill>
                <a:schemeClr val="tx1"/>
              </a:solidFill>
              <a:latin typeface="Franklin Gothic Medium" panose="020B0603020102020204" pitchFamily="34" charset="0"/>
              <a:ea typeface="微软雅黑" panose="020B0503020204020204" pitchFamily="34" charset="-122"/>
            </a:endParaRPr>
          </a:p>
        </p:txBody>
      </p:sp>
      <p:sp>
        <p:nvSpPr>
          <p:cNvPr id="4" name="TextBox 12"/>
          <p:cNvSpPr txBox="1"/>
          <p:nvPr/>
        </p:nvSpPr>
        <p:spPr>
          <a:xfrm>
            <a:off x="3562463" y="3377794"/>
            <a:ext cx="5124467" cy="551815"/>
          </a:xfrm>
          <a:prstGeom prst="rect">
            <a:avLst/>
          </a:prstGeom>
          <a:noFill/>
        </p:spPr>
        <p:txBody>
          <a:bodyPr wrap="square" lIns="68569" tIns="34284" rIns="68569" bIns="34284">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a:r>
              <a:rPr lang="en-US" altLang="zh-CN" sz="1050">
                <a:solidFill>
                  <a:schemeClr val="tx2">
                    <a:lumMod val="50000"/>
                  </a:schemeClr>
                </a:solidFill>
                <a:latin typeface="微软雅黑" panose="020B0503020204020204" pitchFamily="34" charset="-122"/>
                <a:ea typeface="微软雅黑" panose="020B0503020204020204" pitchFamily="34" charset="-122"/>
              </a:rPr>
              <a:t>Your content to play here, or through your copy, paste in this box, and select only the text. Your content to play here, or through your copy, paste in this box, and select only the text.</a:t>
            </a:r>
            <a:endParaRPr lang="en-US" altLang="zh-CN" sz="1050">
              <a:solidFill>
                <a:schemeClr val="tx2">
                  <a:lumMod val="50000"/>
                </a:schemeClr>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738792" y="4525032"/>
            <a:ext cx="6732898" cy="237038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箭头3"/>
          <p:cNvSpPr/>
          <p:nvPr/>
        </p:nvSpPr>
        <p:spPr bwMode="gray">
          <a:xfrm flipV="1">
            <a:off x="1396867" y="3593314"/>
            <a:ext cx="2145523" cy="1876859"/>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p:spPr>
        <p:txBody>
          <a:bodyPr wrap="none" lIns="121894" tIns="60949" rIns="121894" bIns="60949"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defRPr/>
            </a:pPr>
            <a:endParaRPr lang="zh-CN" altLang="en-US">
              <a:solidFill>
                <a:sysClr val="windowText" lastClr="000000"/>
              </a:solidFill>
              <a:latin typeface="Calibri" panose="020F0502020204030204"/>
              <a:ea typeface="宋体" panose="02010600030101010101" pitchFamily="2" charset="-122"/>
            </a:endParaRPr>
          </a:p>
        </p:txBody>
      </p:sp>
      <p:sp>
        <p:nvSpPr>
          <p:cNvPr id="7" name="箭头2"/>
          <p:cNvSpPr/>
          <p:nvPr/>
        </p:nvSpPr>
        <p:spPr bwMode="gray">
          <a:xfrm rot="16200000">
            <a:off x="2042087" y="2342796"/>
            <a:ext cx="477950" cy="2550252"/>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75000"/>
            </a:schemeClr>
          </a:solidFill>
          <a:ln>
            <a:noFill/>
          </a:ln>
          <a:effectLst/>
        </p:spPr>
        <p:txBody>
          <a:bodyPr wrap="none" lIns="121894" tIns="60949" rIns="121894" bIns="60949"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defRPr/>
            </a:pPr>
            <a:endParaRPr lang="zh-CN" altLang="en-US">
              <a:solidFill>
                <a:sysClr val="windowText" lastClr="000000"/>
              </a:solidFill>
              <a:latin typeface="Calibri" panose="020F0502020204030204"/>
              <a:ea typeface="宋体" panose="02010600030101010101" pitchFamily="2" charset="-122"/>
            </a:endParaRPr>
          </a:p>
        </p:txBody>
      </p:sp>
      <p:sp>
        <p:nvSpPr>
          <p:cNvPr id="8" name="箭头1"/>
          <p:cNvSpPr/>
          <p:nvPr/>
        </p:nvSpPr>
        <p:spPr bwMode="gray">
          <a:xfrm>
            <a:off x="1383069" y="1864125"/>
            <a:ext cx="2145523" cy="1876859"/>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p:spPr>
        <p:txBody>
          <a:bodyPr wrap="none" lIns="121894" tIns="60949" rIns="121894" bIns="60949"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defRPr/>
            </a:pPr>
            <a:endParaRPr lang="zh-CN" altLang="en-US">
              <a:solidFill>
                <a:sysClr val="windowText" lastClr="000000"/>
              </a:solidFill>
              <a:latin typeface="Calibri" panose="020F0502020204030204"/>
              <a:ea typeface="宋体" panose="02010600030101010101" pitchFamily="2" charset="-122"/>
            </a:endParaRPr>
          </a:p>
        </p:txBody>
      </p:sp>
      <p:sp>
        <p:nvSpPr>
          <p:cNvPr id="9" name="文本1"/>
          <p:cNvSpPr>
            <a:spLocks noChangeArrowheads="1"/>
          </p:cNvSpPr>
          <p:nvPr/>
        </p:nvSpPr>
        <p:spPr bwMode="gray">
          <a:xfrm>
            <a:off x="5839460" y="1115695"/>
            <a:ext cx="5890260" cy="1687830"/>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lIns="121894" tIns="60949" rIns="121894" bIns="60949"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900" b="1">
                <a:solidFill>
                  <a:schemeClr val="tx1">
                    <a:lumMod val="50000"/>
                    <a:lumOff val="50000"/>
                  </a:schemeClr>
                </a:solidFill>
                <a:latin typeface="微软雅黑" panose="020B0503020204020204" pitchFamily="34" charset="-122"/>
                <a:ea typeface="微软雅黑" panose="020B0503020204020204" pitchFamily="34" charset="-122"/>
              </a:rPr>
              <a:t>梦想是深藏在人们内心中最深切的渴望，是一种强烈的需求。它能激发你潜意识中所有的潜能。每当想到它就会兴奋不已。人类所创造的所有奇迹一切触手可及的都是梦想成真的结果。</a:t>
            </a:r>
            <a:endParaRPr lang="zh-CN" altLang="en-US" sz="19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文本2"/>
          <p:cNvSpPr>
            <a:spLocks noChangeArrowheads="1"/>
          </p:cNvSpPr>
          <p:nvPr/>
        </p:nvSpPr>
        <p:spPr bwMode="gray">
          <a:xfrm>
            <a:off x="5839460" y="3018790"/>
            <a:ext cx="5890260" cy="1289685"/>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lIns="121894" tIns="60949" rIns="121894" bIns="60949"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900" b="1">
                <a:solidFill>
                  <a:schemeClr val="tx1">
                    <a:lumMod val="50000"/>
                    <a:lumOff val="50000"/>
                  </a:schemeClr>
                </a:solidFill>
                <a:latin typeface="微软雅黑" panose="020B0503020204020204" pitchFamily="34" charset="-122"/>
                <a:ea typeface="微软雅黑" panose="020B0503020204020204" pitchFamily="34" charset="-122"/>
              </a:rPr>
              <a:t>梦想和梦幻的区别</a:t>
            </a:r>
            <a:endParaRPr lang="zh-CN" altLang="en-US" sz="1900" b="1">
              <a:solidFill>
                <a:schemeClr val="tx1">
                  <a:lumMod val="50000"/>
                  <a:lumOff val="50000"/>
                </a:schemeClr>
              </a:solidFill>
              <a:latin typeface="微软雅黑" panose="020B0503020204020204" pitchFamily="34" charset="-122"/>
              <a:ea typeface="微软雅黑" panose="020B0503020204020204" pitchFamily="34" charset="-122"/>
            </a:endParaRPr>
          </a:p>
          <a:p>
            <a:pPr algn="ctr" fontAlgn="base">
              <a:lnSpc>
                <a:spcPct val="120000"/>
              </a:lnSpc>
              <a:spcBef>
                <a:spcPct val="0"/>
              </a:spcBef>
              <a:spcAft>
                <a:spcPct val="0"/>
              </a:spcAft>
              <a:defRPr/>
            </a:pPr>
            <a:r>
              <a:rPr lang="zh-CN" altLang="en-US" sz="1900" b="1">
                <a:solidFill>
                  <a:schemeClr val="tx1">
                    <a:lumMod val="50000"/>
                    <a:lumOff val="50000"/>
                  </a:schemeClr>
                </a:solidFill>
                <a:latin typeface="微软雅黑" panose="020B0503020204020204" pitchFamily="34" charset="-122"/>
                <a:ea typeface="微软雅黑" panose="020B0503020204020204" pitchFamily="34" charset="-122"/>
              </a:rPr>
              <a:t>·梦想不能变成明确的目标就会变成梦幻</a:t>
            </a:r>
            <a:endParaRPr lang="zh-CN" altLang="en-US" sz="1900" b="1">
              <a:solidFill>
                <a:schemeClr val="tx1">
                  <a:lumMod val="50000"/>
                  <a:lumOff val="50000"/>
                </a:schemeClr>
              </a:solidFill>
              <a:latin typeface="微软雅黑" panose="020B0503020204020204" pitchFamily="34" charset="-122"/>
              <a:ea typeface="微软雅黑" panose="020B0503020204020204" pitchFamily="34" charset="-122"/>
            </a:endParaRPr>
          </a:p>
          <a:p>
            <a:pPr algn="ctr" fontAlgn="base">
              <a:lnSpc>
                <a:spcPct val="120000"/>
              </a:lnSpc>
              <a:spcBef>
                <a:spcPct val="0"/>
              </a:spcBef>
              <a:spcAft>
                <a:spcPct val="0"/>
              </a:spcAft>
              <a:defRPr/>
            </a:pPr>
            <a:r>
              <a:rPr lang="zh-CN" altLang="en-US" sz="1900" b="1">
                <a:solidFill>
                  <a:schemeClr val="tx1">
                    <a:lumMod val="50000"/>
                    <a:lumOff val="50000"/>
                  </a:schemeClr>
                </a:solidFill>
                <a:latin typeface="微软雅黑" panose="020B0503020204020204" pitchFamily="34" charset="-122"/>
                <a:ea typeface="微软雅黑" panose="020B0503020204020204" pitchFamily="34" charset="-122"/>
              </a:rPr>
              <a:t>·你从来不为你的梦想付出行动，梦想就会变成梦幻</a:t>
            </a:r>
            <a:endParaRPr lang="zh-CN" altLang="en-US" sz="19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 name="标题2"/>
          <p:cNvSpPr>
            <a:spLocks noChangeArrowheads="1"/>
          </p:cNvSpPr>
          <p:nvPr/>
        </p:nvSpPr>
        <p:spPr bwMode="gray">
          <a:xfrm>
            <a:off x="3693753" y="3008979"/>
            <a:ext cx="2171417" cy="1298876"/>
          </a:xfrm>
          <a:prstGeom prst="roundRect">
            <a:avLst>
              <a:gd name="adj" fmla="val 11921"/>
            </a:avLst>
          </a:prstGeom>
          <a:solidFill>
            <a:schemeClr val="accent2"/>
          </a:solidFill>
          <a:ln w="3175" cap="flat" cmpd="sng" algn="ctr">
            <a:solidFill>
              <a:srgbClr val="D7D7D7"/>
            </a:solidFill>
            <a:prstDash val="solid"/>
          </a:ln>
          <a:effectLst>
            <a:outerShdw blurRad="50800" dist="38100" dir="2700000" algn="tl" rotWithShape="0">
              <a:prstClr val="black">
                <a:alpha val="40000"/>
              </a:prstClr>
            </a:outerShdw>
          </a:effectLst>
        </p:spPr>
        <p:txBody>
          <a:bodyPr lIns="124369" tIns="62183" rIns="124369" bIns="62183" anchor="ctr"/>
          <a:lstStyle/>
          <a:p>
            <a:pPr algn="ctr">
              <a:lnSpc>
                <a:spcPct val="120000"/>
              </a:lnSpc>
            </a:pPr>
            <a:r>
              <a:rPr lang="zh-CN" altLang="zh-CN" b="1" kern="0">
                <a:solidFill>
                  <a:srgbClr val="F9F9F9"/>
                </a:solidFill>
                <a:latin typeface="微软雅黑" panose="020B0503020204020204" pitchFamily="34" charset="-122"/>
                <a:ea typeface="微软雅黑" panose="020B0503020204020204" pitchFamily="34" charset="-122"/>
              </a:rPr>
              <a:t>区别</a:t>
            </a:r>
            <a:endParaRPr lang="zh-CN" altLang="zh-CN" b="1" kern="0">
              <a:solidFill>
                <a:srgbClr val="F9F9F9"/>
              </a:solidFill>
              <a:latin typeface="微软雅黑" panose="020B0503020204020204" pitchFamily="34" charset="-122"/>
              <a:ea typeface="微软雅黑" panose="020B0503020204020204" pitchFamily="34" charset="-122"/>
            </a:endParaRPr>
          </a:p>
        </p:txBody>
      </p:sp>
      <p:sp>
        <p:nvSpPr>
          <p:cNvPr id="12" name="文本3"/>
          <p:cNvSpPr>
            <a:spLocks noChangeArrowheads="1"/>
          </p:cNvSpPr>
          <p:nvPr/>
        </p:nvSpPr>
        <p:spPr bwMode="ltGray">
          <a:xfrm>
            <a:off x="5865495" y="4541520"/>
            <a:ext cx="5868035" cy="1286510"/>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lIns="121894" tIns="60949" rIns="121894" bIns="60949"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900" b="1">
                <a:solidFill>
                  <a:schemeClr val="tx1">
                    <a:lumMod val="90000"/>
                    <a:lumOff val="10000"/>
                  </a:schemeClr>
                </a:solidFill>
                <a:latin typeface="微软雅黑" panose="020B0503020204020204" pitchFamily="34" charset="-122"/>
                <a:ea typeface="微软雅黑" panose="020B0503020204020204" pitchFamily="34" charset="-122"/>
              </a:rPr>
              <a:t>梦想永远占90%，技能、技巧只占10%</a:t>
            </a:r>
            <a:endParaRPr lang="zh-CN" altLang="en-US" sz="1900" b="1">
              <a:solidFill>
                <a:schemeClr val="tx1">
                  <a:lumMod val="90000"/>
                  <a:lumOff val="10000"/>
                </a:schemeClr>
              </a:solidFill>
              <a:latin typeface="微软雅黑" panose="020B0503020204020204" pitchFamily="34" charset="-122"/>
              <a:ea typeface="微软雅黑" panose="020B0503020204020204" pitchFamily="34" charset="-122"/>
            </a:endParaRPr>
          </a:p>
          <a:p>
            <a:pPr algn="ctr" fontAlgn="base">
              <a:lnSpc>
                <a:spcPct val="120000"/>
              </a:lnSpc>
              <a:spcBef>
                <a:spcPct val="0"/>
              </a:spcBef>
              <a:spcAft>
                <a:spcPct val="0"/>
              </a:spcAft>
              <a:defRPr/>
            </a:pPr>
            <a:r>
              <a:rPr lang="zh-CN" altLang="en-US" sz="1900" b="1">
                <a:solidFill>
                  <a:schemeClr val="tx1">
                    <a:lumMod val="90000"/>
                    <a:lumOff val="10000"/>
                  </a:schemeClr>
                </a:solidFill>
                <a:latin typeface="微软雅黑" panose="020B0503020204020204" pitchFamily="34" charset="-122"/>
                <a:ea typeface="微软雅黑" panose="020B0503020204020204" pitchFamily="34" charset="-122"/>
              </a:rPr>
              <a:t>梦想是激励自己，领导人和团队动势的力量源泉。</a:t>
            </a:r>
            <a:endParaRPr lang="zh-CN" altLang="en-US" sz="1900" b="1">
              <a:solidFill>
                <a:schemeClr val="tx1">
                  <a:lumMod val="90000"/>
                  <a:lumOff val="10000"/>
                </a:schemeClr>
              </a:solidFill>
              <a:latin typeface="微软雅黑" panose="020B0503020204020204" pitchFamily="34" charset="-122"/>
              <a:ea typeface="微软雅黑" panose="020B0503020204020204" pitchFamily="34" charset="-122"/>
            </a:endParaRPr>
          </a:p>
          <a:p>
            <a:pPr algn="ctr" fontAlgn="base">
              <a:lnSpc>
                <a:spcPct val="120000"/>
              </a:lnSpc>
              <a:spcBef>
                <a:spcPct val="0"/>
              </a:spcBef>
              <a:spcAft>
                <a:spcPct val="0"/>
              </a:spcAft>
              <a:defRPr/>
            </a:pPr>
            <a:r>
              <a:rPr lang="zh-CN" altLang="en-US" sz="1900" b="1">
                <a:solidFill>
                  <a:schemeClr val="tx1">
                    <a:lumMod val="90000"/>
                    <a:lumOff val="10000"/>
                  </a:schemeClr>
                </a:solidFill>
                <a:latin typeface="微软雅黑" panose="020B0503020204020204" pitchFamily="34" charset="-122"/>
                <a:ea typeface="微软雅黑" panose="020B0503020204020204" pitchFamily="34" charset="-122"/>
              </a:rPr>
              <a:t>为什么做比怎么做更重要，莫忘初衷。</a:t>
            </a:r>
            <a:endParaRPr lang="zh-CN" altLang="en-US" sz="1900" b="1">
              <a:solidFill>
                <a:schemeClr val="tx1">
                  <a:lumMod val="90000"/>
                  <a:lumOff val="10000"/>
                </a:schemeClr>
              </a:solidFill>
              <a:latin typeface="微软雅黑" panose="020B0503020204020204" pitchFamily="34" charset="-122"/>
              <a:ea typeface="微软雅黑" panose="020B0503020204020204" pitchFamily="34" charset="-122"/>
            </a:endParaRPr>
          </a:p>
        </p:txBody>
      </p:sp>
      <p:sp>
        <p:nvSpPr>
          <p:cNvPr id="13" name="标题3"/>
          <p:cNvSpPr>
            <a:spLocks noChangeArrowheads="1"/>
          </p:cNvSpPr>
          <p:nvPr/>
        </p:nvSpPr>
        <p:spPr bwMode="gray">
          <a:xfrm>
            <a:off x="3668356" y="4531743"/>
            <a:ext cx="2171417" cy="1298876"/>
          </a:xfrm>
          <a:prstGeom prst="roundRect">
            <a:avLst>
              <a:gd name="adj" fmla="val 11921"/>
            </a:avLst>
          </a:prstGeom>
          <a:solidFill>
            <a:schemeClr val="accent1"/>
          </a:solidFill>
          <a:ln w="3175" cap="flat" cmpd="sng" algn="ctr">
            <a:solidFill>
              <a:srgbClr val="D7D7D7"/>
            </a:solidFill>
            <a:prstDash val="solid"/>
          </a:ln>
          <a:effectLst>
            <a:outerShdw blurRad="50800" dist="38100" dir="2700000" algn="tl" rotWithShape="0">
              <a:prstClr val="black">
                <a:alpha val="40000"/>
              </a:prstClr>
            </a:outerShdw>
          </a:effectLst>
        </p:spPr>
        <p:txBody>
          <a:bodyPr lIns="124369" tIns="62183" rIns="124369" bIns="62183" anchor="ctr"/>
          <a:lstStyle/>
          <a:p>
            <a:pPr algn="ctr">
              <a:lnSpc>
                <a:spcPct val="120000"/>
              </a:lnSpc>
            </a:pPr>
            <a:r>
              <a:rPr lang="zh-CN" altLang="zh-CN" b="1" kern="0">
                <a:solidFill>
                  <a:srgbClr val="F9F9F9"/>
                </a:solidFill>
                <a:latin typeface="微软雅黑" panose="020B0503020204020204" pitchFamily="34" charset="-122"/>
                <a:ea typeface="微软雅黑" panose="020B0503020204020204" pitchFamily="34" charset="-122"/>
              </a:rPr>
              <a:t>重要性</a:t>
            </a:r>
            <a:endParaRPr lang="zh-CN" altLang="zh-CN" b="1" kern="0">
              <a:solidFill>
                <a:srgbClr val="F9F9F9"/>
              </a:solidFill>
              <a:latin typeface="微软雅黑" panose="020B0503020204020204" pitchFamily="34" charset="-122"/>
              <a:ea typeface="微软雅黑" panose="020B0503020204020204" pitchFamily="34" charset="-122"/>
            </a:endParaRPr>
          </a:p>
        </p:txBody>
      </p:sp>
      <p:grpSp>
        <p:nvGrpSpPr>
          <p:cNvPr id="14" name="圆形"/>
          <p:cNvGrpSpPr/>
          <p:nvPr/>
        </p:nvGrpSpPr>
        <p:grpSpPr>
          <a:xfrm>
            <a:off x="479315" y="2625076"/>
            <a:ext cx="1973991" cy="1934835"/>
            <a:chOff x="4828393" y="2858615"/>
            <a:chExt cx="1931237" cy="1931674"/>
          </a:xfrm>
          <a:effectLst>
            <a:outerShdw blurRad="50800" dist="38100" dir="2700000" algn="tl" rotWithShape="0">
              <a:prstClr val="black">
                <a:alpha val="40000"/>
              </a:prstClr>
            </a:outerShdw>
          </a:effectLst>
        </p:grpSpPr>
        <p:sp>
          <p:nvSpPr>
            <p:cNvPr id="15" name="Oval 19"/>
            <p:cNvSpPr>
              <a:spLocks noChangeArrowheads="1"/>
            </p:cNvSpPr>
            <p:nvPr/>
          </p:nvSpPr>
          <p:spPr bwMode="auto">
            <a:xfrm>
              <a:off x="4828393" y="2858615"/>
              <a:ext cx="1931237" cy="1931674"/>
            </a:xfrm>
            <a:prstGeom prst="ellipse">
              <a:avLst/>
            </a:prstGeom>
            <a:solidFill>
              <a:schemeClr val="accent1"/>
            </a:solidFill>
            <a:ln w="9525">
              <a:solidFill>
                <a:srgbClr val="F9F9F9"/>
              </a:solidFill>
              <a:round/>
            </a:ln>
            <a:effectLst/>
          </p:spPr>
          <p:txBody>
            <a:bodyPr anchor="ctr"/>
            <a:lstStyle/>
            <a:p>
              <a:pPr algn="ctr">
                <a:lnSpc>
                  <a:spcPct val="120000"/>
                </a:lnSpc>
                <a:defRPr/>
              </a:pPr>
              <a:r>
                <a:rPr lang="zh-CN" altLang="en-US" sz="3200" b="1" kern="0">
                  <a:solidFill>
                    <a:schemeClr val="bg1"/>
                  </a:solidFill>
                  <a:latin typeface="Arial" panose="020B0604020202020204" pitchFamily="34" charset="0"/>
                  <a:ea typeface="微软雅黑" panose="020B0503020204020204" pitchFamily="34" charset="-122"/>
                </a:rPr>
                <a:t>梦想</a:t>
              </a:r>
              <a:endParaRPr lang="zh-CN" altLang="en-US" sz="3200" b="1" kern="0">
                <a:solidFill>
                  <a:schemeClr val="bg1"/>
                </a:solidFill>
                <a:latin typeface="Arial" panose="020B0604020202020204" pitchFamily="34" charset="0"/>
                <a:ea typeface="微软雅黑" panose="020B0503020204020204" pitchFamily="34" charset="-122"/>
              </a:endParaRPr>
            </a:p>
          </p:txBody>
        </p:sp>
        <p:sp>
          <p:nvSpPr>
            <p:cNvPr id="16" name="未知"/>
            <p:cNvSpPr/>
            <p:nvPr/>
          </p:nvSpPr>
          <p:spPr bwMode="auto">
            <a:xfrm>
              <a:off x="5049912" y="2902929"/>
              <a:ext cx="1490214" cy="727147"/>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3200" b="1" kern="0">
                <a:solidFill>
                  <a:schemeClr val="bg1"/>
                </a:solidFill>
                <a:ea typeface="微软雅黑" panose="020B0503020204020204" pitchFamily="34" charset="-122"/>
              </a:endParaRPr>
            </a:p>
          </p:txBody>
        </p:sp>
      </p:grpSp>
      <p:sp>
        <p:nvSpPr>
          <p:cNvPr id="17" name="标题1"/>
          <p:cNvSpPr>
            <a:spLocks noChangeArrowheads="1"/>
          </p:cNvSpPr>
          <p:nvPr/>
        </p:nvSpPr>
        <p:spPr bwMode="gray">
          <a:xfrm>
            <a:off x="3668395" y="1504950"/>
            <a:ext cx="2197100" cy="1298575"/>
          </a:xfrm>
          <a:prstGeom prst="roundRect">
            <a:avLst>
              <a:gd name="adj" fmla="val 11921"/>
            </a:avLst>
          </a:prstGeom>
          <a:solidFill>
            <a:schemeClr val="accent3"/>
          </a:solidFill>
          <a:ln w="3175" cap="flat" cmpd="sng" algn="ctr">
            <a:solidFill>
              <a:srgbClr val="D7D7D7"/>
            </a:solidFill>
            <a:prstDash val="solid"/>
          </a:ln>
          <a:effectLst>
            <a:outerShdw blurRad="50800" dist="38100" dir="2700000" algn="tl" rotWithShape="0">
              <a:prstClr val="black">
                <a:alpha val="40000"/>
              </a:prstClr>
            </a:outerShdw>
          </a:effectLst>
        </p:spPr>
        <p:txBody>
          <a:bodyPr lIns="124369" tIns="62183" rIns="124369" bIns="62183" anchor="ctr"/>
          <a:lstStyle/>
          <a:p>
            <a:pPr algn="ctr">
              <a:lnSpc>
                <a:spcPct val="120000"/>
              </a:lnSpc>
            </a:pPr>
            <a:r>
              <a:rPr lang="zh-CN" altLang="zh-CN" b="1" kern="0">
                <a:solidFill>
                  <a:srgbClr val="F9F9F9"/>
                </a:solidFill>
                <a:latin typeface="微软雅黑" panose="020B0503020204020204" pitchFamily="34" charset="-122"/>
                <a:ea typeface="微软雅黑" panose="020B0503020204020204" pitchFamily="34" charset="-122"/>
              </a:rPr>
              <a:t>定义</a:t>
            </a:r>
            <a:endParaRPr lang="zh-CN" altLang="zh-CN" b="1" kern="0">
              <a:solidFill>
                <a:srgbClr val="F9F9F9"/>
              </a:solidFill>
              <a:latin typeface="微软雅黑" panose="020B0503020204020204" pitchFamily="34" charset="-122"/>
              <a:ea typeface="微软雅黑" panose="020B0503020204020204" pitchFamily="34" charset="-122"/>
            </a:endParaRPr>
          </a:p>
        </p:txBody>
      </p:sp>
      <p:sp>
        <p:nvSpPr>
          <p:cNvPr id="3" name="标题 2"/>
          <p:cNvSpPr>
            <a:spLocks noGrp="1"/>
          </p:cNvSpPr>
          <p:nvPr>
            <p:ph type="title"/>
          </p:nvPr>
        </p:nvSpPr>
        <p:spPr/>
        <p:txBody>
          <a:bodyPr/>
          <a:lstStyle/>
          <a:p>
            <a:r>
              <a:rPr lang="zh-CN" altLang="en-US" b="1"/>
              <a:t>一、什么是梦想</a:t>
            </a:r>
            <a:endParaRPr lang="zh-CN" altLang="en-US" b="1"/>
          </a:p>
        </p:txBody>
      </p:sp>
      <p:sp>
        <p:nvSpPr>
          <p:cNvPr id="2" name="文本1"/>
          <p:cNvSpPr>
            <a:spLocks noChangeArrowheads="1"/>
          </p:cNvSpPr>
          <p:nvPr/>
        </p:nvSpPr>
        <p:spPr bwMode="gray">
          <a:xfrm>
            <a:off x="5840095" y="1115060"/>
            <a:ext cx="5890260" cy="1687830"/>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lIns="121894" tIns="60949" rIns="121894" bIns="60949"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900" b="1">
                <a:solidFill>
                  <a:schemeClr val="tx1">
                    <a:lumMod val="90000"/>
                    <a:lumOff val="10000"/>
                  </a:schemeClr>
                </a:solidFill>
                <a:latin typeface="微软雅黑" panose="020B0503020204020204" pitchFamily="34" charset="-122"/>
                <a:ea typeface="微软雅黑" panose="020B0503020204020204" pitchFamily="34" charset="-122"/>
              </a:rPr>
              <a:t>梦想是深藏在人们内心中最深切的渴望，</a:t>
            </a:r>
            <a:endParaRPr lang="zh-CN" altLang="en-US" sz="1900" b="1">
              <a:solidFill>
                <a:schemeClr val="tx1">
                  <a:lumMod val="90000"/>
                  <a:lumOff val="10000"/>
                </a:schemeClr>
              </a:solidFill>
              <a:latin typeface="微软雅黑" panose="020B0503020204020204" pitchFamily="34" charset="-122"/>
              <a:ea typeface="微软雅黑" panose="020B0503020204020204" pitchFamily="34" charset="-122"/>
            </a:endParaRPr>
          </a:p>
          <a:p>
            <a:pPr algn="ctr" fontAlgn="base">
              <a:lnSpc>
                <a:spcPct val="120000"/>
              </a:lnSpc>
              <a:spcBef>
                <a:spcPct val="0"/>
              </a:spcBef>
              <a:spcAft>
                <a:spcPct val="0"/>
              </a:spcAft>
              <a:defRPr/>
            </a:pPr>
            <a:r>
              <a:rPr lang="zh-CN" altLang="en-US" sz="1900" b="1">
                <a:solidFill>
                  <a:schemeClr val="tx1">
                    <a:lumMod val="90000"/>
                    <a:lumOff val="10000"/>
                  </a:schemeClr>
                </a:solidFill>
                <a:latin typeface="微软雅黑" panose="020B0503020204020204" pitchFamily="34" charset="-122"/>
                <a:ea typeface="微软雅黑" panose="020B0503020204020204" pitchFamily="34" charset="-122"/>
              </a:rPr>
              <a:t>是一种强烈的需求。</a:t>
            </a:r>
            <a:endParaRPr lang="zh-CN" altLang="en-US" sz="1900" b="1">
              <a:solidFill>
                <a:schemeClr val="tx1">
                  <a:lumMod val="90000"/>
                  <a:lumOff val="10000"/>
                </a:schemeClr>
              </a:solidFill>
              <a:latin typeface="微软雅黑" panose="020B0503020204020204" pitchFamily="34" charset="-122"/>
              <a:ea typeface="微软雅黑" panose="020B0503020204020204" pitchFamily="34" charset="-122"/>
            </a:endParaRPr>
          </a:p>
          <a:p>
            <a:pPr algn="ctr" fontAlgn="base">
              <a:lnSpc>
                <a:spcPct val="120000"/>
              </a:lnSpc>
              <a:spcBef>
                <a:spcPct val="0"/>
              </a:spcBef>
              <a:spcAft>
                <a:spcPct val="0"/>
              </a:spcAft>
              <a:defRPr/>
            </a:pPr>
            <a:r>
              <a:rPr lang="zh-CN" altLang="en-US" sz="1900" b="1">
                <a:solidFill>
                  <a:schemeClr val="tx1">
                    <a:lumMod val="90000"/>
                    <a:lumOff val="10000"/>
                  </a:schemeClr>
                </a:solidFill>
                <a:latin typeface="微软雅黑" panose="020B0503020204020204" pitchFamily="34" charset="-122"/>
                <a:ea typeface="微软雅黑" panose="020B0503020204020204" pitchFamily="34" charset="-122"/>
              </a:rPr>
              <a:t>它能激发你潜意识中所有的潜能。每当想到它就会兴奋不已。人类所创造的所有奇迹一切触手可及的都是梦想成真的结果。</a:t>
            </a:r>
            <a:endParaRPr lang="zh-CN" altLang="en-US" sz="1900" b="1">
              <a:solidFill>
                <a:schemeClr val="tx1">
                  <a:lumMod val="90000"/>
                  <a:lumOff val="10000"/>
                </a:schemeClr>
              </a:solidFill>
              <a:latin typeface="微软雅黑" panose="020B0503020204020204" pitchFamily="34" charset="-122"/>
              <a:ea typeface="微软雅黑" panose="020B0503020204020204" pitchFamily="34" charset="-122"/>
            </a:endParaRPr>
          </a:p>
        </p:txBody>
      </p:sp>
      <p:sp>
        <p:nvSpPr>
          <p:cNvPr id="4" name="文本2"/>
          <p:cNvSpPr>
            <a:spLocks noChangeArrowheads="1"/>
          </p:cNvSpPr>
          <p:nvPr/>
        </p:nvSpPr>
        <p:spPr bwMode="gray">
          <a:xfrm>
            <a:off x="5840095" y="3018155"/>
            <a:ext cx="5890260" cy="1289685"/>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lIns="121894" tIns="60949" rIns="121894" bIns="60949"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900" b="1">
                <a:solidFill>
                  <a:schemeClr val="tx1">
                    <a:lumMod val="90000"/>
                    <a:lumOff val="10000"/>
                  </a:schemeClr>
                </a:solidFill>
                <a:latin typeface="微软雅黑" panose="020B0503020204020204" pitchFamily="34" charset="-122"/>
                <a:ea typeface="微软雅黑" panose="020B0503020204020204" pitchFamily="34" charset="-122"/>
              </a:rPr>
              <a:t>梦想和梦幻的区别</a:t>
            </a:r>
            <a:endParaRPr lang="zh-CN" altLang="en-US" sz="1900" b="1">
              <a:solidFill>
                <a:schemeClr val="tx1">
                  <a:lumMod val="90000"/>
                  <a:lumOff val="10000"/>
                </a:schemeClr>
              </a:solidFill>
              <a:latin typeface="微软雅黑" panose="020B0503020204020204" pitchFamily="34" charset="-122"/>
              <a:ea typeface="微软雅黑" panose="020B0503020204020204" pitchFamily="34" charset="-122"/>
            </a:endParaRPr>
          </a:p>
          <a:p>
            <a:pPr algn="ctr" fontAlgn="base">
              <a:lnSpc>
                <a:spcPct val="120000"/>
              </a:lnSpc>
              <a:spcBef>
                <a:spcPct val="0"/>
              </a:spcBef>
              <a:spcAft>
                <a:spcPct val="0"/>
              </a:spcAft>
              <a:defRPr/>
            </a:pPr>
            <a:r>
              <a:rPr lang="zh-CN" altLang="en-US" sz="1900" b="1">
                <a:solidFill>
                  <a:schemeClr val="tx1">
                    <a:lumMod val="90000"/>
                    <a:lumOff val="10000"/>
                  </a:schemeClr>
                </a:solidFill>
                <a:latin typeface="微软雅黑" panose="020B0503020204020204" pitchFamily="34" charset="-122"/>
                <a:ea typeface="微软雅黑" panose="020B0503020204020204" pitchFamily="34" charset="-122"/>
              </a:rPr>
              <a:t>·梦想不能变成明确的目标就会变成梦幻</a:t>
            </a:r>
            <a:endParaRPr lang="zh-CN" altLang="en-US" sz="1900" b="1">
              <a:solidFill>
                <a:schemeClr val="tx1">
                  <a:lumMod val="90000"/>
                  <a:lumOff val="10000"/>
                </a:schemeClr>
              </a:solidFill>
              <a:latin typeface="微软雅黑" panose="020B0503020204020204" pitchFamily="34" charset="-122"/>
              <a:ea typeface="微软雅黑" panose="020B0503020204020204" pitchFamily="34" charset="-122"/>
            </a:endParaRPr>
          </a:p>
          <a:p>
            <a:pPr algn="ctr" fontAlgn="base">
              <a:lnSpc>
                <a:spcPct val="120000"/>
              </a:lnSpc>
              <a:spcBef>
                <a:spcPct val="0"/>
              </a:spcBef>
              <a:spcAft>
                <a:spcPct val="0"/>
              </a:spcAft>
              <a:defRPr/>
            </a:pPr>
            <a:r>
              <a:rPr lang="zh-CN" altLang="en-US" sz="1900" b="1">
                <a:solidFill>
                  <a:schemeClr val="tx1">
                    <a:lumMod val="90000"/>
                    <a:lumOff val="10000"/>
                  </a:schemeClr>
                </a:solidFill>
                <a:latin typeface="微软雅黑" panose="020B0503020204020204" pitchFamily="34" charset="-122"/>
                <a:ea typeface="微软雅黑" panose="020B0503020204020204" pitchFamily="34" charset="-122"/>
              </a:rPr>
              <a:t>·你从来不为你的梦想付出行动，梦想就会变成梦幻</a:t>
            </a:r>
            <a:endParaRPr lang="zh-CN" altLang="en-US" sz="1900" b="1">
              <a:solidFill>
                <a:schemeClr val="tx1">
                  <a:lumMod val="90000"/>
                  <a:lumOff val="1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txBox="1"/>
          <p:nvPr/>
        </p:nvSpPr>
        <p:spPr>
          <a:xfrm>
            <a:off x="3640783" y="1936848"/>
            <a:ext cx="4967828" cy="645160"/>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gradFill>
                <a:latin typeface="+mn-ea"/>
                <a:cs typeface="+mn-ea"/>
              </a:defRPr>
            </a:lvl1pPr>
          </a:lstStyle>
          <a:p>
            <a:r>
              <a:rPr lang="en-US" altLang="zh-CN" sz="3600" b="0">
                <a:solidFill>
                  <a:schemeClr val="tx2"/>
                </a:solidFill>
              </a:rPr>
              <a:t>PART 02</a:t>
            </a:r>
            <a:endParaRPr lang="zh-CN" altLang="en-US" sz="3600" b="0">
              <a:solidFill>
                <a:schemeClr val="tx2"/>
              </a:solidFill>
            </a:endParaRPr>
          </a:p>
        </p:txBody>
      </p:sp>
      <p:sp>
        <p:nvSpPr>
          <p:cNvPr id="3" name="TextBox 11"/>
          <p:cNvSpPr txBox="1"/>
          <p:nvPr/>
        </p:nvSpPr>
        <p:spPr>
          <a:xfrm>
            <a:off x="1139825" y="2454910"/>
            <a:ext cx="10159365" cy="922020"/>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gradFill>
                <a:latin typeface="+mn-ea"/>
                <a:cs typeface="+mn-ea"/>
              </a:defRPr>
            </a:lvl1pPr>
          </a:lstStyle>
          <a:p>
            <a:r>
              <a:rPr lang="zh-CN" altLang="en-US" sz="5400">
                <a:sym typeface="+mn-ea"/>
              </a:rPr>
              <a:t>人究竟梦想什么(八个需求)</a:t>
            </a:r>
            <a:endParaRPr lang="zh-CN" altLang="en-US" sz="5400" b="1">
              <a:solidFill>
                <a:schemeClr val="tx1"/>
              </a:solidFill>
              <a:latin typeface="Franklin Gothic Medium" panose="020B0603020102020204" pitchFamily="34" charset="0"/>
              <a:ea typeface="微软雅黑" panose="020B0503020204020204" pitchFamily="34" charset="-122"/>
            </a:endParaRPr>
          </a:p>
        </p:txBody>
      </p:sp>
      <p:sp>
        <p:nvSpPr>
          <p:cNvPr id="4" name="TextBox 12"/>
          <p:cNvSpPr txBox="1"/>
          <p:nvPr/>
        </p:nvSpPr>
        <p:spPr>
          <a:xfrm>
            <a:off x="3562463" y="3377794"/>
            <a:ext cx="5124467" cy="551815"/>
          </a:xfrm>
          <a:prstGeom prst="rect">
            <a:avLst/>
          </a:prstGeom>
          <a:noFill/>
        </p:spPr>
        <p:txBody>
          <a:bodyPr wrap="square" lIns="68569" tIns="34284" rIns="68569" bIns="34284">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a:r>
              <a:rPr lang="en-US" altLang="zh-CN" sz="1050">
                <a:solidFill>
                  <a:schemeClr val="tx2">
                    <a:lumMod val="50000"/>
                  </a:schemeClr>
                </a:solidFill>
                <a:latin typeface="微软雅黑" panose="020B0503020204020204" pitchFamily="34" charset="-122"/>
                <a:ea typeface="微软雅黑" panose="020B0503020204020204" pitchFamily="34" charset="-122"/>
              </a:rPr>
              <a:t>Your content to play here, or through your copy, paste in this box, and select only the text. Your content to play here, or through your copy, paste in this box, and select only the text.</a:t>
            </a:r>
            <a:endParaRPr lang="en-US" altLang="zh-CN" sz="1050">
              <a:solidFill>
                <a:schemeClr val="tx2">
                  <a:lumMod val="50000"/>
                </a:schemeClr>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738792" y="4525032"/>
            <a:ext cx="6732898" cy="237038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799965" y="1781175"/>
            <a:ext cx="5648325" cy="570350"/>
            <a:chOff x="3905886" y="1363360"/>
            <a:chExt cx="4385998" cy="805914"/>
          </a:xfrm>
        </p:grpSpPr>
        <p:sp>
          <p:nvSpPr>
            <p:cNvPr id="27" name="任意多边形 26"/>
            <p:cNvSpPr/>
            <p:nvPr/>
          </p:nvSpPr>
          <p:spPr>
            <a:xfrm>
              <a:off x="3905886" y="1363360"/>
              <a:ext cx="4385998" cy="729789"/>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chemeClr val="tx1">
                    <a:lumMod val="90000"/>
                    <a:lumOff val="10000"/>
                  </a:schemeClr>
                </a:solidFill>
                <a:latin typeface="微软雅黑" panose="020B0503020204020204" pitchFamily="34" charset="-122"/>
                <a:ea typeface="微软雅黑" panose="020B0503020204020204" pitchFamily="34" charset="-122"/>
                <a:cs typeface="+mn-ea"/>
              </a:endParaRPr>
            </a:p>
          </p:txBody>
        </p:sp>
        <p:sp>
          <p:nvSpPr>
            <p:cNvPr id="31" name="文本框 30"/>
            <p:cNvSpPr txBox="1"/>
            <p:nvPr/>
          </p:nvSpPr>
          <p:spPr>
            <a:xfrm>
              <a:off x="4322011" y="1453256"/>
              <a:ext cx="3149219" cy="716018"/>
            </a:xfrm>
            <a:prstGeom prst="rect">
              <a:avLst/>
            </a:prstGeom>
            <a:noFill/>
          </p:spPr>
          <p:txBody>
            <a:bodyPr wrap="square" rtlCol="0">
              <a:spAutoFit/>
            </a:bodyPr>
            <a:lstStyle/>
            <a:p>
              <a:pPr>
                <a:lnSpc>
                  <a:spcPct val="150000"/>
                </a:lnSpc>
              </a:pPr>
              <a:r>
                <a:rPr lang="zh-CN" altLang="en-US" sz="1800" b="1">
                  <a:solidFill>
                    <a:schemeClr val="tx1">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rPr>
                <a:t>1、健康和对生命的维护</a:t>
              </a:r>
              <a:endParaRPr lang="zh-CN" altLang="en-US" sz="1800" b="1">
                <a:solidFill>
                  <a:schemeClr val="tx1">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7" name="组合 6"/>
          <p:cNvGrpSpPr/>
          <p:nvPr/>
        </p:nvGrpSpPr>
        <p:grpSpPr>
          <a:xfrm>
            <a:off x="4799965" y="2383790"/>
            <a:ext cx="5648325" cy="554995"/>
            <a:chOff x="3905886" y="2204315"/>
            <a:chExt cx="4385998" cy="783616"/>
          </a:xfrm>
        </p:grpSpPr>
        <p:sp>
          <p:nvSpPr>
            <p:cNvPr id="28" name="任意多边形 27"/>
            <p:cNvSpPr/>
            <p:nvPr/>
          </p:nvSpPr>
          <p:spPr>
            <a:xfrm>
              <a:off x="3905886" y="2204315"/>
              <a:ext cx="4385998" cy="729791"/>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chemeClr val="tx1">
                    <a:lumMod val="90000"/>
                    <a:lumOff val="10000"/>
                  </a:schemeClr>
                </a:solidFill>
                <a:latin typeface="微软雅黑" panose="020B0503020204020204" pitchFamily="34" charset="-122"/>
                <a:ea typeface="微软雅黑" panose="020B0503020204020204" pitchFamily="34" charset="-122"/>
                <a:cs typeface="+mn-ea"/>
              </a:endParaRPr>
            </a:p>
          </p:txBody>
        </p:sp>
        <p:sp>
          <p:nvSpPr>
            <p:cNvPr id="32" name="文本框 31"/>
            <p:cNvSpPr txBox="1"/>
            <p:nvPr/>
          </p:nvSpPr>
          <p:spPr>
            <a:xfrm>
              <a:off x="4322011" y="2272462"/>
              <a:ext cx="3149219" cy="715469"/>
            </a:xfrm>
            <a:prstGeom prst="rect">
              <a:avLst/>
            </a:prstGeom>
            <a:noFill/>
          </p:spPr>
          <p:txBody>
            <a:bodyPr wrap="square" rtlCol="0">
              <a:spAutoFit/>
            </a:bodyPr>
            <a:lstStyle/>
            <a:p>
              <a:pPr>
                <a:lnSpc>
                  <a:spcPct val="150000"/>
                </a:lnSpc>
              </a:pPr>
              <a:r>
                <a:rPr lang="zh-CN" altLang="en-US" sz="1800" b="1">
                  <a:solidFill>
                    <a:schemeClr val="tx1">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rPr>
                <a:t>2、食物</a:t>
              </a:r>
              <a:endParaRPr lang="zh-CN" altLang="en-US" sz="1800" b="1">
                <a:solidFill>
                  <a:schemeClr val="tx1">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8" name="组合 7"/>
          <p:cNvGrpSpPr/>
          <p:nvPr/>
        </p:nvGrpSpPr>
        <p:grpSpPr>
          <a:xfrm>
            <a:off x="4799965" y="2963545"/>
            <a:ext cx="5648325" cy="538369"/>
            <a:chOff x="3905886" y="3027863"/>
            <a:chExt cx="4385998" cy="759583"/>
          </a:xfrm>
        </p:grpSpPr>
        <p:sp>
          <p:nvSpPr>
            <p:cNvPr id="29" name="任意多边形 28"/>
            <p:cNvSpPr/>
            <p:nvPr/>
          </p:nvSpPr>
          <p:spPr>
            <a:xfrm>
              <a:off x="3905886" y="3027863"/>
              <a:ext cx="4385998" cy="729790"/>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chemeClr val="tx1">
                    <a:lumMod val="90000"/>
                    <a:lumOff val="10000"/>
                  </a:schemeClr>
                </a:solidFill>
                <a:latin typeface="微软雅黑" panose="020B0503020204020204" pitchFamily="34" charset="-122"/>
                <a:ea typeface="微软雅黑" panose="020B0503020204020204" pitchFamily="34" charset="-122"/>
                <a:cs typeface="+mn-ea"/>
              </a:endParaRPr>
            </a:p>
          </p:txBody>
        </p:sp>
        <p:sp>
          <p:nvSpPr>
            <p:cNvPr id="33" name="文本框 32"/>
            <p:cNvSpPr txBox="1"/>
            <p:nvPr/>
          </p:nvSpPr>
          <p:spPr>
            <a:xfrm>
              <a:off x="4322011" y="3072502"/>
              <a:ext cx="3149219" cy="714944"/>
            </a:xfrm>
            <a:prstGeom prst="rect">
              <a:avLst/>
            </a:prstGeom>
            <a:noFill/>
          </p:spPr>
          <p:txBody>
            <a:bodyPr wrap="square" rtlCol="0">
              <a:spAutoFit/>
            </a:bodyPr>
            <a:lstStyle/>
            <a:p>
              <a:pPr>
                <a:lnSpc>
                  <a:spcPct val="150000"/>
                </a:lnSpc>
              </a:pPr>
              <a:r>
                <a:rPr lang="zh-CN" altLang="en-US" sz="1800" b="1">
                  <a:solidFill>
                    <a:schemeClr val="tx1">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rPr>
                <a:t>3、睡眠</a:t>
              </a:r>
              <a:endParaRPr lang="zh-CN" altLang="en-US" sz="1800" b="1">
                <a:solidFill>
                  <a:schemeClr val="tx1">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9" name="组合 8"/>
          <p:cNvGrpSpPr/>
          <p:nvPr/>
        </p:nvGrpSpPr>
        <p:grpSpPr>
          <a:xfrm>
            <a:off x="4799965" y="3566795"/>
            <a:ext cx="5648325" cy="562129"/>
            <a:chOff x="3905886" y="3868806"/>
            <a:chExt cx="4385998" cy="794469"/>
          </a:xfrm>
        </p:grpSpPr>
        <p:sp>
          <p:nvSpPr>
            <p:cNvPr id="30" name="任意多边形 29"/>
            <p:cNvSpPr/>
            <p:nvPr/>
          </p:nvSpPr>
          <p:spPr>
            <a:xfrm>
              <a:off x="3905886" y="3868806"/>
              <a:ext cx="4385998" cy="729789"/>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chemeClr val="tx1">
                    <a:lumMod val="90000"/>
                    <a:lumOff val="10000"/>
                  </a:schemeClr>
                </a:solidFill>
                <a:latin typeface="微软雅黑" panose="020B0503020204020204" pitchFamily="34" charset="-122"/>
                <a:ea typeface="微软雅黑" panose="020B0503020204020204" pitchFamily="34" charset="-122"/>
                <a:cs typeface="+mn-ea"/>
              </a:endParaRPr>
            </a:p>
          </p:txBody>
        </p:sp>
        <p:sp>
          <p:nvSpPr>
            <p:cNvPr id="34" name="文本框 33"/>
            <p:cNvSpPr txBox="1"/>
            <p:nvPr/>
          </p:nvSpPr>
          <p:spPr>
            <a:xfrm>
              <a:off x="4322011" y="3947103"/>
              <a:ext cx="3149219" cy="716172"/>
            </a:xfrm>
            <a:prstGeom prst="rect">
              <a:avLst/>
            </a:prstGeom>
            <a:noFill/>
          </p:spPr>
          <p:txBody>
            <a:bodyPr wrap="square" rtlCol="0">
              <a:spAutoFit/>
            </a:bodyPr>
            <a:lstStyle/>
            <a:p>
              <a:pPr>
                <a:lnSpc>
                  <a:spcPct val="150000"/>
                </a:lnSpc>
              </a:pPr>
              <a:r>
                <a:rPr lang="zh-CN" altLang="en-US" sz="1800" b="1">
                  <a:solidFill>
                    <a:schemeClr val="tx1">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rPr>
                <a:t>4、金钱和金钱所能买的</a:t>
              </a:r>
              <a:endParaRPr lang="zh-CN" altLang="en-US" sz="1800" b="1">
                <a:solidFill>
                  <a:schemeClr val="tx1">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3" name="组合 2"/>
          <p:cNvGrpSpPr/>
          <p:nvPr/>
        </p:nvGrpSpPr>
        <p:grpSpPr>
          <a:xfrm>
            <a:off x="3531235" y="2437052"/>
            <a:ext cx="1423035" cy="460375"/>
            <a:chOff x="2153902" y="2144475"/>
            <a:chExt cx="1870393" cy="883167"/>
          </a:xfrm>
        </p:grpSpPr>
        <p:sp>
          <p:nvSpPr>
            <p:cNvPr id="24" name="五边形 23"/>
            <p:cNvSpPr/>
            <p:nvPr/>
          </p:nvSpPr>
          <p:spPr>
            <a:xfrm>
              <a:off x="2153902" y="2204314"/>
              <a:ext cx="1870393" cy="729791"/>
            </a:xfrm>
            <a:prstGeom prst="homePlate">
              <a:avLst>
                <a:gd name="adj" fmla="val 30537"/>
              </a:avLst>
            </a:prstGeom>
            <a:solidFill>
              <a:schemeClr val="accent1"/>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chemeClr val="bg1"/>
                </a:solidFill>
                <a:latin typeface="微软雅黑" panose="020B0503020204020204" pitchFamily="34" charset="-122"/>
                <a:ea typeface="微软雅黑" panose="020B0503020204020204" pitchFamily="34" charset="-122"/>
                <a:cs typeface="+mn-ea"/>
              </a:endParaRPr>
            </a:p>
          </p:txBody>
        </p:sp>
        <p:sp>
          <p:nvSpPr>
            <p:cNvPr id="35" name="文本框 34"/>
            <p:cNvSpPr txBox="1"/>
            <p:nvPr/>
          </p:nvSpPr>
          <p:spPr>
            <a:xfrm>
              <a:off x="2354958" y="2144475"/>
              <a:ext cx="1579926" cy="883167"/>
            </a:xfrm>
            <a:prstGeom prst="rect">
              <a:avLst/>
            </a:prstGeom>
            <a:noFill/>
          </p:spPr>
          <p:txBody>
            <a:bodyPr wrap="square" rtlCol="0">
              <a:spAutoFit/>
            </a:bodyPr>
            <a:lstStyle/>
            <a:p>
              <a:pPr>
                <a:lnSpc>
                  <a:spcPct val="120000"/>
                </a:lnSpc>
              </a:pPr>
              <a:r>
                <a:rPr lang="zh-CN" altLang="en-US" sz="2000" b="1">
                  <a:solidFill>
                    <a:schemeClr val="bg1"/>
                  </a:solidFill>
                  <a:latin typeface="微软雅黑" panose="020B0503020204020204" pitchFamily="34" charset="-122"/>
                  <a:ea typeface="微软雅黑" panose="020B0503020204020204" pitchFamily="34" charset="-122"/>
                  <a:cs typeface="+mn-ea"/>
                </a:rPr>
                <a:t>需求二</a:t>
              </a:r>
              <a:endParaRPr lang="zh-CN" altLang="en-US" sz="2000" b="1">
                <a:solidFill>
                  <a:schemeClr val="bg1"/>
                </a:solidFill>
                <a:latin typeface="微软雅黑" panose="020B0503020204020204" pitchFamily="34" charset="-122"/>
                <a:ea typeface="微软雅黑" panose="020B0503020204020204" pitchFamily="34" charset="-122"/>
                <a:cs typeface="+mn-ea"/>
              </a:endParaRPr>
            </a:p>
          </p:txBody>
        </p:sp>
      </p:grpSp>
      <p:grpSp>
        <p:nvGrpSpPr>
          <p:cNvPr id="4" name="组合 3"/>
          <p:cNvGrpSpPr/>
          <p:nvPr/>
        </p:nvGrpSpPr>
        <p:grpSpPr>
          <a:xfrm>
            <a:off x="3531235" y="3041492"/>
            <a:ext cx="1423035" cy="460375"/>
            <a:chOff x="2153902" y="3004350"/>
            <a:chExt cx="1870393" cy="885787"/>
          </a:xfrm>
        </p:grpSpPr>
        <p:sp>
          <p:nvSpPr>
            <p:cNvPr id="25" name="五边形 24"/>
            <p:cNvSpPr/>
            <p:nvPr/>
          </p:nvSpPr>
          <p:spPr>
            <a:xfrm>
              <a:off x="2153902" y="3027867"/>
              <a:ext cx="1870393" cy="729791"/>
            </a:xfrm>
            <a:prstGeom prst="homePlate">
              <a:avLst>
                <a:gd name="adj" fmla="val 30537"/>
              </a:avLst>
            </a:prstGeom>
            <a:solidFill>
              <a:schemeClr val="accent2"/>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chemeClr val="bg1"/>
                </a:solidFill>
                <a:latin typeface="微软雅黑" panose="020B0503020204020204" pitchFamily="34" charset="-122"/>
                <a:ea typeface="微软雅黑" panose="020B0503020204020204" pitchFamily="34" charset="-122"/>
                <a:cs typeface="+mn-ea"/>
              </a:endParaRPr>
            </a:p>
          </p:txBody>
        </p:sp>
        <p:sp>
          <p:nvSpPr>
            <p:cNvPr id="36" name="文本框 35"/>
            <p:cNvSpPr txBox="1"/>
            <p:nvPr/>
          </p:nvSpPr>
          <p:spPr>
            <a:xfrm>
              <a:off x="2354958" y="3004350"/>
              <a:ext cx="1579926" cy="885787"/>
            </a:xfrm>
            <a:prstGeom prst="rect">
              <a:avLst/>
            </a:prstGeom>
            <a:noFill/>
          </p:spPr>
          <p:txBody>
            <a:bodyPr wrap="square" rtlCol="0">
              <a:spAutoFit/>
            </a:bodyPr>
            <a:lstStyle/>
            <a:p>
              <a:pPr>
                <a:lnSpc>
                  <a:spcPct val="120000"/>
                </a:lnSpc>
              </a:pPr>
              <a:r>
                <a:rPr lang="zh-CN" altLang="en-US" sz="2000" b="1">
                  <a:solidFill>
                    <a:schemeClr val="bg1"/>
                  </a:solidFill>
                  <a:latin typeface="微软雅黑" panose="020B0503020204020204" pitchFamily="34" charset="-122"/>
                  <a:ea typeface="微软雅黑" panose="020B0503020204020204" pitchFamily="34" charset="-122"/>
                  <a:cs typeface="+mn-ea"/>
                </a:rPr>
                <a:t>需求三</a:t>
              </a:r>
              <a:endParaRPr lang="zh-CN" altLang="en-US" sz="2000" b="1">
                <a:solidFill>
                  <a:schemeClr val="bg1"/>
                </a:solidFill>
                <a:latin typeface="微软雅黑" panose="020B0503020204020204" pitchFamily="34" charset="-122"/>
                <a:ea typeface="微软雅黑" panose="020B0503020204020204" pitchFamily="34" charset="-122"/>
                <a:cs typeface="+mn-ea"/>
              </a:endParaRPr>
            </a:p>
          </p:txBody>
        </p:sp>
      </p:grpSp>
      <p:grpSp>
        <p:nvGrpSpPr>
          <p:cNvPr id="5" name="组合 4"/>
          <p:cNvGrpSpPr/>
          <p:nvPr/>
        </p:nvGrpSpPr>
        <p:grpSpPr>
          <a:xfrm>
            <a:off x="3531235" y="3625334"/>
            <a:ext cx="1423035" cy="460375"/>
            <a:chOff x="2153902" y="3816638"/>
            <a:chExt cx="1870393" cy="883640"/>
          </a:xfrm>
        </p:grpSpPr>
        <p:sp>
          <p:nvSpPr>
            <p:cNvPr id="26" name="五边形 25"/>
            <p:cNvSpPr/>
            <p:nvPr/>
          </p:nvSpPr>
          <p:spPr>
            <a:xfrm>
              <a:off x="2153902" y="3868819"/>
              <a:ext cx="1870393" cy="729791"/>
            </a:xfrm>
            <a:prstGeom prst="homePlate">
              <a:avLst>
                <a:gd name="adj" fmla="val 30537"/>
              </a:avLst>
            </a:prstGeom>
            <a:solidFill>
              <a:schemeClr val="accent3"/>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chemeClr val="bg1"/>
                </a:solidFill>
                <a:latin typeface="微软雅黑" panose="020B0503020204020204" pitchFamily="34" charset="-122"/>
                <a:ea typeface="微软雅黑" panose="020B0503020204020204" pitchFamily="34" charset="-122"/>
                <a:cs typeface="+mn-ea"/>
              </a:endParaRPr>
            </a:p>
          </p:txBody>
        </p:sp>
        <p:sp>
          <p:nvSpPr>
            <p:cNvPr id="37" name="文本框 36"/>
            <p:cNvSpPr txBox="1"/>
            <p:nvPr/>
          </p:nvSpPr>
          <p:spPr>
            <a:xfrm>
              <a:off x="2354958" y="3816638"/>
              <a:ext cx="1579926" cy="883640"/>
            </a:xfrm>
            <a:prstGeom prst="rect">
              <a:avLst/>
            </a:prstGeom>
            <a:noFill/>
          </p:spPr>
          <p:txBody>
            <a:bodyPr wrap="square" rtlCol="0">
              <a:spAutoFit/>
            </a:bodyPr>
            <a:lstStyle/>
            <a:p>
              <a:pPr>
                <a:lnSpc>
                  <a:spcPct val="120000"/>
                </a:lnSpc>
              </a:pPr>
              <a:r>
                <a:rPr lang="zh-CN" altLang="en-US" sz="2000" b="1">
                  <a:solidFill>
                    <a:schemeClr val="bg1"/>
                  </a:solidFill>
                  <a:latin typeface="微软雅黑" panose="020B0503020204020204" pitchFamily="34" charset="-122"/>
                  <a:ea typeface="微软雅黑" panose="020B0503020204020204" pitchFamily="34" charset="-122"/>
                  <a:cs typeface="+mn-ea"/>
                </a:rPr>
                <a:t>需求四</a:t>
              </a:r>
              <a:endParaRPr lang="zh-CN" altLang="en-US" sz="2000" b="1">
                <a:solidFill>
                  <a:schemeClr val="bg1"/>
                </a:solidFill>
                <a:latin typeface="微软雅黑" panose="020B0503020204020204" pitchFamily="34" charset="-122"/>
                <a:ea typeface="微软雅黑" panose="020B0503020204020204" pitchFamily="34" charset="-122"/>
                <a:cs typeface="+mn-ea"/>
              </a:endParaRPr>
            </a:p>
          </p:txBody>
        </p:sp>
      </p:grpSp>
      <p:grpSp>
        <p:nvGrpSpPr>
          <p:cNvPr id="2" name="组合 1"/>
          <p:cNvGrpSpPr/>
          <p:nvPr/>
        </p:nvGrpSpPr>
        <p:grpSpPr>
          <a:xfrm>
            <a:off x="3531235" y="1842422"/>
            <a:ext cx="1423035" cy="460375"/>
            <a:chOff x="2153902" y="1315222"/>
            <a:chExt cx="1870393" cy="882518"/>
          </a:xfrm>
        </p:grpSpPr>
        <p:sp>
          <p:nvSpPr>
            <p:cNvPr id="23" name="五边形 22"/>
            <p:cNvSpPr/>
            <p:nvPr/>
          </p:nvSpPr>
          <p:spPr>
            <a:xfrm>
              <a:off x="2153902" y="1363363"/>
              <a:ext cx="1870393" cy="729791"/>
            </a:xfrm>
            <a:prstGeom prst="homePlate">
              <a:avLst>
                <a:gd name="adj" fmla="val 30537"/>
              </a:avLst>
            </a:prstGeom>
            <a:solidFill>
              <a:schemeClr val="tx2"/>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cs typeface="+mn-ea"/>
              </a:endParaRPr>
            </a:p>
          </p:txBody>
        </p:sp>
        <p:sp>
          <p:nvSpPr>
            <p:cNvPr id="38" name="文本框 37"/>
            <p:cNvSpPr txBox="1"/>
            <p:nvPr/>
          </p:nvSpPr>
          <p:spPr>
            <a:xfrm>
              <a:off x="2325960" y="1315222"/>
              <a:ext cx="1579926" cy="882518"/>
            </a:xfrm>
            <a:prstGeom prst="rect">
              <a:avLst/>
            </a:prstGeom>
            <a:noFill/>
          </p:spPr>
          <p:txBody>
            <a:bodyPr wrap="square" rtlCol="0">
              <a:spAutoFit/>
            </a:bodyPr>
            <a:lstStyle/>
            <a:p>
              <a:pPr>
                <a:lnSpc>
                  <a:spcPct val="120000"/>
                </a:lnSpc>
              </a:pPr>
              <a:r>
                <a:rPr lang="zh-CN" altLang="en-US" sz="2000" b="1">
                  <a:solidFill>
                    <a:schemeClr val="bg1"/>
                  </a:solidFill>
                  <a:latin typeface="微软雅黑" panose="020B0503020204020204" pitchFamily="34" charset="-122"/>
                  <a:ea typeface="微软雅黑" panose="020B0503020204020204" pitchFamily="34" charset="-122"/>
                  <a:cs typeface="+mn-ea"/>
                </a:rPr>
                <a:t>需求一</a:t>
              </a:r>
              <a:endParaRPr lang="zh-CN" altLang="en-US" sz="2000" b="1">
                <a:solidFill>
                  <a:schemeClr val="bg1"/>
                </a:solidFill>
                <a:latin typeface="微软雅黑" panose="020B0503020204020204" pitchFamily="34" charset="-122"/>
                <a:ea typeface="微软雅黑" panose="020B0503020204020204" pitchFamily="34" charset="-122"/>
                <a:cs typeface="+mn-ea"/>
              </a:endParaRPr>
            </a:p>
          </p:txBody>
        </p:sp>
      </p:grpSp>
      <p:grpSp>
        <p:nvGrpSpPr>
          <p:cNvPr id="20" name="组合 19"/>
          <p:cNvGrpSpPr/>
          <p:nvPr/>
        </p:nvGrpSpPr>
        <p:grpSpPr>
          <a:xfrm flipH="1">
            <a:off x="1589562" y="2249674"/>
            <a:ext cx="1588700" cy="3699723"/>
            <a:chOff x="2051050" y="1727200"/>
            <a:chExt cx="792163" cy="1911350"/>
          </a:xfrm>
          <a:effectLst/>
        </p:grpSpPr>
        <p:sp>
          <p:nvSpPr>
            <p:cNvPr id="21" name="Freeform 100"/>
            <p:cNvSpPr/>
            <p:nvPr/>
          </p:nvSpPr>
          <p:spPr bwMode="auto">
            <a:xfrm>
              <a:off x="2579688" y="2960688"/>
              <a:ext cx="166688" cy="539750"/>
            </a:xfrm>
            <a:custGeom>
              <a:avLst/>
              <a:gdLst>
                <a:gd name="T0" fmla="*/ 0 w 12"/>
                <a:gd name="T1" fmla="*/ 4 h 39"/>
                <a:gd name="T2" fmla="*/ 9 w 12"/>
                <a:gd name="T3" fmla="*/ 0 h 39"/>
                <a:gd name="T4" fmla="*/ 11 w 12"/>
                <a:gd name="T5" fmla="*/ 5 h 39"/>
                <a:gd name="T6" fmla="*/ 11 w 12"/>
                <a:gd name="T7" fmla="*/ 19 h 39"/>
                <a:gd name="T8" fmla="*/ 11 w 12"/>
                <a:gd name="T9" fmla="*/ 19 h 39"/>
                <a:gd name="T10" fmla="*/ 11 w 12"/>
                <a:gd name="T11" fmla="*/ 19 h 39"/>
                <a:gd name="T12" fmla="*/ 11 w 12"/>
                <a:gd name="T13" fmla="*/ 19 h 39"/>
                <a:gd name="T14" fmla="*/ 11 w 12"/>
                <a:gd name="T15" fmla="*/ 19 h 39"/>
                <a:gd name="T16" fmla="*/ 11 w 12"/>
                <a:gd name="T17" fmla="*/ 19 h 39"/>
                <a:gd name="T18" fmla="*/ 11 w 12"/>
                <a:gd name="T19" fmla="*/ 20 h 39"/>
                <a:gd name="T20" fmla="*/ 9 w 12"/>
                <a:gd name="T21" fmla="*/ 28 h 39"/>
                <a:gd name="T22" fmla="*/ 8 w 12"/>
                <a:gd name="T23" fmla="*/ 39 h 39"/>
                <a:gd name="T24" fmla="*/ 8 w 12"/>
                <a:gd name="T25" fmla="*/ 39 h 39"/>
                <a:gd name="T26" fmla="*/ 8 w 12"/>
                <a:gd name="T27" fmla="*/ 39 h 39"/>
                <a:gd name="T28" fmla="*/ 3 w 12"/>
                <a:gd name="T29" fmla="*/ 39 h 39"/>
                <a:gd name="T30" fmla="*/ 1 w 12"/>
                <a:gd name="T31" fmla="*/ 37 h 39"/>
                <a:gd name="T32" fmla="*/ 2 w 12"/>
                <a:gd name="T33" fmla="*/ 35 h 39"/>
                <a:gd name="T34" fmla="*/ 7 w 12"/>
                <a:gd name="T35" fmla="*/ 35 h 39"/>
                <a:gd name="T36" fmla="*/ 0 w 12"/>
                <a:gd name="T37" fmla="*/ 32 h 39"/>
                <a:gd name="T38" fmla="*/ 8 w 12"/>
                <a:gd name="T39" fmla="*/ 33 h 39"/>
                <a:gd name="T40" fmla="*/ 8 w 12"/>
                <a:gd name="T41" fmla="*/ 29 h 39"/>
                <a:gd name="T42" fmla="*/ 5 w 12"/>
                <a:gd name="T43" fmla="*/ 30 h 39"/>
                <a:gd name="T44" fmla="*/ 8 w 12"/>
                <a:gd name="T45" fmla="*/ 26 h 39"/>
                <a:gd name="T46" fmla="*/ 5 w 12"/>
                <a:gd name="T47" fmla="*/ 26 h 39"/>
                <a:gd name="T48" fmla="*/ 8 w 12"/>
                <a:gd name="T49" fmla="*/ 23 h 39"/>
                <a:gd name="T50" fmla="*/ 5 w 12"/>
                <a:gd name="T51" fmla="*/ 20 h 39"/>
                <a:gd name="T52" fmla="*/ 6 w 12"/>
                <a:gd name="T53" fmla="*/ 17 h 39"/>
                <a:gd name="T54" fmla="*/ 9 w 12"/>
                <a:gd name="T55" fmla="*/ 16 h 39"/>
                <a:gd name="T56" fmla="*/ 9 w 12"/>
                <a:gd name="T57" fmla="*/ 15 h 39"/>
                <a:gd name="T58" fmla="*/ 5 w 12"/>
                <a:gd name="T59" fmla="*/ 10 h 39"/>
                <a:gd name="T60" fmla="*/ 9 w 12"/>
                <a:gd name="T61" fmla="*/ 10 h 39"/>
                <a:gd name="T62" fmla="*/ 4 w 12"/>
                <a:gd name="T63" fmla="*/ 7 h 39"/>
                <a:gd name="T64" fmla="*/ 6 w 12"/>
                <a:gd name="T65" fmla="*/ 7 h 39"/>
                <a:gd name="T66" fmla="*/ 9 w 12"/>
                <a:gd name="T67" fmla="*/ 6 h 39"/>
                <a:gd name="T68" fmla="*/ 7 w 12"/>
                <a:gd name="T69" fmla="*/ 5 h 39"/>
                <a:gd name="T70" fmla="*/ 9 w 12"/>
                <a:gd name="T71" fmla="*/ 4 h 39"/>
                <a:gd name="T72" fmla="*/ 0 w 12"/>
                <a:gd name="T73"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 h="39">
                  <a:moveTo>
                    <a:pt x="0" y="4"/>
                  </a:moveTo>
                  <a:cubicBezTo>
                    <a:pt x="2" y="3"/>
                    <a:pt x="6" y="1"/>
                    <a:pt x="9" y="0"/>
                  </a:cubicBezTo>
                  <a:cubicBezTo>
                    <a:pt x="9" y="1"/>
                    <a:pt x="12" y="3"/>
                    <a:pt x="11" y="5"/>
                  </a:cubicBezTo>
                  <a:cubicBezTo>
                    <a:pt x="10" y="6"/>
                    <a:pt x="11" y="17"/>
                    <a:pt x="11" y="19"/>
                  </a:cubicBezTo>
                  <a:cubicBezTo>
                    <a:pt x="11" y="19"/>
                    <a:pt x="11" y="19"/>
                    <a:pt x="11" y="19"/>
                  </a:cubicBezTo>
                  <a:cubicBezTo>
                    <a:pt x="11" y="19"/>
                    <a:pt x="11" y="19"/>
                    <a:pt x="11" y="19"/>
                  </a:cubicBezTo>
                  <a:cubicBezTo>
                    <a:pt x="11" y="19"/>
                    <a:pt x="11" y="19"/>
                    <a:pt x="11" y="19"/>
                  </a:cubicBezTo>
                  <a:cubicBezTo>
                    <a:pt x="11" y="19"/>
                    <a:pt x="11" y="19"/>
                    <a:pt x="11" y="19"/>
                  </a:cubicBezTo>
                  <a:cubicBezTo>
                    <a:pt x="11" y="19"/>
                    <a:pt x="11" y="19"/>
                    <a:pt x="11" y="19"/>
                  </a:cubicBezTo>
                  <a:cubicBezTo>
                    <a:pt x="11" y="20"/>
                    <a:pt x="11" y="20"/>
                    <a:pt x="11" y="20"/>
                  </a:cubicBezTo>
                  <a:cubicBezTo>
                    <a:pt x="11" y="21"/>
                    <a:pt x="9" y="28"/>
                    <a:pt x="9" y="28"/>
                  </a:cubicBezTo>
                  <a:cubicBezTo>
                    <a:pt x="9" y="28"/>
                    <a:pt x="11" y="37"/>
                    <a:pt x="8" y="39"/>
                  </a:cubicBezTo>
                  <a:cubicBezTo>
                    <a:pt x="8" y="39"/>
                    <a:pt x="8" y="39"/>
                    <a:pt x="8" y="39"/>
                  </a:cubicBezTo>
                  <a:cubicBezTo>
                    <a:pt x="8" y="39"/>
                    <a:pt x="8" y="39"/>
                    <a:pt x="8" y="39"/>
                  </a:cubicBezTo>
                  <a:cubicBezTo>
                    <a:pt x="3" y="39"/>
                    <a:pt x="3" y="39"/>
                    <a:pt x="3" y="39"/>
                  </a:cubicBezTo>
                  <a:cubicBezTo>
                    <a:pt x="1" y="37"/>
                    <a:pt x="1" y="37"/>
                    <a:pt x="1" y="37"/>
                  </a:cubicBezTo>
                  <a:cubicBezTo>
                    <a:pt x="1" y="36"/>
                    <a:pt x="2" y="35"/>
                    <a:pt x="2" y="35"/>
                  </a:cubicBezTo>
                  <a:cubicBezTo>
                    <a:pt x="7" y="35"/>
                    <a:pt x="7" y="35"/>
                    <a:pt x="7" y="35"/>
                  </a:cubicBezTo>
                  <a:cubicBezTo>
                    <a:pt x="6" y="32"/>
                    <a:pt x="0" y="32"/>
                    <a:pt x="0" y="32"/>
                  </a:cubicBezTo>
                  <a:cubicBezTo>
                    <a:pt x="1" y="31"/>
                    <a:pt x="6" y="32"/>
                    <a:pt x="8" y="33"/>
                  </a:cubicBezTo>
                  <a:cubicBezTo>
                    <a:pt x="9" y="32"/>
                    <a:pt x="8" y="30"/>
                    <a:pt x="8" y="29"/>
                  </a:cubicBezTo>
                  <a:cubicBezTo>
                    <a:pt x="7" y="29"/>
                    <a:pt x="5" y="30"/>
                    <a:pt x="5" y="30"/>
                  </a:cubicBezTo>
                  <a:cubicBezTo>
                    <a:pt x="8" y="26"/>
                    <a:pt x="8" y="26"/>
                    <a:pt x="8" y="26"/>
                  </a:cubicBezTo>
                  <a:cubicBezTo>
                    <a:pt x="8" y="25"/>
                    <a:pt x="5" y="26"/>
                    <a:pt x="5" y="26"/>
                  </a:cubicBezTo>
                  <a:cubicBezTo>
                    <a:pt x="8" y="23"/>
                    <a:pt x="8" y="23"/>
                    <a:pt x="8" y="23"/>
                  </a:cubicBezTo>
                  <a:cubicBezTo>
                    <a:pt x="8" y="23"/>
                    <a:pt x="7" y="22"/>
                    <a:pt x="5" y="20"/>
                  </a:cubicBezTo>
                  <a:cubicBezTo>
                    <a:pt x="4" y="18"/>
                    <a:pt x="6" y="17"/>
                    <a:pt x="6" y="17"/>
                  </a:cubicBezTo>
                  <a:cubicBezTo>
                    <a:pt x="6" y="17"/>
                    <a:pt x="10" y="19"/>
                    <a:pt x="9" y="16"/>
                  </a:cubicBezTo>
                  <a:cubicBezTo>
                    <a:pt x="9" y="16"/>
                    <a:pt x="9" y="16"/>
                    <a:pt x="9" y="15"/>
                  </a:cubicBezTo>
                  <a:cubicBezTo>
                    <a:pt x="8" y="13"/>
                    <a:pt x="5" y="10"/>
                    <a:pt x="5" y="10"/>
                  </a:cubicBezTo>
                  <a:cubicBezTo>
                    <a:pt x="9" y="10"/>
                    <a:pt x="9" y="10"/>
                    <a:pt x="9" y="10"/>
                  </a:cubicBezTo>
                  <a:cubicBezTo>
                    <a:pt x="8" y="8"/>
                    <a:pt x="3" y="9"/>
                    <a:pt x="4" y="7"/>
                  </a:cubicBezTo>
                  <a:cubicBezTo>
                    <a:pt x="5" y="7"/>
                    <a:pt x="5" y="7"/>
                    <a:pt x="6" y="7"/>
                  </a:cubicBezTo>
                  <a:cubicBezTo>
                    <a:pt x="7" y="6"/>
                    <a:pt x="9" y="6"/>
                    <a:pt x="9" y="6"/>
                  </a:cubicBezTo>
                  <a:cubicBezTo>
                    <a:pt x="7" y="5"/>
                    <a:pt x="7" y="5"/>
                    <a:pt x="7" y="5"/>
                  </a:cubicBezTo>
                  <a:cubicBezTo>
                    <a:pt x="9" y="4"/>
                    <a:pt x="9" y="4"/>
                    <a:pt x="9" y="4"/>
                  </a:cubicBezTo>
                  <a:cubicBezTo>
                    <a:pt x="7" y="3"/>
                    <a:pt x="0" y="4"/>
                    <a:pt x="0"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0" name="Freeform 93"/>
            <p:cNvSpPr/>
            <p:nvPr/>
          </p:nvSpPr>
          <p:spPr bwMode="auto">
            <a:xfrm>
              <a:off x="2481263" y="1892300"/>
              <a:ext cx="125413" cy="180975"/>
            </a:xfrm>
            <a:custGeom>
              <a:avLst/>
              <a:gdLst>
                <a:gd name="T0" fmla="*/ 9 w 9"/>
                <a:gd name="T1" fmla="*/ 6 h 13"/>
                <a:gd name="T2" fmla="*/ 9 w 9"/>
                <a:gd name="T3" fmla="*/ 0 h 13"/>
                <a:gd name="T4" fmla="*/ 3 w 9"/>
                <a:gd name="T5" fmla="*/ 3 h 13"/>
                <a:gd name="T6" fmla="*/ 1 w 9"/>
                <a:gd name="T7" fmla="*/ 9 h 13"/>
                <a:gd name="T8" fmla="*/ 5 w 9"/>
                <a:gd name="T9" fmla="*/ 13 h 13"/>
                <a:gd name="T10" fmla="*/ 9 w 9"/>
                <a:gd name="T11" fmla="*/ 6 h 13"/>
              </a:gdLst>
              <a:ahLst/>
              <a:cxnLst>
                <a:cxn ang="0">
                  <a:pos x="T0" y="T1"/>
                </a:cxn>
                <a:cxn ang="0">
                  <a:pos x="T2" y="T3"/>
                </a:cxn>
                <a:cxn ang="0">
                  <a:pos x="T4" y="T5"/>
                </a:cxn>
                <a:cxn ang="0">
                  <a:pos x="T6" y="T7"/>
                </a:cxn>
                <a:cxn ang="0">
                  <a:pos x="T8" y="T9"/>
                </a:cxn>
                <a:cxn ang="0">
                  <a:pos x="T10" y="T11"/>
                </a:cxn>
              </a:cxnLst>
              <a:rect l="0" t="0" r="r" b="b"/>
              <a:pathLst>
                <a:path w="9" h="13">
                  <a:moveTo>
                    <a:pt x="9" y="6"/>
                  </a:moveTo>
                  <a:cubicBezTo>
                    <a:pt x="9" y="6"/>
                    <a:pt x="9" y="1"/>
                    <a:pt x="9" y="0"/>
                  </a:cubicBezTo>
                  <a:cubicBezTo>
                    <a:pt x="9" y="0"/>
                    <a:pt x="3" y="3"/>
                    <a:pt x="3" y="3"/>
                  </a:cubicBezTo>
                  <a:cubicBezTo>
                    <a:pt x="3" y="3"/>
                    <a:pt x="1" y="7"/>
                    <a:pt x="1" y="9"/>
                  </a:cubicBezTo>
                  <a:cubicBezTo>
                    <a:pt x="0" y="11"/>
                    <a:pt x="5" y="13"/>
                    <a:pt x="5" y="13"/>
                  </a:cubicBezTo>
                  <a:lnTo>
                    <a:pt x="9" y="6"/>
                  </a:lnTo>
                  <a:close/>
                </a:path>
              </a:pathLst>
            </a:custGeom>
            <a:solidFill>
              <a:srgbClr val="D69B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1" name="Freeform 94"/>
            <p:cNvSpPr/>
            <p:nvPr/>
          </p:nvSpPr>
          <p:spPr bwMode="auto">
            <a:xfrm>
              <a:off x="2509838" y="3459163"/>
              <a:ext cx="193675" cy="179387"/>
            </a:xfrm>
            <a:custGeom>
              <a:avLst/>
              <a:gdLst>
                <a:gd name="T0" fmla="*/ 12 w 14"/>
                <a:gd name="T1" fmla="*/ 1 h 13"/>
                <a:gd name="T2" fmla="*/ 13 w 14"/>
                <a:gd name="T3" fmla="*/ 7 h 13"/>
                <a:gd name="T4" fmla="*/ 13 w 14"/>
                <a:gd name="T5" fmla="*/ 9 h 13"/>
                <a:gd name="T6" fmla="*/ 11 w 14"/>
                <a:gd name="T7" fmla="*/ 9 h 13"/>
                <a:gd name="T8" fmla="*/ 5 w 14"/>
                <a:gd name="T9" fmla="*/ 12 h 13"/>
                <a:gd name="T10" fmla="*/ 0 w 14"/>
                <a:gd name="T11" fmla="*/ 11 h 13"/>
                <a:gd name="T12" fmla="*/ 3 w 14"/>
                <a:gd name="T13" fmla="*/ 7 h 13"/>
                <a:gd name="T14" fmla="*/ 5 w 14"/>
                <a:gd name="T15" fmla="*/ 1 h 13"/>
                <a:gd name="T16" fmla="*/ 12 w 14"/>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12" y="1"/>
                  </a:moveTo>
                  <a:cubicBezTo>
                    <a:pt x="12" y="1"/>
                    <a:pt x="14" y="6"/>
                    <a:pt x="13" y="7"/>
                  </a:cubicBezTo>
                  <a:cubicBezTo>
                    <a:pt x="13" y="9"/>
                    <a:pt x="13" y="9"/>
                    <a:pt x="13" y="9"/>
                  </a:cubicBezTo>
                  <a:cubicBezTo>
                    <a:pt x="11" y="9"/>
                    <a:pt x="11" y="9"/>
                    <a:pt x="11" y="9"/>
                  </a:cubicBezTo>
                  <a:cubicBezTo>
                    <a:pt x="11" y="9"/>
                    <a:pt x="11" y="13"/>
                    <a:pt x="5" y="12"/>
                  </a:cubicBezTo>
                  <a:cubicBezTo>
                    <a:pt x="0" y="11"/>
                    <a:pt x="0" y="11"/>
                    <a:pt x="0" y="11"/>
                  </a:cubicBezTo>
                  <a:cubicBezTo>
                    <a:pt x="0" y="11"/>
                    <a:pt x="2" y="7"/>
                    <a:pt x="3" y="7"/>
                  </a:cubicBezTo>
                  <a:cubicBezTo>
                    <a:pt x="3" y="6"/>
                    <a:pt x="5" y="2"/>
                    <a:pt x="5" y="1"/>
                  </a:cubicBezTo>
                  <a:cubicBezTo>
                    <a:pt x="6" y="0"/>
                    <a:pt x="12" y="1"/>
                    <a:pt x="12"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2" name="Freeform 95"/>
            <p:cNvSpPr/>
            <p:nvPr/>
          </p:nvSpPr>
          <p:spPr bwMode="auto">
            <a:xfrm>
              <a:off x="2051050" y="2211388"/>
              <a:ext cx="166688" cy="96837"/>
            </a:xfrm>
            <a:custGeom>
              <a:avLst/>
              <a:gdLst>
                <a:gd name="T0" fmla="*/ 0 w 12"/>
                <a:gd name="T1" fmla="*/ 3 h 7"/>
                <a:gd name="T2" fmla="*/ 3 w 12"/>
                <a:gd name="T3" fmla="*/ 3 h 7"/>
                <a:gd name="T4" fmla="*/ 7 w 12"/>
                <a:gd name="T5" fmla="*/ 3 h 7"/>
                <a:gd name="T6" fmla="*/ 8 w 12"/>
                <a:gd name="T7" fmla="*/ 2 h 7"/>
                <a:gd name="T8" fmla="*/ 8 w 12"/>
                <a:gd name="T9" fmla="*/ 0 h 7"/>
                <a:gd name="T10" fmla="*/ 10 w 12"/>
                <a:gd name="T11" fmla="*/ 3 h 7"/>
                <a:gd name="T12" fmla="*/ 12 w 12"/>
                <a:gd name="T13" fmla="*/ 5 h 7"/>
                <a:gd name="T14" fmla="*/ 10 w 12"/>
                <a:gd name="T15" fmla="*/ 7 h 7"/>
                <a:gd name="T16" fmla="*/ 5 w 12"/>
                <a:gd name="T17" fmla="*/ 7 h 7"/>
                <a:gd name="T18" fmla="*/ 0 w 12"/>
                <a:gd name="T1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7">
                  <a:moveTo>
                    <a:pt x="0" y="3"/>
                  </a:moveTo>
                  <a:cubicBezTo>
                    <a:pt x="0" y="3"/>
                    <a:pt x="3" y="2"/>
                    <a:pt x="3" y="3"/>
                  </a:cubicBezTo>
                  <a:cubicBezTo>
                    <a:pt x="3" y="3"/>
                    <a:pt x="7" y="3"/>
                    <a:pt x="7" y="3"/>
                  </a:cubicBezTo>
                  <a:cubicBezTo>
                    <a:pt x="8" y="2"/>
                    <a:pt x="8" y="2"/>
                    <a:pt x="8" y="2"/>
                  </a:cubicBezTo>
                  <a:cubicBezTo>
                    <a:pt x="8" y="2"/>
                    <a:pt x="7" y="1"/>
                    <a:pt x="8" y="0"/>
                  </a:cubicBezTo>
                  <a:cubicBezTo>
                    <a:pt x="8" y="0"/>
                    <a:pt x="10" y="3"/>
                    <a:pt x="10" y="3"/>
                  </a:cubicBezTo>
                  <a:cubicBezTo>
                    <a:pt x="12" y="5"/>
                    <a:pt x="12" y="5"/>
                    <a:pt x="12" y="5"/>
                  </a:cubicBezTo>
                  <a:cubicBezTo>
                    <a:pt x="10" y="7"/>
                    <a:pt x="10" y="7"/>
                    <a:pt x="10" y="7"/>
                  </a:cubicBezTo>
                  <a:cubicBezTo>
                    <a:pt x="10" y="7"/>
                    <a:pt x="6" y="7"/>
                    <a:pt x="5" y="7"/>
                  </a:cubicBezTo>
                  <a:cubicBezTo>
                    <a:pt x="5" y="7"/>
                    <a:pt x="0" y="4"/>
                    <a:pt x="0" y="4"/>
                  </a:cubicBezTo>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3" name="Freeform 96"/>
            <p:cNvSpPr/>
            <p:nvPr/>
          </p:nvSpPr>
          <p:spPr bwMode="auto">
            <a:xfrm>
              <a:off x="2370138" y="3430588"/>
              <a:ext cx="236538" cy="111125"/>
            </a:xfrm>
            <a:custGeom>
              <a:avLst/>
              <a:gdLst>
                <a:gd name="T0" fmla="*/ 15 w 17"/>
                <a:gd name="T1" fmla="*/ 6 h 8"/>
                <a:gd name="T2" fmla="*/ 9 w 17"/>
                <a:gd name="T3" fmla="*/ 8 h 8"/>
                <a:gd name="T4" fmla="*/ 1 w 17"/>
                <a:gd name="T5" fmla="*/ 8 h 8"/>
                <a:gd name="T6" fmla="*/ 3 w 17"/>
                <a:gd name="T7" fmla="*/ 6 h 8"/>
                <a:gd name="T8" fmla="*/ 8 w 17"/>
                <a:gd name="T9" fmla="*/ 5 h 8"/>
                <a:gd name="T10" fmla="*/ 13 w 17"/>
                <a:gd name="T11" fmla="*/ 0 h 8"/>
                <a:gd name="T12" fmla="*/ 17 w 17"/>
                <a:gd name="T13" fmla="*/ 0 h 8"/>
                <a:gd name="T14" fmla="*/ 15 w 17"/>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
                  <a:moveTo>
                    <a:pt x="15" y="6"/>
                  </a:moveTo>
                  <a:cubicBezTo>
                    <a:pt x="15" y="6"/>
                    <a:pt x="12" y="8"/>
                    <a:pt x="9" y="8"/>
                  </a:cubicBezTo>
                  <a:cubicBezTo>
                    <a:pt x="1" y="8"/>
                    <a:pt x="1" y="8"/>
                    <a:pt x="1" y="8"/>
                  </a:cubicBezTo>
                  <a:cubicBezTo>
                    <a:pt x="1" y="8"/>
                    <a:pt x="0" y="6"/>
                    <a:pt x="3" y="6"/>
                  </a:cubicBezTo>
                  <a:cubicBezTo>
                    <a:pt x="3" y="6"/>
                    <a:pt x="5" y="6"/>
                    <a:pt x="8" y="5"/>
                  </a:cubicBezTo>
                  <a:cubicBezTo>
                    <a:pt x="11" y="3"/>
                    <a:pt x="13" y="0"/>
                    <a:pt x="13" y="0"/>
                  </a:cubicBezTo>
                  <a:cubicBezTo>
                    <a:pt x="17" y="0"/>
                    <a:pt x="17" y="0"/>
                    <a:pt x="17" y="0"/>
                  </a:cubicBezTo>
                  <a:cubicBezTo>
                    <a:pt x="17" y="0"/>
                    <a:pt x="17" y="4"/>
                    <a:pt x="15"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4" name="Freeform 97"/>
            <p:cNvSpPr/>
            <p:nvPr/>
          </p:nvSpPr>
          <p:spPr bwMode="auto">
            <a:xfrm>
              <a:off x="2411413" y="2544763"/>
              <a:ext cx="223838" cy="914400"/>
            </a:xfrm>
            <a:custGeom>
              <a:avLst/>
              <a:gdLst>
                <a:gd name="T0" fmla="*/ 14 w 16"/>
                <a:gd name="T1" fmla="*/ 66 h 66"/>
                <a:gd name="T2" fmla="*/ 9 w 16"/>
                <a:gd name="T3" fmla="*/ 64 h 66"/>
                <a:gd name="T4" fmla="*/ 9 w 16"/>
                <a:gd name="T5" fmla="*/ 62 h 66"/>
                <a:gd name="T6" fmla="*/ 11 w 16"/>
                <a:gd name="T7" fmla="*/ 60 h 66"/>
                <a:gd name="T8" fmla="*/ 10 w 16"/>
                <a:gd name="T9" fmla="*/ 58 h 66"/>
                <a:gd name="T10" fmla="*/ 11 w 16"/>
                <a:gd name="T11" fmla="*/ 56 h 66"/>
                <a:gd name="T12" fmla="*/ 9 w 16"/>
                <a:gd name="T13" fmla="*/ 55 h 66"/>
                <a:gd name="T14" fmla="*/ 10 w 16"/>
                <a:gd name="T15" fmla="*/ 52 h 66"/>
                <a:gd name="T16" fmla="*/ 9 w 16"/>
                <a:gd name="T17" fmla="*/ 46 h 66"/>
                <a:gd name="T18" fmla="*/ 9 w 16"/>
                <a:gd name="T19" fmla="*/ 42 h 66"/>
                <a:gd name="T20" fmla="*/ 9 w 16"/>
                <a:gd name="T21" fmla="*/ 42 h 66"/>
                <a:gd name="T22" fmla="*/ 7 w 16"/>
                <a:gd name="T23" fmla="*/ 40 h 66"/>
                <a:gd name="T24" fmla="*/ 7 w 16"/>
                <a:gd name="T25" fmla="*/ 38 h 66"/>
                <a:gd name="T26" fmla="*/ 6 w 16"/>
                <a:gd name="T27" fmla="*/ 35 h 66"/>
                <a:gd name="T28" fmla="*/ 1 w 16"/>
                <a:gd name="T29" fmla="*/ 10 h 66"/>
                <a:gd name="T30" fmla="*/ 1 w 16"/>
                <a:gd name="T31" fmla="*/ 0 h 66"/>
                <a:gd name="T32" fmla="*/ 6 w 16"/>
                <a:gd name="T33" fmla="*/ 1 h 66"/>
                <a:gd name="T34" fmla="*/ 9 w 16"/>
                <a:gd name="T35" fmla="*/ 4 h 66"/>
                <a:gd name="T36" fmla="*/ 14 w 16"/>
                <a:gd name="T37" fmla="*/ 19 h 66"/>
                <a:gd name="T38" fmla="*/ 13 w 16"/>
                <a:gd name="T39" fmla="*/ 33 h 66"/>
                <a:gd name="T40" fmla="*/ 15 w 16"/>
                <a:gd name="T41" fmla="*/ 44 h 66"/>
                <a:gd name="T42" fmla="*/ 15 w 16"/>
                <a:gd name="T43" fmla="*/ 61 h 66"/>
                <a:gd name="T44" fmla="*/ 14 w 16"/>
                <a:gd name="T4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66">
                  <a:moveTo>
                    <a:pt x="14" y="66"/>
                  </a:moveTo>
                  <a:cubicBezTo>
                    <a:pt x="9" y="64"/>
                    <a:pt x="9" y="64"/>
                    <a:pt x="9" y="64"/>
                  </a:cubicBezTo>
                  <a:cubicBezTo>
                    <a:pt x="9" y="64"/>
                    <a:pt x="9" y="63"/>
                    <a:pt x="9" y="62"/>
                  </a:cubicBezTo>
                  <a:cubicBezTo>
                    <a:pt x="10" y="62"/>
                    <a:pt x="11" y="60"/>
                    <a:pt x="11" y="60"/>
                  </a:cubicBezTo>
                  <a:cubicBezTo>
                    <a:pt x="11" y="60"/>
                    <a:pt x="10" y="59"/>
                    <a:pt x="10" y="58"/>
                  </a:cubicBezTo>
                  <a:cubicBezTo>
                    <a:pt x="10" y="57"/>
                    <a:pt x="11" y="56"/>
                    <a:pt x="11" y="56"/>
                  </a:cubicBezTo>
                  <a:cubicBezTo>
                    <a:pt x="9" y="55"/>
                    <a:pt x="9" y="55"/>
                    <a:pt x="9" y="55"/>
                  </a:cubicBezTo>
                  <a:cubicBezTo>
                    <a:pt x="9" y="55"/>
                    <a:pt x="10" y="52"/>
                    <a:pt x="10" y="52"/>
                  </a:cubicBezTo>
                  <a:cubicBezTo>
                    <a:pt x="10" y="51"/>
                    <a:pt x="9" y="46"/>
                    <a:pt x="9" y="46"/>
                  </a:cubicBezTo>
                  <a:cubicBezTo>
                    <a:pt x="9" y="46"/>
                    <a:pt x="8" y="43"/>
                    <a:pt x="9" y="42"/>
                  </a:cubicBezTo>
                  <a:cubicBezTo>
                    <a:pt x="9" y="42"/>
                    <a:pt x="9" y="42"/>
                    <a:pt x="9" y="42"/>
                  </a:cubicBezTo>
                  <a:cubicBezTo>
                    <a:pt x="7" y="40"/>
                    <a:pt x="7" y="40"/>
                    <a:pt x="7" y="40"/>
                  </a:cubicBezTo>
                  <a:cubicBezTo>
                    <a:pt x="7" y="38"/>
                    <a:pt x="7" y="38"/>
                    <a:pt x="7" y="38"/>
                  </a:cubicBezTo>
                  <a:cubicBezTo>
                    <a:pt x="6" y="35"/>
                    <a:pt x="6" y="35"/>
                    <a:pt x="6" y="35"/>
                  </a:cubicBezTo>
                  <a:cubicBezTo>
                    <a:pt x="6" y="35"/>
                    <a:pt x="0" y="12"/>
                    <a:pt x="1" y="10"/>
                  </a:cubicBezTo>
                  <a:cubicBezTo>
                    <a:pt x="2" y="9"/>
                    <a:pt x="1" y="0"/>
                    <a:pt x="1" y="0"/>
                  </a:cubicBezTo>
                  <a:cubicBezTo>
                    <a:pt x="6" y="1"/>
                    <a:pt x="6" y="1"/>
                    <a:pt x="6" y="1"/>
                  </a:cubicBezTo>
                  <a:cubicBezTo>
                    <a:pt x="6" y="1"/>
                    <a:pt x="9" y="3"/>
                    <a:pt x="9" y="4"/>
                  </a:cubicBezTo>
                  <a:cubicBezTo>
                    <a:pt x="9" y="5"/>
                    <a:pt x="14" y="19"/>
                    <a:pt x="14" y="19"/>
                  </a:cubicBezTo>
                  <a:cubicBezTo>
                    <a:pt x="13" y="33"/>
                    <a:pt x="13" y="33"/>
                    <a:pt x="13" y="33"/>
                  </a:cubicBezTo>
                  <a:cubicBezTo>
                    <a:pt x="15" y="44"/>
                    <a:pt x="15" y="44"/>
                    <a:pt x="15" y="44"/>
                  </a:cubicBezTo>
                  <a:cubicBezTo>
                    <a:pt x="15" y="44"/>
                    <a:pt x="15" y="60"/>
                    <a:pt x="15" y="61"/>
                  </a:cubicBezTo>
                  <a:cubicBezTo>
                    <a:pt x="16" y="61"/>
                    <a:pt x="14" y="66"/>
                    <a:pt x="14" y="66"/>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5" name="Freeform 98"/>
            <p:cNvSpPr/>
            <p:nvPr/>
          </p:nvSpPr>
          <p:spPr bwMode="auto">
            <a:xfrm>
              <a:off x="2425700" y="2544763"/>
              <a:ext cx="209550" cy="914400"/>
            </a:xfrm>
            <a:custGeom>
              <a:avLst/>
              <a:gdLst>
                <a:gd name="T0" fmla="*/ 0 w 15"/>
                <a:gd name="T1" fmla="*/ 0 h 66"/>
                <a:gd name="T2" fmla="*/ 5 w 15"/>
                <a:gd name="T3" fmla="*/ 1 h 66"/>
                <a:gd name="T4" fmla="*/ 8 w 15"/>
                <a:gd name="T5" fmla="*/ 4 h 66"/>
                <a:gd name="T6" fmla="*/ 13 w 15"/>
                <a:gd name="T7" fmla="*/ 19 h 66"/>
                <a:gd name="T8" fmla="*/ 12 w 15"/>
                <a:gd name="T9" fmla="*/ 33 h 66"/>
                <a:gd name="T10" fmla="*/ 14 w 15"/>
                <a:gd name="T11" fmla="*/ 44 h 66"/>
                <a:gd name="T12" fmla="*/ 14 w 15"/>
                <a:gd name="T13" fmla="*/ 61 h 66"/>
                <a:gd name="T14" fmla="*/ 13 w 15"/>
                <a:gd name="T15" fmla="*/ 66 h 66"/>
                <a:gd name="T16" fmla="*/ 8 w 15"/>
                <a:gd name="T17" fmla="*/ 64 h 66"/>
                <a:gd name="T18" fmla="*/ 8 w 15"/>
                <a:gd name="T19" fmla="*/ 63 h 66"/>
                <a:gd name="T20" fmla="*/ 11 w 15"/>
                <a:gd name="T21" fmla="*/ 61 h 66"/>
                <a:gd name="T22" fmla="*/ 10 w 15"/>
                <a:gd name="T23" fmla="*/ 60 h 66"/>
                <a:gd name="T24" fmla="*/ 10 w 15"/>
                <a:gd name="T25" fmla="*/ 60 h 66"/>
                <a:gd name="T26" fmla="*/ 9 w 15"/>
                <a:gd name="T27" fmla="*/ 59 h 66"/>
                <a:gd name="T28" fmla="*/ 11 w 15"/>
                <a:gd name="T29" fmla="*/ 56 h 66"/>
                <a:gd name="T30" fmla="*/ 10 w 15"/>
                <a:gd name="T31" fmla="*/ 56 h 66"/>
                <a:gd name="T32" fmla="*/ 8 w 15"/>
                <a:gd name="T33" fmla="*/ 55 h 66"/>
                <a:gd name="T34" fmla="*/ 8 w 15"/>
                <a:gd name="T35" fmla="*/ 55 h 66"/>
                <a:gd name="T36" fmla="*/ 11 w 15"/>
                <a:gd name="T37" fmla="*/ 53 h 66"/>
                <a:gd name="T38" fmla="*/ 12 w 15"/>
                <a:gd name="T39" fmla="*/ 49 h 66"/>
                <a:gd name="T40" fmla="*/ 9 w 15"/>
                <a:gd name="T41" fmla="*/ 52 h 66"/>
                <a:gd name="T42" fmla="*/ 10 w 15"/>
                <a:gd name="T43" fmla="*/ 47 h 66"/>
                <a:gd name="T44" fmla="*/ 9 w 15"/>
                <a:gd name="T45" fmla="*/ 49 h 66"/>
                <a:gd name="T46" fmla="*/ 8 w 15"/>
                <a:gd name="T47" fmla="*/ 46 h 66"/>
                <a:gd name="T48" fmla="*/ 10 w 15"/>
                <a:gd name="T49" fmla="*/ 42 h 66"/>
                <a:gd name="T50" fmla="*/ 9 w 15"/>
                <a:gd name="T51" fmla="*/ 38 h 66"/>
                <a:gd name="T52" fmla="*/ 7 w 15"/>
                <a:gd name="T53" fmla="*/ 41 h 66"/>
                <a:gd name="T54" fmla="*/ 6 w 15"/>
                <a:gd name="T55" fmla="*/ 40 h 66"/>
                <a:gd name="T56" fmla="*/ 9 w 15"/>
                <a:gd name="T57" fmla="*/ 36 h 66"/>
                <a:gd name="T58" fmla="*/ 8 w 15"/>
                <a:gd name="T59" fmla="*/ 34 h 66"/>
                <a:gd name="T60" fmla="*/ 5 w 15"/>
                <a:gd name="T61" fmla="*/ 35 h 66"/>
                <a:gd name="T62" fmla="*/ 5 w 15"/>
                <a:gd name="T63" fmla="*/ 35 h 66"/>
                <a:gd name="T64" fmla="*/ 8 w 15"/>
                <a:gd name="T65" fmla="*/ 31 h 66"/>
                <a:gd name="T66" fmla="*/ 5 w 15"/>
                <a:gd name="T67" fmla="*/ 20 h 66"/>
                <a:gd name="T68" fmla="*/ 0 w 15"/>
                <a:gd name="T69" fmla="*/ 10 h 66"/>
                <a:gd name="T70" fmla="*/ 0 w 15"/>
                <a:gd name="T7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 h="66">
                  <a:moveTo>
                    <a:pt x="0" y="0"/>
                  </a:moveTo>
                  <a:cubicBezTo>
                    <a:pt x="5" y="1"/>
                    <a:pt x="5" y="1"/>
                    <a:pt x="5" y="1"/>
                  </a:cubicBezTo>
                  <a:cubicBezTo>
                    <a:pt x="5" y="1"/>
                    <a:pt x="8" y="3"/>
                    <a:pt x="8" y="4"/>
                  </a:cubicBezTo>
                  <a:cubicBezTo>
                    <a:pt x="8" y="5"/>
                    <a:pt x="13" y="19"/>
                    <a:pt x="13" y="19"/>
                  </a:cubicBezTo>
                  <a:cubicBezTo>
                    <a:pt x="12" y="33"/>
                    <a:pt x="12" y="33"/>
                    <a:pt x="12" y="33"/>
                  </a:cubicBezTo>
                  <a:cubicBezTo>
                    <a:pt x="14" y="44"/>
                    <a:pt x="14" y="44"/>
                    <a:pt x="14" y="44"/>
                  </a:cubicBezTo>
                  <a:cubicBezTo>
                    <a:pt x="14" y="44"/>
                    <a:pt x="14" y="60"/>
                    <a:pt x="14" y="61"/>
                  </a:cubicBezTo>
                  <a:cubicBezTo>
                    <a:pt x="15" y="61"/>
                    <a:pt x="13" y="66"/>
                    <a:pt x="13" y="66"/>
                  </a:cubicBezTo>
                  <a:cubicBezTo>
                    <a:pt x="8" y="64"/>
                    <a:pt x="8" y="64"/>
                    <a:pt x="8" y="64"/>
                  </a:cubicBezTo>
                  <a:cubicBezTo>
                    <a:pt x="8" y="64"/>
                    <a:pt x="8" y="64"/>
                    <a:pt x="8" y="63"/>
                  </a:cubicBezTo>
                  <a:cubicBezTo>
                    <a:pt x="10" y="63"/>
                    <a:pt x="11" y="62"/>
                    <a:pt x="11" y="61"/>
                  </a:cubicBezTo>
                  <a:cubicBezTo>
                    <a:pt x="10" y="61"/>
                    <a:pt x="10" y="61"/>
                    <a:pt x="10" y="60"/>
                  </a:cubicBezTo>
                  <a:cubicBezTo>
                    <a:pt x="10" y="60"/>
                    <a:pt x="10" y="60"/>
                    <a:pt x="10" y="60"/>
                  </a:cubicBezTo>
                  <a:cubicBezTo>
                    <a:pt x="10" y="60"/>
                    <a:pt x="9" y="60"/>
                    <a:pt x="9" y="59"/>
                  </a:cubicBezTo>
                  <a:cubicBezTo>
                    <a:pt x="13" y="60"/>
                    <a:pt x="11" y="56"/>
                    <a:pt x="11" y="56"/>
                  </a:cubicBezTo>
                  <a:cubicBezTo>
                    <a:pt x="11" y="56"/>
                    <a:pt x="10" y="56"/>
                    <a:pt x="10" y="56"/>
                  </a:cubicBezTo>
                  <a:cubicBezTo>
                    <a:pt x="8" y="55"/>
                    <a:pt x="8" y="55"/>
                    <a:pt x="8" y="55"/>
                  </a:cubicBezTo>
                  <a:cubicBezTo>
                    <a:pt x="8" y="55"/>
                    <a:pt x="8" y="55"/>
                    <a:pt x="8" y="55"/>
                  </a:cubicBezTo>
                  <a:cubicBezTo>
                    <a:pt x="9" y="54"/>
                    <a:pt x="10" y="54"/>
                    <a:pt x="11" y="53"/>
                  </a:cubicBezTo>
                  <a:cubicBezTo>
                    <a:pt x="12" y="52"/>
                    <a:pt x="12" y="49"/>
                    <a:pt x="12" y="49"/>
                  </a:cubicBezTo>
                  <a:cubicBezTo>
                    <a:pt x="11" y="51"/>
                    <a:pt x="9" y="52"/>
                    <a:pt x="9" y="52"/>
                  </a:cubicBezTo>
                  <a:cubicBezTo>
                    <a:pt x="10" y="47"/>
                    <a:pt x="10" y="47"/>
                    <a:pt x="10" y="47"/>
                  </a:cubicBezTo>
                  <a:cubicBezTo>
                    <a:pt x="9" y="49"/>
                    <a:pt x="9" y="49"/>
                    <a:pt x="9" y="49"/>
                  </a:cubicBezTo>
                  <a:cubicBezTo>
                    <a:pt x="9" y="48"/>
                    <a:pt x="8" y="47"/>
                    <a:pt x="8" y="46"/>
                  </a:cubicBezTo>
                  <a:cubicBezTo>
                    <a:pt x="9" y="44"/>
                    <a:pt x="10" y="43"/>
                    <a:pt x="10" y="42"/>
                  </a:cubicBezTo>
                  <a:cubicBezTo>
                    <a:pt x="11" y="40"/>
                    <a:pt x="9" y="38"/>
                    <a:pt x="9" y="38"/>
                  </a:cubicBezTo>
                  <a:cubicBezTo>
                    <a:pt x="9" y="40"/>
                    <a:pt x="8" y="41"/>
                    <a:pt x="7" y="41"/>
                  </a:cubicBezTo>
                  <a:cubicBezTo>
                    <a:pt x="6" y="40"/>
                    <a:pt x="6" y="40"/>
                    <a:pt x="6" y="40"/>
                  </a:cubicBezTo>
                  <a:cubicBezTo>
                    <a:pt x="9" y="36"/>
                    <a:pt x="9" y="36"/>
                    <a:pt x="9" y="36"/>
                  </a:cubicBezTo>
                  <a:cubicBezTo>
                    <a:pt x="8" y="34"/>
                    <a:pt x="8" y="34"/>
                    <a:pt x="8" y="34"/>
                  </a:cubicBezTo>
                  <a:cubicBezTo>
                    <a:pt x="8" y="34"/>
                    <a:pt x="6" y="34"/>
                    <a:pt x="5" y="35"/>
                  </a:cubicBezTo>
                  <a:cubicBezTo>
                    <a:pt x="5" y="35"/>
                    <a:pt x="5" y="35"/>
                    <a:pt x="5" y="35"/>
                  </a:cubicBezTo>
                  <a:cubicBezTo>
                    <a:pt x="8" y="31"/>
                    <a:pt x="8" y="31"/>
                    <a:pt x="8" y="31"/>
                  </a:cubicBezTo>
                  <a:cubicBezTo>
                    <a:pt x="9" y="29"/>
                    <a:pt x="6" y="22"/>
                    <a:pt x="5" y="20"/>
                  </a:cubicBezTo>
                  <a:cubicBezTo>
                    <a:pt x="4" y="19"/>
                    <a:pt x="2" y="14"/>
                    <a:pt x="0" y="10"/>
                  </a:cubicBezTo>
                  <a:cubicBezTo>
                    <a:pt x="1" y="8"/>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6" name="Freeform 99"/>
            <p:cNvSpPr/>
            <p:nvPr/>
          </p:nvSpPr>
          <p:spPr bwMode="auto">
            <a:xfrm>
              <a:off x="2454275" y="2516188"/>
              <a:ext cx="292100" cy="984250"/>
            </a:xfrm>
            <a:custGeom>
              <a:avLst/>
              <a:gdLst>
                <a:gd name="T0" fmla="*/ 18 w 21"/>
                <a:gd name="T1" fmla="*/ 60 h 71"/>
                <a:gd name="T2" fmla="*/ 17 w 21"/>
                <a:gd name="T3" fmla="*/ 71 h 71"/>
                <a:gd name="T4" fmla="*/ 12 w 21"/>
                <a:gd name="T5" fmla="*/ 71 h 71"/>
                <a:gd name="T6" fmla="*/ 9 w 21"/>
                <a:gd name="T7" fmla="*/ 69 h 71"/>
                <a:gd name="T8" fmla="*/ 9 w 21"/>
                <a:gd name="T9" fmla="*/ 64 h 71"/>
                <a:gd name="T10" fmla="*/ 11 w 21"/>
                <a:gd name="T11" fmla="*/ 60 h 71"/>
                <a:gd name="T12" fmla="*/ 11 w 21"/>
                <a:gd name="T13" fmla="*/ 53 h 71"/>
                <a:gd name="T14" fmla="*/ 10 w 21"/>
                <a:gd name="T15" fmla="*/ 41 h 71"/>
                <a:gd name="T16" fmla="*/ 8 w 21"/>
                <a:gd name="T17" fmla="*/ 35 h 71"/>
                <a:gd name="T18" fmla="*/ 8 w 21"/>
                <a:gd name="T19" fmla="*/ 27 h 71"/>
                <a:gd name="T20" fmla="*/ 5 w 21"/>
                <a:gd name="T21" fmla="*/ 21 h 71"/>
                <a:gd name="T22" fmla="*/ 1 w 21"/>
                <a:gd name="T23" fmla="*/ 8 h 71"/>
                <a:gd name="T24" fmla="*/ 0 w 21"/>
                <a:gd name="T25" fmla="*/ 2 h 71"/>
                <a:gd name="T26" fmla="*/ 9 w 21"/>
                <a:gd name="T27" fmla="*/ 1 h 71"/>
                <a:gd name="T28" fmla="*/ 17 w 21"/>
                <a:gd name="T29" fmla="*/ 1 h 71"/>
                <a:gd name="T30" fmla="*/ 20 w 21"/>
                <a:gd name="T31" fmla="*/ 12 h 71"/>
                <a:gd name="T32" fmla="*/ 19 w 21"/>
                <a:gd name="T33" fmla="*/ 20 h 71"/>
                <a:gd name="T34" fmla="*/ 19 w 21"/>
                <a:gd name="T35" fmla="*/ 24 h 71"/>
                <a:gd name="T36" fmla="*/ 18 w 21"/>
                <a:gd name="T37" fmla="*/ 32 h 71"/>
                <a:gd name="T38" fmla="*/ 20 w 21"/>
                <a:gd name="T39" fmla="*/ 37 h 71"/>
                <a:gd name="T40" fmla="*/ 20 w 21"/>
                <a:gd name="T41" fmla="*/ 52 h 71"/>
                <a:gd name="T42" fmla="*/ 18 w 21"/>
                <a:gd name="T43"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71">
                  <a:moveTo>
                    <a:pt x="18" y="60"/>
                  </a:moveTo>
                  <a:cubicBezTo>
                    <a:pt x="18" y="60"/>
                    <a:pt x="20" y="69"/>
                    <a:pt x="17" y="71"/>
                  </a:cubicBezTo>
                  <a:cubicBezTo>
                    <a:pt x="12" y="71"/>
                    <a:pt x="12" y="71"/>
                    <a:pt x="12" y="71"/>
                  </a:cubicBezTo>
                  <a:cubicBezTo>
                    <a:pt x="9" y="69"/>
                    <a:pt x="9" y="69"/>
                    <a:pt x="9" y="69"/>
                  </a:cubicBezTo>
                  <a:cubicBezTo>
                    <a:pt x="9" y="69"/>
                    <a:pt x="8" y="65"/>
                    <a:pt x="9" y="64"/>
                  </a:cubicBezTo>
                  <a:cubicBezTo>
                    <a:pt x="11" y="62"/>
                    <a:pt x="11" y="60"/>
                    <a:pt x="11" y="60"/>
                  </a:cubicBezTo>
                  <a:cubicBezTo>
                    <a:pt x="11" y="53"/>
                    <a:pt x="11" y="53"/>
                    <a:pt x="11" y="53"/>
                  </a:cubicBezTo>
                  <a:cubicBezTo>
                    <a:pt x="11" y="53"/>
                    <a:pt x="11" y="45"/>
                    <a:pt x="10" y="41"/>
                  </a:cubicBezTo>
                  <a:cubicBezTo>
                    <a:pt x="9" y="37"/>
                    <a:pt x="8" y="35"/>
                    <a:pt x="8" y="35"/>
                  </a:cubicBezTo>
                  <a:cubicBezTo>
                    <a:pt x="8" y="35"/>
                    <a:pt x="8" y="28"/>
                    <a:pt x="8" y="27"/>
                  </a:cubicBezTo>
                  <a:cubicBezTo>
                    <a:pt x="8" y="26"/>
                    <a:pt x="5" y="21"/>
                    <a:pt x="5" y="21"/>
                  </a:cubicBezTo>
                  <a:cubicBezTo>
                    <a:pt x="5" y="20"/>
                    <a:pt x="2" y="9"/>
                    <a:pt x="1" y="8"/>
                  </a:cubicBezTo>
                  <a:cubicBezTo>
                    <a:pt x="1" y="7"/>
                    <a:pt x="0" y="2"/>
                    <a:pt x="0" y="2"/>
                  </a:cubicBezTo>
                  <a:cubicBezTo>
                    <a:pt x="0" y="2"/>
                    <a:pt x="8" y="1"/>
                    <a:pt x="9" y="1"/>
                  </a:cubicBezTo>
                  <a:cubicBezTo>
                    <a:pt x="9" y="0"/>
                    <a:pt x="17" y="1"/>
                    <a:pt x="17" y="1"/>
                  </a:cubicBezTo>
                  <a:cubicBezTo>
                    <a:pt x="17" y="1"/>
                    <a:pt x="20" y="10"/>
                    <a:pt x="20" y="12"/>
                  </a:cubicBezTo>
                  <a:cubicBezTo>
                    <a:pt x="20" y="14"/>
                    <a:pt x="19" y="19"/>
                    <a:pt x="19" y="20"/>
                  </a:cubicBezTo>
                  <a:cubicBezTo>
                    <a:pt x="20" y="21"/>
                    <a:pt x="19" y="24"/>
                    <a:pt x="19" y="24"/>
                  </a:cubicBezTo>
                  <a:cubicBezTo>
                    <a:pt x="19" y="24"/>
                    <a:pt x="18" y="31"/>
                    <a:pt x="18" y="32"/>
                  </a:cubicBezTo>
                  <a:cubicBezTo>
                    <a:pt x="18" y="32"/>
                    <a:pt x="21" y="35"/>
                    <a:pt x="20" y="37"/>
                  </a:cubicBezTo>
                  <a:cubicBezTo>
                    <a:pt x="19" y="38"/>
                    <a:pt x="21" y="50"/>
                    <a:pt x="20" y="52"/>
                  </a:cubicBezTo>
                  <a:cubicBezTo>
                    <a:pt x="20" y="53"/>
                    <a:pt x="18" y="60"/>
                    <a:pt x="18" y="60"/>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7" name="Freeform 101"/>
            <p:cNvSpPr/>
            <p:nvPr/>
          </p:nvSpPr>
          <p:spPr bwMode="auto">
            <a:xfrm>
              <a:off x="2454275" y="2516188"/>
              <a:ext cx="304800" cy="415925"/>
            </a:xfrm>
            <a:custGeom>
              <a:avLst/>
              <a:gdLst>
                <a:gd name="T0" fmla="*/ 9 w 22"/>
                <a:gd name="T1" fmla="*/ 1 h 30"/>
                <a:gd name="T2" fmla="*/ 17 w 22"/>
                <a:gd name="T3" fmla="*/ 1 h 30"/>
                <a:gd name="T4" fmla="*/ 21 w 22"/>
                <a:gd name="T5" fmla="*/ 11 h 30"/>
                <a:gd name="T6" fmla="*/ 21 w 22"/>
                <a:gd name="T7" fmla="*/ 19 h 30"/>
                <a:gd name="T8" fmla="*/ 20 w 22"/>
                <a:gd name="T9" fmla="*/ 25 h 30"/>
                <a:gd name="T10" fmla="*/ 18 w 22"/>
                <a:gd name="T11" fmla="*/ 30 h 30"/>
                <a:gd name="T12" fmla="*/ 14 w 22"/>
                <a:gd name="T13" fmla="*/ 24 h 30"/>
                <a:gd name="T14" fmla="*/ 17 w 22"/>
                <a:gd name="T15" fmla="*/ 25 h 30"/>
                <a:gd name="T16" fmla="*/ 15 w 22"/>
                <a:gd name="T17" fmla="*/ 15 h 30"/>
                <a:gd name="T18" fmla="*/ 14 w 22"/>
                <a:gd name="T19" fmla="*/ 7 h 30"/>
                <a:gd name="T20" fmla="*/ 5 w 22"/>
                <a:gd name="T21" fmla="*/ 7 h 30"/>
                <a:gd name="T22" fmla="*/ 2 w 22"/>
                <a:gd name="T23" fmla="*/ 9 h 30"/>
                <a:gd name="T24" fmla="*/ 1 w 22"/>
                <a:gd name="T25" fmla="*/ 8 h 30"/>
                <a:gd name="T26" fmla="*/ 0 w 22"/>
                <a:gd name="T27" fmla="*/ 2 h 30"/>
                <a:gd name="T28" fmla="*/ 9 w 22"/>
                <a:gd name="T2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30">
                  <a:moveTo>
                    <a:pt x="9" y="1"/>
                  </a:moveTo>
                  <a:cubicBezTo>
                    <a:pt x="9" y="0"/>
                    <a:pt x="17" y="1"/>
                    <a:pt x="17" y="1"/>
                  </a:cubicBezTo>
                  <a:cubicBezTo>
                    <a:pt x="17" y="1"/>
                    <a:pt x="22" y="9"/>
                    <a:pt x="21" y="11"/>
                  </a:cubicBezTo>
                  <a:cubicBezTo>
                    <a:pt x="21" y="12"/>
                    <a:pt x="21" y="18"/>
                    <a:pt x="21" y="19"/>
                  </a:cubicBezTo>
                  <a:cubicBezTo>
                    <a:pt x="21" y="20"/>
                    <a:pt x="20" y="25"/>
                    <a:pt x="20" y="25"/>
                  </a:cubicBezTo>
                  <a:cubicBezTo>
                    <a:pt x="20" y="25"/>
                    <a:pt x="19" y="28"/>
                    <a:pt x="18" y="30"/>
                  </a:cubicBezTo>
                  <a:cubicBezTo>
                    <a:pt x="16" y="27"/>
                    <a:pt x="14" y="24"/>
                    <a:pt x="14" y="24"/>
                  </a:cubicBezTo>
                  <a:cubicBezTo>
                    <a:pt x="15" y="24"/>
                    <a:pt x="17" y="25"/>
                    <a:pt x="17" y="25"/>
                  </a:cubicBezTo>
                  <a:cubicBezTo>
                    <a:pt x="17" y="23"/>
                    <a:pt x="15" y="15"/>
                    <a:pt x="15" y="15"/>
                  </a:cubicBezTo>
                  <a:cubicBezTo>
                    <a:pt x="15" y="15"/>
                    <a:pt x="8" y="9"/>
                    <a:pt x="14" y="7"/>
                  </a:cubicBezTo>
                  <a:cubicBezTo>
                    <a:pt x="14" y="5"/>
                    <a:pt x="5" y="7"/>
                    <a:pt x="5" y="7"/>
                  </a:cubicBezTo>
                  <a:cubicBezTo>
                    <a:pt x="2" y="9"/>
                    <a:pt x="2" y="9"/>
                    <a:pt x="2" y="9"/>
                  </a:cubicBezTo>
                  <a:cubicBezTo>
                    <a:pt x="1" y="8"/>
                    <a:pt x="1" y="8"/>
                    <a:pt x="1" y="8"/>
                  </a:cubicBezTo>
                  <a:cubicBezTo>
                    <a:pt x="1" y="7"/>
                    <a:pt x="0" y="2"/>
                    <a:pt x="0" y="2"/>
                  </a:cubicBezTo>
                  <a:cubicBezTo>
                    <a:pt x="0" y="2"/>
                    <a:pt x="8" y="1"/>
                    <a:pt x="9"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8" name="Freeform 102"/>
            <p:cNvSpPr/>
            <p:nvPr/>
          </p:nvSpPr>
          <p:spPr bwMode="auto">
            <a:xfrm>
              <a:off x="2425700" y="2474913"/>
              <a:ext cx="222250" cy="82550"/>
            </a:xfrm>
            <a:custGeom>
              <a:avLst/>
              <a:gdLst>
                <a:gd name="T0" fmla="*/ 16 w 16"/>
                <a:gd name="T1" fmla="*/ 3 h 6"/>
                <a:gd name="T2" fmla="*/ 3 w 16"/>
                <a:gd name="T3" fmla="*/ 6 h 6"/>
                <a:gd name="T4" fmla="*/ 0 w 16"/>
                <a:gd name="T5" fmla="*/ 5 h 6"/>
                <a:gd name="T6" fmla="*/ 0 w 16"/>
                <a:gd name="T7" fmla="*/ 2 h 6"/>
                <a:gd name="T8" fmla="*/ 16 w 16"/>
                <a:gd name="T9" fmla="*/ 0 h 6"/>
                <a:gd name="T10" fmla="*/ 16 w 16"/>
                <a:gd name="T11" fmla="*/ 3 h 6"/>
              </a:gdLst>
              <a:ahLst/>
              <a:cxnLst>
                <a:cxn ang="0">
                  <a:pos x="T0" y="T1"/>
                </a:cxn>
                <a:cxn ang="0">
                  <a:pos x="T2" y="T3"/>
                </a:cxn>
                <a:cxn ang="0">
                  <a:pos x="T4" y="T5"/>
                </a:cxn>
                <a:cxn ang="0">
                  <a:pos x="T6" y="T7"/>
                </a:cxn>
                <a:cxn ang="0">
                  <a:pos x="T8" y="T9"/>
                </a:cxn>
                <a:cxn ang="0">
                  <a:pos x="T10" y="T11"/>
                </a:cxn>
              </a:cxnLst>
              <a:rect l="0" t="0" r="r" b="b"/>
              <a:pathLst>
                <a:path w="16" h="6">
                  <a:moveTo>
                    <a:pt x="16" y="3"/>
                  </a:moveTo>
                  <a:cubicBezTo>
                    <a:pt x="16" y="3"/>
                    <a:pt x="7" y="6"/>
                    <a:pt x="3" y="6"/>
                  </a:cubicBezTo>
                  <a:cubicBezTo>
                    <a:pt x="0" y="5"/>
                    <a:pt x="0" y="5"/>
                    <a:pt x="0" y="5"/>
                  </a:cubicBezTo>
                  <a:cubicBezTo>
                    <a:pt x="0" y="2"/>
                    <a:pt x="0" y="2"/>
                    <a:pt x="0" y="2"/>
                  </a:cubicBezTo>
                  <a:cubicBezTo>
                    <a:pt x="16" y="0"/>
                    <a:pt x="16" y="0"/>
                    <a:pt x="16" y="0"/>
                  </a:cubicBezTo>
                  <a:lnTo>
                    <a:pt x="16" y="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9" name="Freeform 103"/>
            <p:cNvSpPr/>
            <p:nvPr/>
          </p:nvSpPr>
          <p:spPr bwMode="auto">
            <a:xfrm>
              <a:off x="2425700" y="1947863"/>
              <a:ext cx="209550" cy="582612"/>
            </a:xfrm>
            <a:custGeom>
              <a:avLst/>
              <a:gdLst>
                <a:gd name="T0" fmla="*/ 15 w 15"/>
                <a:gd name="T1" fmla="*/ 37 h 42"/>
                <a:gd name="T2" fmla="*/ 10 w 15"/>
                <a:gd name="T3" fmla="*/ 41 h 42"/>
                <a:gd name="T4" fmla="*/ 0 w 15"/>
                <a:gd name="T5" fmla="*/ 40 h 42"/>
                <a:gd name="T6" fmla="*/ 2 w 15"/>
                <a:gd name="T7" fmla="*/ 27 h 42"/>
                <a:gd name="T8" fmla="*/ 1 w 15"/>
                <a:gd name="T9" fmla="*/ 19 h 42"/>
                <a:gd name="T10" fmla="*/ 5 w 15"/>
                <a:gd name="T11" fmla="*/ 8 h 42"/>
                <a:gd name="T12" fmla="*/ 5 w 15"/>
                <a:gd name="T13" fmla="*/ 3 h 42"/>
                <a:gd name="T14" fmla="*/ 7 w 15"/>
                <a:gd name="T15" fmla="*/ 6 h 42"/>
                <a:gd name="T16" fmla="*/ 13 w 15"/>
                <a:gd name="T17" fmla="*/ 0 h 42"/>
                <a:gd name="T18" fmla="*/ 15 w 15"/>
                <a:gd name="T19" fmla="*/ 2 h 42"/>
                <a:gd name="T20" fmla="*/ 15 w 15"/>
                <a:gd name="T21" fmla="*/ 3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42">
                  <a:moveTo>
                    <a:pt x="15" y="37"/>
                  </a:moveTo>
                  <a:cubicBezTo>
                    <a:pt x="15" y="37"/>
                    <a:pt x="15" y="40"/>
                    <a:pt x="10" y="41"/>
                  </a:cubicBezTo>
                  <a:cubicBezTo>
                    <a:pt x="5" y="42"/>
                    <a:pt x="1" y="42"/>
                    <a:pt x="0" y="40"/>
                  </a:cubicBezTo>
                  <a:cubicBezTo>
                    <a:pt x="2" y="27"/>
                    <a:pt x="2" y="27"/>
                    <a:pt x="2" y="27"/>
                  </a:cubicBezTo>
                  <a:cubicBezTo>
                    <a:pt x="2" y="27"/>
                    <a:pt x="1" y="22"/>
                    <a:pt x="1" y="19"/>
                  </a:cubicBezTo>
                  <a:cubicBezTo>
                    <a:pt x="1" y="16"/>
                    <a:pt x="5" y="8"/>
                    <a:pt x="5" y="8"/>
                  </a:cubicBezTo>
                  <a:cubicBezTo>
                    <a:pt x="5" y="8"/>
                    <a:pt x="4" y="4"/>
                    <a:pt x="5" y="3"/>
                  </a:cubicBezTo>
                  <a:cubicBezTo>
                    <a:pt x="7" y="6"/>
                    <a:pt x="7" y="6"/>
                    <a:pt x="7" y="6"/>
                  </a:cubicBezTo>
                  <a:cubicBezTo>
                    <a:pt x="7" y="6"/>
                    <a:pt x="8" y="6"/>
                    <a:pt x="13" y="0"/>
                  </a:cubicBezTo>
                  <a:cubicBezTo>
                    <a:pt x="13" y="0"/>
                    <a:pt x="15" y="2"/>
                    <a:pt x="15" y="2"/>
                  </a:cubicBezTo>
                  <a:lnTo>
                    <a:pt x="15" y="37"/>
                  </a:lnTo>
                  <a:close/>
                </a:path>
              </a:pathLst>
            </a:custGeom>
            <a:solidFill>
              <a:srgbClr val="F5F7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0" name="Freeform 104"/>
            <p:cNvSpPr/>
            <p:nvPr/>
          </p:nvSpPr>
          <p:spPr bwMode="auto">
            <a:xfrm>
              <a:off x="2425700" y="1947863"/>
              <a:ext cx="209550" cy="582612"/>
            </a:xfrm>
            <a:custGeom>
              <a:avLst/>
              <a:gdLst>
                <a:gd name="T0" fmla="*/ 5 w 15"/>
                <a:gd name="T1" fmla="*/ 40 h 42"/>
                <a:gd name="T2" fmla="*/ 12 w 15"/>
                <a:gd name="T3" fmla="*/ 36 h 42"/>
                <a:gd name="T4" fmla="*/ 12 w 15"/>
                <a:gd name="T5" fmla="*/ 33 h 42"/>
                <a:gd name="T6" fmla="*/ 5 w 15"/>
                <a:gd name="T7" fmla="*/ 37 h 42"/>
                <a:gd name="T8" fmla="*/ 12 w 15"/>
                <a:gd name="T9" fmla="*/ 26 h 42"/>
                <a:gd name="T10" fmla="*/ 13 w 15"/>
                <a:gd name="T11" fmla="*/ 6 h 42"/>
                <a:gd name="T12" fmla="*/ 10 w 15"/>
                <a:gd name="T13" fmla="*/ 9 h 42"/>
                <a:gd name="T14" fmla="*/ 12 w 15"/>
                <a:gd name="T15" fmla="*/ 5 h 42"/>
                <a:gd name="T16" fmla="*/ 9 w 15"/>
                <a:gd name="T17" fmla="*/ 5 h 42"/>
                <a:gd name="T18" fmla="*/ 13 w 15"/>
                <a:gd name="T19" fmla="*/ 0 h 42"/>
                <a:gd name="T20" fmla="*/ 15 w 15"/>
                <a:gd name="T21" fmla="*/ 2 h 42"/>
                <a:gd name="T22" fmla="*/ 15 w 15"/>
                <a:gd name="T23" fmla="*/ 37 h 42"/>
                <a:gd name="T24" fmla="*/ 10 w 15"/>
                <a:gd name="T25" fmla="*/ 41 h 42"/>
                <a:gd name="T26" fmla="*/ 0 w 15"/>
                <a:gd name="T27" fmla="*/ 40 h 42"/>
                <a:gd name="T28" fmla="*/ 0 w 15"/>
                <a:gd name="T29" fmla="*/ 40 h 42"/>
                <a:gd name="T30" fmla="*/ 5 w 15"/>
                <a:gd name="T31"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42">
                  <a:moveTo>
                    <a:pt x="5" y="40"/>
                  </a:moveTo>
                  <a:cubicBezTo>
                    <a:pt x="11" y="40"/>
                    <a:pt x="12" y="36"/>
                    <a:pt x="12" y="36"/>
                  </a:cubicBezTo>
                  <a:cubicBezTo>
                    <a:pt x="12" y="36"/>
                    <a:pt x="14" y="33"/>
                    <a:pt x="12" y="33"/>
                  </a:cubicBezTo>
                  <a:cubicBezTo>
                    <a:pt x="10" y="33"/>
                    <a:pt x="5" y="37"/>
                    <a:pt x="5" y="37"/>
                  </a:cubicBezTo>
                  <a:cubicBezTo>
                    <a:pt x="6" y="34"/>
                    <a:pt x="9" y="30"/>
                    <a:pt x="12" y="26"/>
                  </a:cubicBezTo>
                  <a:cubicBezTo>
                    <a:pt x="14" y="22"/>
                    <a:pt x="13" y="6"/>
                    <a:pt x="13" y="6"/>
                  </a:cubicBezTo>
                  <a:cubicBezTo>
                    <a:pt x="10" y="9"/>
                    <a:pt x="10" y="9"/>
                    <a:pt x="10" y="9"/>
                  </a:cubicBezTo>
                  <a:cubicBezTo>
                    <a:pt x="12" y="5"/>
                    <a:pt x="12" y="5"/>
                    <a:pt x="12" y="5"/>
                  </a:cubicBezTo>
                  <a:cubicBezTo>
                    <a:pt x="10" y="6"/>
                    <a:pt x="9" y="6"/>
                    <a:pt x="9" y="5"/>
                  </a:cubicBezTo>
                  <a:cubicBezTo>
                    <a:pt x="10" y="4"/>
                    <a:pt x="11" y="3"/>
                    <a:pt x="13" y="0"/>
                  </a:cubicBezTo>
                  <a:cubicBezTo>
                    <a:pt x="13" y="0"/>
                    <a:pt x="15" y="2"/>
                    <a:pt x="15" y="2"/>
                  </a:cubicBezTo>
                  <a:cubicBezTo>
                    <a:pt x="15" y="37"/>
                    <a:pt x="15" y="37"/>
                    <a:pt x="15" y="37"/>
                  </a:cubicBezTo>
                  <a:cubicBezTo>
                    <a:pt x="15" y="37"/>
                    <a:pt x="15" y="40"/>
                    <a:pt x="10" y="41"/>
                  </a:cubicBezTo>
                  <a:cubicBezTo>
                    <a:pt x="5" y="42"/>
                    <a:pt x="1" y="42"/>
                    <a:pt x="0" y="40"/>
                  </a:cubicBezTo>
                  <a:cubicBezTo>
                    <a:pt x="0" y="40"/>
                    <a:pt x="0" y="40"/>
                    <a:pt x="0" y="40"/>
                  </a:cubicBezTo>
                  <a:cubicBezTo>
                    <a:pt x="2" y="40"/>
                    <a:pt x="3" y="41"/>
                    <a:pt x="5" y="40"/>
                  </a:cubicBez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1" name="Freeform 105"/>
            <p:cNvSpPr/>
            <p:nvPr/>
          </p:nvSpPr>
          <p:spPr bwMode="auto">
            <a:xfrm>
              <a:off x="2536825" y="1976438"/>
              <a:ext cx="306388" cy="733425"/>
            </a:xfrm>
            <a:custGeom>
              <a:avLst/>
              <a:gdLst>
                <a:gd name="T0" fmla="*/ 22 w 22"/>
                <a:gd name="T1" fmla="*/ 50 h 53"/>
                <a:gd name="T2" fmla="*/ 14 w 22"/>
                <a:gd name="T3" fmla="*/ 53 h 53"/>
                <a:gd name="T4" fmla="*/ 3 w 22"/>
                <a:gd name="T5" fmla="*/ 34 h 53"/>
                <a:gd name="T6" fmla="*/ 0 w 22"/>
                <a:gd name="T7" fmla="*/ 25 h 53"/>
                <a:gd name="T8" fmla="*/ 7 w 22"/>
                <a:gd name="T9" fmla="*/ 0 h 53"/>
                <a:gd name="T10" fmla="*/ 14 w 22"/>
                <a:gd name="T11" fmla="*/ 3 h 53"/>
                <a:gd name="T12" fmla="*/ 13 w 22"/>
                <a:gd name="T13" fmla="*/ 16 h 53"/>
                <a:gd name="T14" fmla="*/ 22 w 22"/>
                <a:gd name="T15" fmla="*/ 50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52">
                  <a:moveTo>
                    <a:pt x="22" y="50"/>
                  </a:moveTo>
                  <a:cubicBezTo>
                    <a:pt x="14" y="53"/>
                    <a:pt x="14" y="53"/>
                    <a:pt x="14" y="53"/>
                  </a:cubicBezTo>
                  <a:cubicBezTo>
                    <a:pt x="14" y="53"/>
                    <a:pt x="4" y="35"/>
                    <a:pt x="3" y="34"/>
                  </a:cubicBezTo>
                  <a:cubicBezTo>
                    <a:pt x="2" y="33"/>
                    <a:pt x="0" y="30"/>
                    <a:pt x="0" y="25"/>
                  </a:cubicBezTo>
                  <a:cubicBezTo>
                    <a:pt x="1" y="19"/>
                    <a:pt x="1" y="7"/>
                    <a:pt x="7" y="0"/>
                  </a:cubicBezTo>
                  <a:cubicBezTo>
                    <a:pt x="7" y="0"/>
                    <a:pt x="10" y="3"/>
                    <a:pt x="14" y="3"/>
                  </a:cubicBezTo>
                  <a:cubicBezTo>
                    <a:pt x="13" y="16"/>
                    <a:pt x="13" y="16"/>
                    <a:pt x="13" y="16"/>
                  </a:cubicBezTo>
                  <a:cubicBezTo>
                    <a:pt x="13" y="16"/>
                    <a:pt x="15" y="38"/>
                    <a:pt x="22" y="50"/>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2" name="Freeform 106"/>
            <p:cNvSpPr/>
            <p:nvPr/>
          </p:nvSpPr>
          <p:spPr bwMode="auto">
            <a:xfrm>
              <a:off x="2425700" y="2032000"/>
              <a:ext cx="125413" cy="484187"/>
            </a:xfrm>
            <a:custGeom>
              <a:avLst/>
              <a:gdLst>
                <a:gd name="T0" fmla="*/ 4 w 9"/>
                <a:gd name="T1" fmla="*/ 33 h 35"/>
                <a:gd name="T2" fmla="*/ 2 w 9"/>
                <a:gd name="T3" fmla="*/ 35 h 35"/>
                <a:gd name="T4" fmla="*/ 0 w 9"/>
                <a:gd name="T5" fmla="*/ 33 h 35"/>
                <a:gd name="T6" fmla="*/ 2 w 9"/>
                <a:gd name="T7" fmla="*/ 15 h 35"/>
                <a:gd name="T8" fmla="*/ 6 w 9"/>
                <a:gd name="T9" fmla="*/ 4 h 35"/>
                <a:gd name="T10" fmla="*/ 7 w 9"/>
                <a:gd name="T11" fmla="*/ 0 h 35"/>
                <a:gd name="T12" fmla="*/ 9 w 9"/>
                <a:gd name="T13" fmla="*/ 2 h 35"/>
                <a:gd name="T14" fmla="*/ 8 w 9"/>
                <a:gd name="T15" fmla="*/ 4 h 35"/>
                <a:gd name="T16" fmla="*/ 6 w 9"/>
                <a:gd name="T17" fmla="*/ 13 h 35"/>
                <a:gd name="T18" fmla="*/ 4 w 9"/>
                <a:gd name="T19"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35">
                  <a:moveTo>
                    <a:pt x="4" y="33"/>
                  </a:moveTo>
                  <a:cubicBezTo>
                    <a:pt x="2" y="35"/>
                    <a:pt x="2" y="35"/>
                    <a:pt x="2" y="35"/>
                  </a:cubicBezTo>
                  <a:cubicBezTo>
                    <a:pt x="0" y="33"/>
                    <a:pt x="0" y="33"/>
                    <a:pt x="0" y="33"/>
                  </a:cubicBezTo>
                  <a:cubicBezTo>
                    <a:pt x="0" y="33"/>
                    <a:pt x="1" y="19"/>
                    <a:pt x="2" y="15"/>
                  </a:cubicBezTo>
                  <a:cubicBezTo>
                    <a:pt x="3" y="11"/>
                    <a:pt x="6" y="4"/>
                    <a:pt x="6" y="4"/>
                  </a:cubicBezTo>
                  <a:cubicBezTo>
                    <a:pt x="6" y="4"/>
                    <a:pt x="5" y="1"/>
                    <a:pt x="7" y="0"/>
                  </a:cubicBezTo>
                  <a:cubicBezTo>
                    <a:pt x="7" y="0"/>
                    <a:pt x="8" y="0"/>
                    <a:pt x="9" y="2"/>
                  </a:cubicBezTo>
                  <a:cubicBezTo>
                    <a:pt x="8" y="4"/>
                    <a:pt x="8" y="4"/>
                    <a:pt x="8" y="4"/>
                  </a:cubicBezTo>
                  <a:cubicBezTo>
                    <a:pt x="8" y="4"/>
                    <a:pt x="6" y="10"/>
                    <a:pt x="6" y="13"/>
                  </a:cubicBezTo>
                  <a:cubicBezTo>
                    <a:pt x="6" y="15"/>
                    <a:pt x="5" y="31"/>
                    <a:pt x="4" y="33"/>
                  </a:cubicBezTo>
                  <a:close/>
                </a:path>
              </a:pathLst>
            </a:custGeom>
            <a:solidFill>
              <a:srgbClr val="A41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3" name="Freeform 107"/>
            <p:cNvSpPr/>
            <p:nvPr/>
          </p:nvSpPr>
          <p:spPr bwMode="auto">
            <a:xfrm>
              <a:off x="2147888" y="2211388"/>
              <a:ext cx="277813" cy="193675"/>
            </a:xfrm>
            <a:custGeom>
              <a:avLst/>
              <a:gdLst>
                <a:gd name="T0" fmla="*/ 1 w 20"/>
                <a:gd name="T1" fmla="*/ 10 h 14"/>
                <a:gd name="T2" fmla="*/ 3 w 20"/>
                <a:gd name="T3" fmla="*/ 3 h 14"/>
                <a:gd name="T4" fmla="*/ 9 w 20"/>
                <a:gd name="T5" fmla="*/ 5 h 14"/>
                <a:gd name="T6" fmla="*/ 11 w 20"/>
                <a:gd name="T7" fmla="*/ 6 h 14"/>
                <a:gd name="T8" fmla="*/ 14 w 20"/>
                <a:gd name="T9" fmla="*/ 6 h 14"/>
                <a:gd name="T10" fmla="*/ 16 w 20"/>
                <a:gd name="T11" fmla="*/ 6 h 14"/>
                <a:gd name="T12" fmla="*/ 17 w 20"/>
                <a:gd name="T13" fmla="*/ 5 h 14"/>
                <a:gd name="T14" fmla="*/ 19 w 20"/>
                <a:gd name="T15" fmla="*/ 0 h 14"/>
                <a:gd name="T16" fmla="*/ 20 w 20"/>
                <a:gd name="T17" fmla="*/ 12 h 14"/>
                <a:gd name="T18" fmla="*/ 19 w 20"/>
                <a:gd name="T19" fmla="*/ 14 h 14"/>
                <a:gd name="T20" fmla="*/ 11 w 20"/>
                <a:gd name="T21" fmla="*/ 13 h 14"/>
                <a:gd name="T22" fmla="*/ 1 w 20"/>
                <a:gd name="T23"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4">
                  <a:moveTo>
                    <a:pt x="1" y="10"/>
                  </a:moveTo>
                  <a:cubicBezTo>
                    <a:pt x="1" y="10"/>
                    <a:pt x="0" y="6"/>
                    <a:pt x="3" y="3"/>
                  </a:cubicBezTo>
                  <a:cubicBezTo>
                    <a:pt x="3" y="3"/>
                    <a:pt x="9" y="5"/>
                    <a:pt x="9" y="5"/>
                  </a:cubicBezTo>
                  <a:cubicBezTo>
                    <a:pt x="9" y="5"/>
                    <a:pt x="11" y="6"/>
                    <a:pt x="11" y="6"/>
                  </a:cubicBezTo>
                  <a:cubicBezTo>
                    <a:pt x="11" y="6"/>
                    <a:pt x="14" y="6"/>
                    <a:pt x="14" y="6"/>
                  </a:cubicBezTo>
                  <a:cubicBezTo>
                    <a:pt x="14" y="6"/>
                    <a:pt x="16" y="5"/>
                    <a:pt x="16" y="6"/>
                  </a:cubicBezTo>
                  <a:cubicBezTo>
                    <a:pt x="17" y="5"/>
                    <a:pt x="17" y="5"/>
                    <a:pt x="17" y="5"/>
                  </a:cubicBezTo>
                  <a:cubicBezTo>
                    <a:pt x="17" y="5"/>
                    <a:pt x="17" y="2"/>
                    <a:pt x="19" y="0"/>
                  </a:cubicBezTo>
                  <a:cubicBezTo>
                    <a:pt x="20" y="12"/>
                    <a:pt x="20" y="12"/>
                    <a:pt x="20" y="12"/>
                  </a:cubicBezTo>
                  <a:cubicBezTo>
                    <a:pt x="19" y="14"/>
                    <a:pt x="19" y="14"/>
                    <a:pt x="19" y="14"/>
                  </a:cubicBezTo>
                  <a:cubicBezTo>
                    <a:pt x="19" y="14"/>
                    <a:pt x="13" y="14"/>
                    <a:pt x="11" y="13"/>
                  </a:cubicBezTo>
                  <a:cubicBezTo>
                    <a:pt x="10" y="12"/>
                    <a:pt x="2" y="11"/>
                    <a:pt x="1" y="10"/>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4" name="Freeform 108"/>
            <p:cNvSpPr/>
            <p:nvPr/>
          </p:nvSpPr>
          <p:spPr bwMode="auto">
            <a:xfrm>
              <a:off x="2162175" y="2252663"/>
              <a:ext cx="236538" cy="139700"/>
            </a:xfrm>
            <a:custGeom>
              <a:avLst/>
              <a:gdLst>
                <a:gd name="T0" fmla="*/ 2 w 17"/>
                <a:gd name="T1" fmla="*/ 0 h 10"/>
                <a:gd name="T2" fmla="*/ 8 w 17"/>
                <a:gd name="T3" fmla="*/ 2 h 10"/>
                <a:gd name="T4" fmla="*/ 10 w 17"/>
                <a:gd name="T5" fmla="*/ 3 h 10"/>
                <a:gd name="T6" fmla="*/ 13 w 17"/>
                <a:gd name="T7" fmla="*/ 3 h 10"/>
                <a:gd name="T8" fmla="*/ 15 w 17"/>
                <a:gd name="T9" fmla="*/ 3 h 10"/>
                <a:gd name="T10" fmla="*/ 16 w 17"/>
                <a:gd name="T11" fmla="*/ 5 h 10"/>
                <a:gd name="T12" fmla="*/ 14 w 17"/>
                <a:gd name="T13" fmla="*/ 5 h 10"/>
                <a:gd name="T14" fmla="*/ 17 w 17"/>
                <a:gd name="T15" fmla="*/ 10 h 10"/>
                <a:gd name="T16" fmla="*/ 13 w 17"/>
                <a:gd name="T17" fmla="*/ 5 h 10"/>
                <a:gd name="T18" fmla="*/ 9 w 17"/>
                <a:gd name="T19" fmla="*/ 4 h 10"/>
                <a:gd name="T20" fmla="*/ 11 w 17"/>
                <a:gd name="T21" fmla="*/ 8 h 10"/>
                <a:gd name="T22" fmla="*/ 6 w 17"/>
                <a:gd name="T23" fmla="*/ 3 h 10"/>
                <a:gd name="T24" fmla="*/ 3 w 17"/>
                <a:gd name="T25" fmla="*/ 4 h 10"/>
                <a:gd name="T26" fmla="*/ 0 w 17"/>
                <a:gd name="T27" fmla="*/ 5 h 10"/>
                <a:gd name="T28" fmla="*/ 0 w 17"/>
                <a:gd name="T29" fmla="*/ 5 h 10"/>
                <a:gd name="T30" fmla="*/ 2 w 17"/>
                <a:gd name="T3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0">
                  <a:moveTo>
                    <a:pt x="2" y="0"/>
                  </a:moveTo>
                  <a:cubicBezTo>
                    <a:pt x="2" y="0"/>
                    <a:pt x="8" y="2"/>
                    <a:pt x="8" y="2"/>
                  </a:cubicBezTo>
                  <a:cubicBezTo>
                    <a:pt x="8" y="2"/>
                    <a:pt x="10" y="3"/>
                    <a:pt x="10" y="3"/>
                  </a:cubicBezTo>
                  <a:cubicBezTo>
                    <a:pt x="10" y="3"/>
                    <a:pt x="13" y="3"/>
                    <a:pt x="13" y="3"/>
                  </a:cubicBezTo>
                  <a:cubicBezTo>
                    <a:pt x="13" y="3"/>
                    <a:pt x="14" y="3"/>
                    <a:pt x="15" y="3"/>
                  </a:cubicBezTo>
                  <a:cubicBezTo>
                    <a:pt x="15" y="4"/>
                    <a:pt x="15" y="5"/>
                    <a:pt x="16" y="5"/>
                  </a:cubicBezTo>
                  <a:cubicBezTo>
                    <a:pt x="14" y="5"/>
                    <a:pt x="14" y="5"/>
                    <a:pt x="14" y="5"/>
                  </a:cubicBezTo>
                  <a:cubicBezTo>
                    <a:pt x="14" y="5"/>
                    <a:pt x="16" y="9"/>
                    <a:pt x="17" y="10"/>
                  </a:cubicBezTo>
                  <a:cubicBezTo>
                    <a:pt x="17" y="10"/>
                    <a:pt x="13" y="7"/>
                    <a:pt x="13" y="5"/>
                  </a:cubicBezTo>
                  <a:cubicBezTo>
                    <a:pt x="13" y="3"/>
                    <a:pt x="9" y="4"/>
                    <a:pt x="9" y="4"/>
                  </a:cubicBezTo>
                  <a:cubicBezTo>
                    <a:pt x="9" y="4"/>
                    <a:pt x="7" y="6"/>
                    <a:pt x="11" y="8"/>
                  </a:cubicBezTo>
                  <a:cubicBezTo>
                    <a:pt x="11" y="8"/>
                    <a:pt x="7" y="6"/>
                    <a:pt x="6" y="3"/>
                  </a:cubicBezTo>
                  <a:cubicBezTo>
                    <a:pt x="5" y="0"/>
                    <a:pt x="3" y="4"/>
                    <a:pt x="3" y="4"/>
                  </a:cubicBezTo>
                  <a:cubicBezTo>
                    <a:pt x="3" y="4"/>
                    <a:pt x="0" y="5"/>
                    <a:pt x="0" y="5"/>
                  </a:cubicBezTo>
                  <a:cubicBezTo>
                    <a:pt x="0" y="5"/>
                    <a:pt x="0" y="5"/>
                    <a:pt x="0" y="5"/>
                  </a:cubicBezTo>
                  <a:cubicBezTo>
                    <a:pt x="0" y="4"/>
                    <a:pt x="1" y="2"/>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5" name="Freeform 109"/>
            <p:cNvSpPr/>
            <p:nvPr/>
          </p:nvSpPr>
          <p:spPr bwMode="auto">
            <a:xfrm>
              <a:off x="2536825" y="1990725"/>
              <a:ext cx="125413" cy="512762"/>
            </a:xfrm>
            <a:custGeom>
              <a:avLst/>
              <a:gdLst>
                <a:gd name="T0" fmla="*/ 6 w 9"/>
                <a:gd name="T1" fmla="*/ 37 h 37"/>
                <a:gd name="T2" fmla="*/ 3 w 9"/>
                <a:gd name="T3" fmla="*/ 33 h 37"/>
                <a:gd name="T4" fmla="*/ 1 w 9"/>
                <a:gd name="T5" fmla="*/ 29 h 37"/>
                <a:gd name="T6" fmla="*/ 1 w 9"/>
                <a:gd name="T7" fmla="*/ 23 h 37"/>
                <a:gd name="T8" fmla="*/ 8 w 9"/>
                <a:gd name="T9" fmla="*/ 5 h 37"/>
                <a:gd name="T10" fmla="*/ 7 w 9"/>
                <a:gd name="T11" fmla="*/ 4 h 37"/>
                <a:gd name="T12" fmla="*/ 8 w 9"/>
                <a:gd name="T13" fmla="*/ 0 h 37"/>
                <a:gd name="T14" fmla="*/ 9 w 9"/>
                <a:gd name="T15" fmla="*/ 0 h 37"/>
                <a:gd name="T16" fmla="*/ 8 w 9"/>
                <a:gd name="T17" fmla="*/ 3 h 37"/>
                <a:gd name="T18" fmla="*/ 8 w 9"/>
                <a:gd name="T19" fmla="*/ 5 h 37"/>
                <a:gd name="T20" fmla="*/ 2 w 9"/>
                <a:gd name="T21" fmla="*/ 23 h 37"/>
                <a:gd name="T22" fmla="*/ 4 w 9"/>
                <a:gd name="T23" fmla="*/ 32 h 37"/>
                <a:gd name="T24" fmla="*/ 6 w 9"/>
                <a:gd name="T25"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37">
                  <a:moveTo>
                    <a:pt x="6" y="37"/>
                  </a:moveTo>
                  <a:cubicBezTo>
                    <a:pt x="5" y="35"/>
                    <a:pt x="4" y="33"/>
                    <a:pt x="3" y="33"/>
                  </a:cubicBezTo>
                  <a:cubicBezTo>
                    <a:pt x="3" y="32"/>
                    <a:pt x="2" y="31"/>
                    <a:pt x="1" y="29"/>
                  </a:cubicBezTo>
                  <a:cubicBezTo>
                    <a:pt x="1" y="27"/>
                    <a:pt x="0" y="24"/>
                    <a:pt x="1" y="23"/>
                  </a:cubicBezTo>
                  <a:cubicBezTo>
                    <a:pt x="1" y="20"/>
                    <a:pt x="8" y="5"/>
                    <a:pt x="8" y="5"/>
                  </a:cubicBezTo>
                  <a:cubicBezTo>
                    <a:pt x="7" y="4"/>
                    <a:pt x="7" y="4"/>
                    <a:pt x="7" y="4"/>
                  </a:cubicBezTo>
                  <a:cubicBezTo>
                    <a:pt x="8" y="0"/>
                    <a:pt x="8" y="0"/>
                    <a:pt x="8" y="0"/>
                  </a:cubicBezTo>
                  <a:cubicBezTo>
                    <a:pt x="9" y="0"/>
                    <a:pt x="9" y="0"/>
                    <a:pt x="9" y="0"/>
                  </a:cubicBezTo>
                  <a:cubicBezTo>
                    <a:pt x="8" y="3"/>
                    <a:pt x="8" y="3"/>
                    <a:pt x="8" y="3"/>
                  </a:cubicBezTo>
                  <a:cubicBezTo>
                    <a:pt x="8" y="5"/>
                    <a:pt x="8" y="5"/>
                    <a:pt x="8" y="5"/>
                  </a:cubicBezTo>
                  <a:cubicBezTo>
                    <a:pt x="8" y="5"/>
                    <a:pt x="2" y="21"/>
                    <a:pt x="2" y="23"/>
                  </a:cubicBezTo>
                  <a:cubicBezTo>
                    <a:pt x="1" y="25"/>
                    <a:pt x="4" y="30"/>
                    <a:pt x="4" y="32"/>
                  </a:cubicBezTo>
                  <a:cubicBezTo>
                    <a:pt x="5" y="33"/>
                    <a:pt x="5" y="35"/>
                    <a:pt x="6"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6" name="Freeform 110"/>
            <p:cNvSpPr/>
            <p:nvPr/>
          </p:nvSpPr>
          <p:spPr bwMode="auto">
            <a:xfrm>
              <a:off x="2620963" y="2032000"/>
              <a:ext cx="138113" cy="568325"/>
            </a:xfrm>
            <a:custGeom>
              <a:avLst/>
              <a:gdLst>
                <a:gd name="T0" fmla="*/ 3 w 10"/>
                <a:gd name="T1" fmla="*/ 8 h 41"/>
                <a:gd name="T2" fmla="*/ 0 w 10"/>
                <a:gd name="T3" fmla="*/ 11 h 41"/>
                <a:gd name="T4" fmla="*/ 6 w 10"/>
                <a:gd name="T5" fmla="*/ 3 h 41"/>
                <a:gd name="T6" fmla="*/ 8 w 10"/>
                <a:gd name="T7" fmla="*/ 0 h 41"/>
                <a:gd name="T8" fmla="*/ 7 w 10"/>
                <a:gd name="T9" fmla="*/ 12 h 41"/>
                <a:gd name="T10" fmla="*/ 10 w 10"/>
                <a:gd name="T11" fmla="*/ 28 h 41"/>
                <a:gd name="T12" fmla="*/ 8 w 10"/>
                <a:gd name="T13" fmla="*/ 32 h 41"/>
                <a:gd name="T14" fmla="*/ 3 w 10"/>
                <a:gd name="T15" fmla="*/ 41 h 41"/>
                <a:gd name="T16" fmla="*/ 1 w 10"/>
                <a:gd name="T17" fmla="*/ 36 h 41"/>
                <a:gd name="T18" fmla="*/ 4 w 10"/>
                <a:gd name="T19" fmla="*/ 27 h 41"/>
                <a:gd name="T20" fmla="*/ 1 w 10"/>
                <a:gd name="T21" fmla="*/ 27 h 41"/>
                <a:gd name="T22" fmla="*/ 4 w 10"/>
                <a:gd name="T23" fmla="*/ 26 h 41"/>
                <a:gd name="T24" fmla="*/ 4 w 10"/>
                <a:gd name="T25" fmla="*/ 20 h 41"/>
                <a:gd name="T26" fmla="*/ 4 w 10"/>
                <a:gd name="T27" fmla="*/ 16 h 41"/>
                <a:gd name="T28" fmla="*/ 3 w 10"/>
                <a:gd name="T29" fmla="*/ 13 h 41"/>
                <a:gd name="T30" fmla="*/ 3 w 10"/>
                <a:gd name="T31" fmla="*/ 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41">
                  <a:moveTo>
                    <a:pt x="3" y="8"/>
                  </a:moveTo>
                  <a:cubicBezTo>
                    <a:pt x="0" y="11"/>
                    <a:pt x="0" y="11"/>
                    <a:pt x="0" y="11"/>
                  </a:cubicBezTo>
                  <a:cubicBezTo>
                    <a:pt x="0" y="11"/>
                    <a:pt x="5" y="4"/>
                    <a:pt x="6" y="3"/>
                  </a:cubicBezTo>
                  <a:cubicBezTo>
                    <a:pt x="6" y="2"/>
                    <a:pt x="7" y="1"/>
                    <a:pt x="8" y="0"/>
                  </a:cubicBezTo>
                  <a:cubicBezTo>
                    <a:pt x="7" y="12"/>
                    <a:pt x="7" y="12"/>
                    <a:pt x="7" y="12"/>
                  </a:cubicBezTo>
                  <a:cubicBezTo>
                    <a:pt x="7" y="12"/>
                    <a:pt x="8" y="19"/>
                    <a:pt x="10" y="28"/>
                  </a:cubicBezTo>
                  <a:cubicBezTo>
                    <a:pt x="8" y="32"/>
                    <a:pt x="8" y="32"/>
                    <a:pt x="8" y="32"/>
                  </a:cubicBezTo>
                  <a:cubicBezTo>
                    <a:pt x="3" y="41"/>
                    <a:pt x="3" y="41"/>
                    <a:pt x="3" y="41"/>
                  </a:cubicBezTo>
                  <a:cubicBezTo>
                    <a:pt x="2" y="39"/>
                    <a:pt x="2" y="38"/>
                    <a:pt x="1" y="36"/>
                  </a:cubicBezTo>
                  <a:cubicBezTo>
                    <a:pt x="2" y="33"/>
                    <a:pt x="4" y="27"/>
                    <a:pt x="4" y="27"/>
                  </a:cubicBezTo>
                  <a:cubicBezTo>
                    <a:pt x="4" y="26"/>
                    <a:pt x="2" y="26"/>
                    <a:pt x="1" y="27"/>
                  </a:cubicBezTo>
                  <a:cubicBezTo>
                    <a:pt x="4" y="26"/>
                    <a:pt x="4" y="26"/>
                    <a:pt x="4" y="26"/>
                  </a:cubicBezTo>
                  <a:cubicBezTo>
                    <a:pt x="4" y="20"/>
                    <a:pt x="4" y="20"/>
                    <a:pt x="4" y="20"/>
                  </a:cubicBezTo>
                  <a:cubicBezTo>
                    <a:pt x="4" y="20"/>
                    <a:pt x="3" y="18"/>
                    <a:pt x="4" y="16"/>
                  </a:cubicBezTo>
                  <a:cubicBezTo>
                    <a:pt x="4" y="15"/>
                    <a:pt x="3" y="13"/>
                    <a:pt x="3" y="13"/>
                  </a:cubicBezTo>
                  <a:lnTo>
                    <a:pt x="3"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7" name="Freeform 111"/>
            <p:cNvSpPr/>
            <p:nvPr/>
          </p:nvSpPr>
          <p:spPr bwMode="auto">
            <a:xfrm>
              <a:off x="2647950" y="2003425"/>
              <a:ext cx="55563" cy="96837"/>
            </a:xfrm>
            <a:custGeom>
              <a:avLst/>
              <a:gdLst>
                <a:gd name="T0" fmla="*/ 0 w 4"/>
                <a:gd name="T1" fmla="*/ 7 h 7"/>
                <a:gd name="T2" fmla="*/ 3 w 4"/>
                <a:gd name="T3" fmla="*/ 0 h 7"/>
                <a:gd name="T4" fmla="*/ 4 w 4"/>
                <a:gd name="T5" fmla="*/ 1 h 7"/>
                <a:gd name="T6" fmla="*/ 0 w 4"/>
                <a:gd name="T7" fmla="*/ 7 h 7"/>
              </a:gdLst>
              <a:ahLst/>
              <a:cxnLst>
                <a:cxn ang="0">
                  <a:pos x="T0" y="T1"/>
                </a:cxn>
                <a:cxn ang="0">
                  <a:pos x="T2" y="T3"/>
                </a:cxn>
                <a:cxn ang="0">
                  <a:pos x="T4" y="T5"/>
                </a:cxn>
                <a:cxn ang="0">
                  <a:pos x="T6" y="T7"/>
                </a:cxn>
              </a:cxnLst>
              <a:rect l="0" t="0" r="r" b="b"/>
              <a:pathLst>
                <a:path w="4" h="7">
                  <a:moveTo>
                    <a:pt x="0" y="7"/>
                  </a:moveTo>
                  <a:cubicBezTo>
                    <a:pt x="3" y="0"/>
                    <a:pt x="3" y="0"/>
                    <a:pt x="3" y="0"/>
                  </a:cubicBezTo>
                  <a:cubicBezTo>
                    <a:pt x="3" y="1"/>
                    <a:pt x="4" y="1"/>
                    <a:pt x="4" y="1"/>
                  </a:cubicBezTo>
                  <a:cubicBezTo>
                    <a:pt x="3" y="2"/>
                    <a:pt x="2" y="4"/>
                    <a:pt x="0"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8" name="Freeform 112"/>
            <p:cNvSpPr/>
            <p:nvPr/>
          </p:nvSpPr>
          <p:spPr bwMode="auto">
            <a:xfrm>
              <a:off x="2606675" y="2571750"/>
              <a:ext cx="84138" cy="138112"/>
            </a:xfrm>
            <a:custGeom>
              <a:avLst/>
              <a:gdLst>
                <a:gd name="T0" fmla="*/ 6 w 6"/>
                <a:gd name="T1" fmla="*/ 3 h 10"/>
                <a:gd name="T2" fmla="*/ 5 w 6"/>
                <a:gd name="T3" fmla="*/ 8 h 10"/>
                <a:gd name="T4" fmla="*/ 5 w 6"/>
                <a:gd name="T5" fmla="*/ 10 h 10"/>
                <a:gd name="T6" fmla="*/ 0 w 6"/>
                <a:gd name="T7" fmla="*/ 6 h 10"/>
                <a:gd name="T8" fmla="*/ 2 w 6"/>
                <a:gd name="T9" fmla="*/ 1 h 10"/>
                <a:gd name="T10" fmla="*/ 6 w 6"/>
                <a:gd name="T11" fmla="*/ 3 h 10"/>
              </a:gdLst>
              <a:ahLst/>
              <a:cxnLst>
                <a:cxn ang="0">
                  <a:pos x="T0" y="T1"/>
                </a:cxn>
                <a:cxn ang="0">
                  <a:pos x="T2" y="T3"/>
                </a:cxn>
                <a:cxn ang="0">
                  <a:pos x="T4" y="T5"/>
                </a:cxn>
                <a:cxn ang="0">
                  <a:pos x="T6" y="T7"/>
                </a:cxn>
                <a:cxn ang="0">
                  <a:pos x="T8" y="T9"/>
                </a:cxn>
                <a:cxn ang="0">
                  <a:pos x="T10" y="T11"/>
                </a:cxn>
              </a:cxnLst>
              <a:rect l="0" t="0" r="r" b="b"/>
              <a:pathLst>
                <a:path w="6" h="10">
                  <a:moveTo>
                    <a:pt x="6" y="3"/>
                  </a:moveTo>
                  <a:cubicBezTo>
                    <a:pt x="6" y="3"/>
                    <a:pt x="6" y="7"/>
                    <a:pt x="5" y="8"/>
                  </a:cubicBezTo>
                  <a:cubicBezTo>
                    <a:pt x="5" y="10"/>
                    <a:pt x="5" y="10"/>
                    <a:pt x="5" y="10"/>
                  </a:cubicBezTo>
                  <a:cubicBezTo>
                    <a:pt x="0" y="6"/>
                    <a:pt x="0" y="6"/>
                    <a:pt x="0" y="6"/>
                  </a:cubicBezTo>
                  <a:cubicBezTo>
                    <a:pt x="0" y="6"/>
                    <a:pt x="1" y="3"/>
                    <a:pt x="2" y="1"/>
                  </a:cubicBezTo>
                  <a:cubicBezTo>
                    <a:pt x="3" y="0"/>
                    <a:pt x="6" y="3"/>
                    <a:pt x="6" y="3"/>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9" name="Freeform 113"/>
            <p:cNvSpPr/>
            <p:nvPr/>
          </p:nvSpPr>
          <p:spPr bwMode="auto">
            <a:xfrm>
              <a:off x="2635250" y="2017713"/>
              <a:ext cx="193675" cy="623887"/>
            </a:xfrm>
            <a:custGeom>
              <a:avLst/>
              <a:gdLst>
                <a:gd name="T0" fmla="*/ 6 w 14"/>
                <a:gd name="T1" fmla="*/ 45 h 45"/>
                <a:gd name="T2" fmla="*/ 0 w 14"/>
                <a:gd name="T3" fmla="*/ 41 h 45"/>
                <a:gd name="T4" fmla="*/ 4 w 14"/>
                <a:gd name="T5" fmla="*/ 27 h 45"/>
                <a:gd name="T6" fmla="*/ 4 w 14"/>
                <a:gd name="T7" fmla="*/ 17 h 45"/>
                <a:gd name="T8" fmla="*/ 2 w 14"/>
                <a:gd name="T9" fmla="*/ 9 h 45"/>
                <a:gd name="T10" fmla="*/ 7 w 14"/>
                <a:gd name="T11" fmla="*/ 0 h 45"/>
                <a:gd name="T12" fmla="*/ 10 w 14"/>
                <a:gd name="T13" fmla="*/ 2 h 45"/>
                <a:gd name="T14" fmla="*/ 11 w 14"/>
                <a:gd name="T15" fmla="*/ 3 h 45"/>
                <a:gd name="T16" fmla="*/ 12 w 14"/>
                <a:gd name="T17" fmla="*/ 6 h 45"/>
                <a:gd name="T18" fmla="*/ 12 w 14"/>
                <a:gd name="T19" fmla="*/ 11 h 45"/>
                <a:gd name="T20" fmla="*/ 13 w 14"/>
                <a:gd name="T21" fmla="*/ 12 h 45"/>
                <a:gd name="T22" fmla="*/ 13 w 14"/>
                <a:gd name="T23" fmla="*/ 15 h 45"/>
                <a:gd name="T24" fmla="*/ 12 w 14"/>
                <a:gd name="T25" fmla="*/ 16 h 45"/>
                <a:gd name="T26" fmla="*/ 13 w 14"/>
                <a:gd name="T27" fmla="*/ 20 h 45"/>
                <a:gd name="T28" fmla="*/ 13 w 14"/>
                <a:gd name="T29" fmla="*/ 25 h 45"/>
                <a:gd name="T30" fmla="*/ 12 w 14"/>
                <a:gd name="T31" fmla="*/ 30 h 45"/>
                <a:gd name="T32" fmla="*/ 6 w 14"/>
                <a:gd name="T3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45">
                  <a:moveTo>
                    <a:pt x="6" y="45"/>
                  </a:moveTo>
                  <a:cubicBezTo>
                    <a:pt x="6" y="45"/>
                    <a:pt x="2" y="41"/>
                    <a:pt x="0" y="41"/>
                  </a:cubicBezTo>
                  <a:cubicBezTo>
                    <a:pt x="0" y="41"/>
                    <a:pt x="4" y="28"/>
                    <a:pt x="4" y="27"/>
                  </a:cubicBezTo>
                  <a:cubicBezTo>
                    <a:pt x="4" y="17"/>
                    <a:pt x="4" y="17"/>
                    <a:pt x="4" y="17"/>
                  </a:cubicBezTo>
                  <a:cubicBezTo>
                    <a:pt x="4" y="17"/>
                    <a:pt x="2" y="11"/>
                    <a:pt x="2" y="9"/>
                  </a:cubicBezTo>
                  <a:cubicBezTo>
                    <a:pt x="2" y="8"/>
                    <a:pt x="7" y="0"/>
                    <a:pt x="7" y="0"/>
                  </a:cubicBezTo>
                  <a:cubicBezTo>
                    <a:pt x="7" y="0"/>
                    <a:pt x="9" y="1"/>
                    <a:pt x="10" y="2"/>
                  </a:cubicBezTo>
                  <a:cubicBezTo>
                    <a:pt x="11" y="3"/>
                    <a:pt x="11" y="3"/>
                    <a:pt x="11" y="3"/>
                  </a:cubicBezTo>
                  <a:cubicBezTo>
                    <a:pt x="11" y="3"/>
                    <a:pt x="12" y="6"/>
                    <a:pt x="12" y="6"/>
                  </a:cubicBezTo>
                  <a:cubicBezTo>
                    <a:pt x="13" y="7"/>
                    <a:pt x="12" y="11"/>
                    <a:pt x="12" y="11"/>
                  </a:cubicBezTo>
                  <a:cubicBezTo>
                    <a:pt x="12" y="11"/>
                    <a:pt x="13" y="11"/>
                    <a:pt x="13" y="12"/>
                  </a:cubicBezTo>
                  <a:cubicBezTo>
                    <a:pt x="13" y="13"/>
                    <a:pt x="14" y="14"/>
                    <a:pt x="13" y="15"/>
                  </a:cubicBezTo>
                  <a:cubicBezTo>
                    <a:pt x="13" y="15"/>
                    <a:pt x="12" y="16"/>
                    <a:pt x="12" y="16"/>
                  </a:cubicBezTo>
                  <a:cubicBezTo>
                    <a:pt x="12" y="16"/>
                    <a:pt x="13" y="19"/>
                    <a:pt x="13" y="20"/>
                  </a:cubicBezTo>
                  <a:cubicBezTo>
                    <a:pt x="13" y="21"/>
                    <a:pt x="13" y="24"/>
                    <a:pt x="13" y="25"/>
                  </a:cubicBezTo>
                  <a:cubicBezTo>
                    <a:pt x="13" y="26"/>
                    <a:pt x="12" y="30"/>
                    <a:pt x="12" y="30"/>
                  </a:cubicBezTo>
                  <a:cubicBezTo>
                    <a:pt x="12" y="30"/>
                    <a:pt x="7" y="44"/>
                    <a:pt x="6" y="45"/>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60" name="Freeform 114"/>
            <p:cNvSpPr>
              <a:spLocks noEditPoints="1"/>
            </p:cNvSpPr>
            <p:nvPr/>
          </p:nvSpPr>
          <p:spPr bwMode="auto">
            <a:xfrm>
              <a:off x="2676525" y="2032000"/>
              <a:ext cx="152400" cy="609600"/>
            </a:xfrm>
            <a:custGeom>
              <a:avLst/>
              <a:gdLst>
                <a:gd name="T0" fmla="*/ 3 w 11"/>
                <a:gd name="T1" fmla="*/ 41 h 44"/>
                <a:gd name="T2" fmla="*/ 0 w 11"/>
                <a:gd name="T3" fmla="*/ 42 h 44"/>
                <a:gd name="T4" fmla="*/ 3 w 11"/>
                <a:gd name="T5" fmla="*/ 44 h 44"/>
                <a:gd name="T6" fmla="*/ 9 w 11"/>
                <a:gd name="T7" fmla="*/ 29 h 44"/>
                <a:gd name="T8" fmla="*/ 10 w 11"/>
                <a:gd name="T9" fmla="*/ 24 h 44"/>
                <a:gd name="T10" fmla="*/ 10 w 11"/>
                <a:gd name="T11" fmla="*/ 19 h 44"/>
                <a:gd name="T12" fmla="*/ 9 w 11"/>
                <a:gd name="T13" fmla="*/ 15 h 44"/>
                <a:gd name="T14" fmla="*/ 10 w 11"/>
                <a:gd name="T15" fmla="*/ 14 h 44"/>
                <a:gd name="T16" fmla="*/ 10 w 11"/>
                <a:gd name="T17" fmla="*/ 11 h 44"/>
                <a:gd name="T18" fmla="*/ 9 w 11"/>
                <a:gd name="T19" fmla="*/ 10 h 44"/>
                <a:gd name="T20" fmla="*/ 9 w 11"/>
                <a:gd name="T21" fmla="*/ 5 h 44"/>
                <a:gd name="T22" fmla="*/ 8 w 11"/>
                <a:gd name="T23" fmla="*/ 1 h 44"/>
                <a:gd name="T24" fmla="*/ 7 w 11"/>
                <a:gd name="T25" fmla="*/ 1 h 44"/>
                <a:gd name="T26" fmla="*/ 7 w 11"/>
                <a:gd name="T27" fmla="*/ 0 h 44"/>
                <a:gd name="T28" fmla="*/ 7 w 11"/>
                <a:gd name="T29" fmla="*/ 3 h 44"/>
                <a:gd name="T30" fmla="*/ 8 w 11"/>
                <a:gd name="T31" fmla="*/ 6 h 44"/>
                <a:gd name="T32" fmla="*/ 9 w 11"/>
                <a:gd name="T33" fmla="*/ 7 h 44"/>
                <a:gd name="T34" fmla="*/ 7 w 11"/>
                <a:gd name="T35" fmla="*/ 7 h 44"/>
                <a:gd name="T36" fmla="*/ 9 w 11"/>
                <a:gd name="T37" fmla="*/ 9 h 44"/>
                <a:gd name="T38" fmla="*/ 3 w 11"/>
                <a:gd name="T39" fmla="*/ 9 h 44"/>
                <a:gd name="T40" fmla="*/ 6 w 11"/>
                <a:gd name="T41" fmla="*/ 10 h 44"/>
                <a:gd name="T42" fmla="*/ 2 w 11"/>
                <a:gd name="T43" fmla="*/ 12 h 44"/>
                <a:gd name="T44" fmla="*/ 6 w 11"/>
                <a:gd name="T45" fmla="*/ 12 h 44"/>
                <a:gd name="T46" fmla="*/ 4 w 11"/>
                <a:gd name="T47" fmla="*/ 14 h 44"/>
                <a:gd name="T48" fmla="*/ 1 w 11"/>
                <a:gd name="T49" fmla="*/ 17 h 44"/>
                <a:gd name="T50" fmla="*/ 7 w 11"/>
                <a:gd name="T51" fmla="*/ 14 h 44"/>
                <a:gd name="T52" fmla="*/ 7 w 11"/>
                <a:gd name="T53" fmla="*/ 17 h 44"/>
                <a:gd name="T54" fmla="*/ 9 w 11"/>
                <a:gd name="T55" fmla="*/ 21 h 44"/>
                <a:gd name="T56" fmla="*/ 7 w 11"/>
                <a:gd name="T57" fmla="*/ 23 h 44"/>
                <a:gd name="T58" fmla="*/ 3 w 11"/>
                <a:gd name="T59" fmla="*/ 21 h 44"/>
                <a:gd name="T60" fmla="*/ 8 w 11"/>
                <a:gd name="T61" fmla="*/ 24 h 44"/>
                <a:gd name="T62" fmla="*/ 9 w 11"/>
                <a:gd name="T63" fmla="*/ 24 h 44"/>
                <a:gd name="T64" fmla="*/ 6 w 11"/>
                <a:gd name="T65" fmla="*/ 34 h 44"/>
                <a:gd name="T66" fmla="*/ 3 w 11"/>
                <a:gd name="T67" fmla="*/ 41 h 44"/>
                <a:gd name="T68" fmla="*/ 8 w 11"/>
                <a:gd name="T69" fmla="*/ 8 h 44"/>
                <a:gd name="T70" fmla="*/ 8 w 11"/>
                <a:gd name="T71" fmla="*/ 8 h 44"/>
                <a:gd name="T72" fmla="*/ 8 w 11"/>
                <a:gd name="T73" fmla="*/ 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 h="44">
                  <a:moveTo>
                    <a:pt x="3" y="41"/>
                  </a:moveTo>
                  <a:cubicBezTo>
                    <a:pt x="0" y="42"/>
                    <a:pt x="0" y="42"/>
                    <a:pt x="0" y="42"/>
                  </a:cubicBezTo>
                  <a:cubicBezTo>
                    <a:pt x="2" y="43"/>
                    <a:pt x="3" y="44"/>
                    <a:pt x="3" y="44"/>
                  </a:cubicBezTo>
                  <a:cubicBezTo>
                    <a:pt x="4" y="43"/>
                    <a:pt x="9" y="29"/>
                    <a:pt x="9" y="29"/>
                  </a:cubicBezTo>
                  <a:cubicBezTo>
                    <a:pt x="9" y="29"/>
                    <a:pt x="10" y="25"/>
                    <a:pt x="10" y="24"/>
                  </a:cubicBezTo>
                  <a:cubicBezTo>
                    <a:pt x="10" y="23"/>
                    <a:pt x="10" y="20"/>
                    <a:pt x="10" y="19"/>
                  </a:cubicBezTo>
                  <a:cubicBezTo>
                    <a:pt x="10" y="18"/>
                    <a:pt x="9" y="15"/>
                    <a:pt x="9" y="15"/>
                  </a:cubicBezTo>
                  <a:cubicBezTo>
                    <a:pt x="9" y="15"/>
                    <a:pt x="10" y="14"/>
                    <a:pt x="10" y="14"/>
                  </a:cubicBezTo>
                  <a:cubicBezTo>
                    <a:pt x="11" y="13"/>
                    <a:pt x="10" y="12"/>
                    <a:pt x="10" y="11"/>
                  </a:cubicBezTo>
                  <a:cubicBezTo>
                    <a:pt x="10" y="10"/>
                    <a:pt x="9" y="10"/>
                    <a:pt x="9" y="10"/>
                  </a:cubicBezTo>
                  <a:cubicBezTo>
                    <a:pt x="9" y="10"/>
                    <a:pt x="10" y="6"/>
                    <a:pt x="9" y="5"/>
                  </a:cubicBezTo>
                  <a:cubicBezTo>
                    <a:pt x="9" y="5"/>
                    <a:pt x="8" y="1"/>
                    <a:pt x="8" y="1"/>
                  </a:cubicBezTo>
                  <a:cubicBezTo>
                    <a:pt x="8" y="1"/>
                    <a:pt x="7" y="1"/>
                    <a:pt x="7" y="1"/>
                  </a:cubicBezTo>
                  <a:cubicBezTo>
                    <a:pt x="7" y="1"/>
                    <a:pt x="7" y="1"/>
                    <a:pt x="7" y="0"/>
                  </a:cubicBezTo>
                  <a:cubicBezTo>
                    <a:pt x="7" y="3"/>
                    <a:pt x="7" y="3"/>
                    <a:pt x="7" y="3"/>
                  </a:cubicBezTo>
                  <a:cubicBezTo>
                    <a:pt x="8" y="6"/>
                    <a:pt x="8" y="6"/>
                    <a:pt x="8" y="6"/>
                  </a:cubicBezTo>
                  <a:cubicBezTo>
                    <a:pt x="8" y="6"/>
                    <a:pt x="9" y="7"/>
                    <a:pt x="9" y="7"/>
                  </a:cubicBezTo>
                  <a:cubicBezTo>
                    <a:pt x="7" y="7"/>
                    <a:pt x="7" y="7"/>
                    <a:pt x="7" y="7"/>
                  </a:cubicBezTo>
                  <a:cubicBezTo>
                    <a:pt x="7" y="7"/>
                    <a:pt x="9" y="9"/>
                    <a:pt x="9" y="9"/>
                  </a:cubicBezTo>
                  <a:cubicBezTo>
                    <a:pt x="9" y="9"/>
                    <a:pt x="5" y="7"/>
                    <a:pt x="3" y="9"/>
                  </a:cubicBezTo>
                  <a:cubicBezTo>
                    <a:pt x="3" y="9"/>
                    <a:pt x="5" y="9"/>
                    <a:pt x="6" y="10"/>
                  </a:cubicBezTo>
                  <a:cubicBezTo>
                    <a:pt x="5" y="11"/>
                    <a:pt x="3" y="12"/>
                    <a:pt x="2" y="12"/>
                  </a:cubicBezTo>
                  <a:cubicBezTo>
                    <a:pt x="3" y="12"/>
                    <a:pt x="5" y="12"/>
                    <a:pt x="6" y="12"/>
                  </a:cubicBezTo>
                  <a:cubicBezTo>
                    <a:pt x="6" y="12"/>
                    <a:pt x="5" y="13"/>
                    <a:pt x="4" y="14"/>
                  </a:cubicBezTo>
                  <a:cubicBezTo>
                    <a:pt x="2" y="15"/>
                    <a:pt x="1" y="17"/>
                    <a:pt x="1" y="17"/>
                  </a:cubicBezTo>
                  <a:cubicBezTo>
                    <a:pt x="1" y="17"/>
                    <a:pt x="4" y="13"/>
                    <a:pt x="7" y="14"/>
                  </a:cubicBezTo>
                  <a:cubicBezTo>
                    <a:pt x="7" y="15"/>
                    <a:pt x="7" y="17"/>
                    <a:pt x="7" y="17"/>
                  </a:cubicBezTo>
                  <a:cubicBezTo>
                    <a:pt x="8" y="18"/>
                    <a:pt x="8" y="20"/>
                    <a:pt x="9" y="21"/>
                  </a:cubicBezTo>
                  <a:cubicBezTo>
                    <a:pt x="9" y="22"/>
                    <a:pt x="7" y="23"/>
                    <a:pt x="7" y="23"/>
                  </a:cubicBezTo>
                  <a:cubicBezTo>
                    <a:pt x="6" y="22"/>
                    <a:pt x="3" y="21"/>
                    <a:pt x="3" y="21"/>
                  </a:cubicBezTo>
                  <a:cubicBezTo>
                    <a:pt x="3" y="21"/>
                    <a:pt x="5" y="24"/>
                    <a:pt x="8" y="24"/>
                  </a:cubicBezTo>
                  <a:cubicBezTo>
                    <a:pt x="10" y="23"/>
                    <a:pt x="9" y="24"/>
                    <a:pt x="9" y="24"/>
                  </a:cubicBezTo>
                  <a:cubicBezTo>
                    <a:pt x="9" y="24"/>
                    <a:pt x="7" y="34"/>
                    <a:pt x="6" y="34"/>
                  </a:cubicBezTo>
                  <a:cubicBezTo>
                    <a:pt x="5" y="35"/>
                    <a:pt x="3" y="41"/>
                    <a:pt x="3" y="41"/>
                  </a:cubicBezTo>
                  <a:close/>
                  <a:moveTo>
                    <a:pt x="8" y="8"/>
                  </a:moveTo>
                  <a:cubicBezTo>
                    <a:pt x="8" y="8"/>
                    <a:pt x="8" y="8"/>
                    <a:pt x="8" y="8"/>
                  </a:cubicBezTo>
                  <a:cubicBezTo>
                    <a:pt x="8" y="8"/>
                    <a:pt x="8" y="8"/>
                    <a:pt x="8"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61" name="Freeform 115"/>
            <p:cNvSpPr/>
            <p:nvPr/>
          </p:nvSpPr>
          <p:spPr bwMode="auto">
            <a:xfrm>
              <a:off x="2676525" y="2197100"/>
              <a:ext cx="14288" cy="14287"/>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1"/>
                    <a:pt x="1" y="0"/>
                  </a:cubicBezTo>
                  <a:cubicBezTo>
                    <a:pt x="0" y="1"/>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62" name="Freeform 116"/>
            <p:cNvSpPr/>
            <p:nvPr/>
          </p:nvSpPr>
          <p:spPr bwMode="auto">
            <a:xfrm>
              <a:off x="2439988" y="1768475"/>
              <a:ext cx="195263" cy="234950"/>
            </a:xfrm>
            <a:custGeom>
              <a:avLst/>
              <a:gdLst>
                <a:gd name="T0" fmla="*/ 7 w 14"/>
                <a:gd name="T1" fmla="*/ 17 h 17"/>
                <a:gd name="T2" fmla="*/ 4 w 14"/>
                <a:gd name="T3" fmla="*/ 16 h 17"/>
                <a:gd name="T4" fmla="*/ 2 w 14"/>
                <a:gd name="T5" fmla="*/ 11 h 17"/>
                <a:gd name="T6" fmla="*/ 1 w 14"/>
                <a:gd name="T7" fmla="*/ 11 h 17"/>
                <a:gd name="T8" fmla="*/ 1 w 14"/>
                <a:gd name="T9" fmla="*/ 9 h 17"/>
                <a:gd name="T10" fmla="*/ 1 w 14"/>
                <a:gd name="T11" fmla="*/ 7 h 17"/>
                <a:gd name="T12" fmla="*/ 1 w 14"/>
                <a:gd name="T13" fmla="*/ 1 h 17"/>
                <a:gd name="T14" fmla="*/ 8 w 14"/>
                <a:gd name="T15" fmla="*/ 0 h 17"/>
                <a:gd name="T16" fmla="*/ 12 w 14"/>
                <a:gd name="T17" fmla="*/ 2 h 17"/>
                <a:gd name="T18" fmla="*/ 12 w 14"/>
                <a:gd name="T19" fmla="*/ 7 h 17"/>
                <a:gd name="T20" fmla="*/ 13 w 14"/>
                <a:gd name="T21" fmla="*/ 7 h 17"/>
                <a:gd name="T22" fmla="*/ 12 w 14"/>
                <a:gd name="T23" fmla="*/ 11 h 17"/>
                <a:gd name="T24" fmla="*/ 11 w 14"/>
                <a:gd name="T25" fmla="*/ 15 h 17"/>
                <a:gd name="T26" fmla="*/ 7 w 14"/>
                <a:gd name="T2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7">
                  <a:moveTo>
                    <a:pt x="7" y="17"/>
                  </a:moveTo>
                  <a:cubicBezTo>
                    <a:pt x="5" y="17"/>
                    <a:pt x="4" y="16"/>
                    <a:pt x="4" y="16"/>
                  </a:cubicBezTo>
                  <a:cubicBezTo>
                    <a:pt x="4" y="15"/>
                    <a:pt x="2" y="12"/>
                    <a:pt x="2" y="11"/>
                  </a:cubicBezTo>
                  <a:cubicBezTo>
                    <a:pt x="2" y="11"/>
                    <a:pt x="1" y="11"/>
                    <a:pt x="1" y="11"/>
                  </a:cubicBezTo>
                  <a:cubicBezTo>
                    <a:pt x="1" y="11"/>
                    <a:pt x="1" y="9"/>
                    <a:pt x="1" y="9"/>
                  </a:cubicBezTo>
                  <a:cubicBezTo>
                    <a:pt x="0" y="8"/>
                    <a:pt x="0" y="7"/>
                    <a:pt x="1" y="7"/>
                  </a:cubicBezTo>
                  <a:cubicBezTo>
                    <a:pt x="1" y="1"/>
                    <a:pt x="1" y="1"/>
                    <a:pt x="1" y="1"/>
                  </a:cubicBezTo>
                  <a:cubicBezTo>
                    <a:pt x="8" y="0"/>
                    <a:pt x="8" y="0"/>
                    <a:pt x="8" y="0"/>
                  </a:cubicBezTo>
                  <a:cubicBezTo>
                    <a:pt x="12" y="2"/>
                    <a:pt x="12" y="2"/>
                    <a:pt x="12" y="2"/>
                  </a:cubicBezTo>
                  <a:cubicBezTo>
                    <a:pt x="12" y="7"/>
                    <a:pt x="12" y="7"/>
                    <a:pt x="12" y="7"/>
                  </a:cubicBezTo>
                  <a:cubicBezTo>
                    <a:pt x="12" y="7"/>
                    <a:pt x="13" y="6"/>
                    <a:pt x="13" y="7"/>
                  </a:cubicBezTo>
                  <a:cubicBezTo>
                    <a:pt x="13" y="7"/>
                    <a:pt x="14" y="11"/>
                    <a:pt x="12" y="11"/>
                  </a:cubicBezTo>
                  <a:cubicBezTo>
                    <a:pt x="12" y="11"/>
                    <a:pt x="11" y="14"/>
                    <a:pt x="11" y="15"/>
                  </a:cubicBezTo>
                  <a:cubicBezTo>
                    <a:pt x="10" y="16"/>
                    <a:pt x="8" y="17"/>
                    <a:pt x="7" y="17"/>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63" name="Freeform 117"/>
            <p:cNvSpPr/>
            <p:nvPr/>
          </p:nvSpPr>
          <p:spPr bwMode="auto">
            <a:xfrm>
              <a:off x="2536825" y="1768475"/>
              <a:ext cx="98425" cy="234950"/>
            </a:xfrm>
            <a:custGeom>
              <a:avLst/>
              <a:gdLst>
                <a:gd name="T0" fmla="*/ 1 w 7"/>
                <a:gd name="T1" fmla="*/ 17 h 17"/>
                <a:gd name="T2" fmla="*/ 3 w 7"/>
                <a:gd name="T3" fmla="*/ 12 h 17"/>
                <a:gd name="T4" fmla="*/ 2 w 7"/>
                <a:gd name="T5" fmla="*/ 10 h 17"/>
                <a:gd name="T6" fmla="*/ 3 w 7"/>
                <a:gd name="T7" fmla="*/ 8 h 17"/>
                <a:gd name="T8" fmla="*/ 2 w 7"/>
                <a:gd name="T9" fmla="*/ 7 h 17"/>
                <a:gd name="T10" fmla="*/ 1 w 7"/>
                <a:gd name="T11" fmla="*/ 4 h 17"/>
                <a:gd name="T12" fmla="*/ 0 w 7"/>
                <a:gd name="T13" fmla="*/ 0 h 17"/>
                <a:gd name="T14" fmla="*/ 1 w 7"/>
                <a:gd name="T15" fmla="*/ 0 h 17"/>
                <a:gd name="T16" fmla="*/ 5 w 7"/>
                <a:gd name="T17" fmla="*/ 2 h 17"/>
                <a:gd name="T18" fmla="*/ 5 w 7"/>
                <a:gd name="T19" fmla="*/ 7 h 17"/>
                <a:gd name="T20" fmla="*/ 6 w 7"/>
                <a:gd name="T21" fmla="*/ 7 h 17"/>
                <a:gd name="T22" fmla="*/ 5 w 7"/>
                <a:gd name="T23" fmla="*/ 11 h 17"/>
                <a:gd name="T24" fmla="*/ 4 w 7"/>
                <a:gd name="T25" fmla="*/ 15 h 17"/>
                <a:gd name="T26" fmla="*/ 1 w 7"/>
                <a:gd name="T2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17">
                  <a:moveTo>
                    <a:pt x="1" y="17"/>
                  </a:moveTo>
                  <a:cubicBezTo>
                    <a:pt x="2" y="16"/>
                    <a:pt x="3" y="12"/>
                    <a:pt x="3" y="12"/>
                  </a:cubicBezTo>
                  <a:cubicBezTo>
                    <a:pt x="3" y="11"/>
                    <a:pt x="2" y="10"/>
                    <a:pt x="2" y="10"/>
                  </a:cubicBezTo>
                  <a:cubicBezTo>
                    <a:pt x="3" y="8"/>
                    <a:pt x="3" y="8"/>
                    <a:pt x="3" y="8"/>
                  </a:cubicBezTo>
                  <a:cubicBezTo>
                    <a:pt x="3" y="8"/>
                    <a:pt x="2" y="7"/>
                    <a:pt x="2" y="7"/>
                  </a:cubicBezTo>
                  <a:cubicBezTo>
                    <a:pt x="2" y="7"/>
                    <a:pt x="1" y="5"/>
                    <a:pt x="1" y="4"/>
                  </a:cubicBezTo>
                  <a:cubicBezTo>
                    <a:pt x="1" y="4"/>
                    <a:pt x="1" y="2"/>
                    <a:pt x="0" y="0"/>
                  </a:cubicBezTo>
                  <a:cubicBezTo>
                    <a:pt x="1" y="0"/>
                    <a:pt x="1" y="0"/>
                    <a:pt x="1" y="0"/>
                  </a:cubicBezTo>
                  <a:cubicBezTo>
                    <a:pt x="5" y="2"/>
                    <a:pt x="5" y="2"/>
                    <a:pt x="5" y="2"/>
                  </a:cubicBezTo>
                  <a:cubicBezTo>
                    <a:pt x="5" y="7"/>
                    <a:pt x="5" y="7"/>
                    <a:pt x="5" y="7"/>
                  </a:cubicBezTo>
                  <a:cubicBezTo>
                    <a:pt x="5" y="7"/>
                    <a:pt x="6" y="6"/>
                    <a:pt x="6" y="7"/>
                  </a:cubicBezTo>
                  <a:cubicBezTo>
                    <a:pt x="6" y="7"/>
                    <a:pt x="7" y="11"/>
                    <a:pt x="5" y="11"/>
                  </a:cubicBezTo>
                  <a:cubicBezTo>
                    <a:pt x="5" y="11"/>
                    <a:pt x="4" y="14"/>
                    <a:pt x="4" y="15"/>
                  </a:cubicBezTo>
                  <a:cubicBezTo>
                    <a:pt x="3" y="16"/>
                    <a:pt x="2" y="17"/>
                    <a:pt x="1" y="17"/>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64" name="Freeform 118"/>
            <p:cNvSpPr/>
            <p:nvPr/>
          </p:nvSpPr>
          <p:spPr bwMode="auto">
            <a:xfrm>
              <a:off x="2439988" y="1865313"/>
              <a:ext cx="55563" cy="111125"/>
            </a:xfrm>
            <a:custGeom>
              <a:avLst/>
              <a:gdLst>
                <a:gd name="T0" fmla="*/ 2 w 4"/>
                <a:gd name="T1" fmla="*/ 4 h 8"/>
                <a:gd name="T2" fmla="*/ 1 w 4"/>
                <a:gd name="T3" fmla="*/ 4 h 8"/>
                <a:gd name="T4" fmla="*/ 0 w 4"/>
                <a:gd name="T5" fmla="*/ 1 h 8"/>
                <a:gd name="T6" fmla="*/ 1 w 4"/>
                <a:gd name="T7" fmla="*/ 0 h 8"/>
                <a:gd name="T8" fmla="*/ 2 w 4"/>
                <a:gd name="T9" fmla="*/ 4 h 8"/>
                <a:gd name="T10" fmla="*/ 4 w 4"/>
                <a:gd name="T11" fmla="*/ 5 h 8"/>
                <a:gd name="T12" fmla="*/ 3 w 4"/>
                <a:gd name="T13" fmla="*/ 8 h 8"/>
                <a:gd name="T14" fmla="*/ 2 w 4"/>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8">
                  <a:moveTo>
                    <a:pt x="2" y="4"/>
                  </a:moveTo>
                  <a:cubicBezTo>
                    <a:pt x="2" y="4"/>
                    <a:pt x="1" y="4"/>
                    <a:pt x="1" y="4"/>
                  </a:cubicBezTo>
                  <a:cubicBezTo>
                    <a:pt x="1" y="4"/>
                    <a:pt x="0" y="2"/>
                    <a:pt x="0" y="1"/>
                  </a:cubicBezTo>
                  <a:cubicBezTo>
                    <a:pt x="0" y="1"/>
                    <a:pt x="0" y="0"/>
                    <a:pt x="1" y="0"/>
                  </a:cubicBezTo>
                  <a:cubicBezTo>
                    <a:pt x="1" y="0"/>
                    <a:pt x="2" y="3"/>
                    <a:pt x="2" y="4"/>
                  </a:cubicBezTo>
                  <a:cubicBezTo>
                    <a:pt x="2" y="4"/>
                    <a:pt x="4" y="5"/>
                    <a:pt x="4" y="5"/>
                  </a:cubicBezTo>
                  <a:cubicBezTo>
                    <a:pt x="3" y="5"/>
                    <a:pt x="3" y="6"/>
                    <a:pt x="3" y="8"/>
                  </a:cubicBezTo>
                  <a:cubicBezTo>
                    <a:pt x="3" y="7"/>
                    <a:pt x="2" y="5"/>
                    <a:pt x="2" y="4"/>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65" name="Freeform 119"/>
            <p:cNvSpPr/>
            <p:nvPr/>
          </p:nvSpPr>
          <p:spPr bwMode="auto">
            <a:xfrm>
              <a:off x="2439988" y="1727200"/>
              <a:ext cx="180975" cy="165100"/>
            </a:xfrm>
            <a:custGeom>
              <a:avLst/>
              <a:gdLst>
                <a:gd name="T0" fmla="*/ 0 w 13"/>
                <a:gd name="T1" fmla="*/ 5 h 12"/>
                <a:gd name="T2" fmla="*/ 4 w 13"/>
                <a:gd name="T3" fmla="*/ 0 h 12"/>
                <a:gd name="T4" fmla="*/ 6 w 13"/>
                <a:gd name="T5" fmla="*/ 0 h 12"/>
                <a:gd name="T6" fmla="*/ 9 w 13"/>
                <a:gd name="T7" fmla="*/ 0 h 12"/>
                <a:gd name="T8" fmla="*/ 10 w 13"/>
                <a:gd name="T9" fmla="*/ 1 h 12"/>
                <a:gd name="T10" fmla="*/ 13 w 13"/>
                <a:gd name="T11" fmla="*/ 5 h 12"/>
                <a:gd name="T12" fmla="*/ 13 w 13"/>
                <a:gd name="T13" fmla="*/ 9 h 12"/>
                <a:gd name="T14" fmla="*/ 12 w 13"/>
                <a:gd name="T15" fmla="*/ 10 h 12"/>
                <a:gd name="T16" fmla="*/ 12 w 13"/>
                <a:gd name="T17" fmla="*/ 11 h 12"/>
                <a:gd name="T18" fmla="*/ 11 w 13"/>
                <a:gd name="T19" fmla="*/ 11 h 12"/>
                <a:gd name="T20" fmla="*/ 11 w 13"/>
                <a:gd name="T21" fmla="*/ 8 h 12"/>
                <a:gd name="T22" fmla="*/ 11 w 13"/>
                <a:gd name="T23" fmla="*/ 6 h 12"/>
                <a:gd name="T24" fmla="*/ 10 w 13"/>
                <a:gd name="T25" fmla="*/ 5 h 12"/>
                <a:gd name="T26" fmla="*/ 7 w 13"/>
                <a:gd name="T27" fmla="*/ 6 h 12"/>
                <a:gd name="T28" fmla="*/ 5 w 13"/>
                <a:gd name="T29" fmla="*/ 7 h 12"/>
                <a:gd name="T30" fmla="*/ 5 w 13"/>
                <a:gd name="T31" fmla="*/ 7 h 12"/>
                <a:gd name="T32" fmla="*/ 4 w 13"/>
                <a:gd name="T33" fmla="*/ 7 h 12"/>
                <a:gd name="T34" fmla="*/ 2 w 13"/>
                <a:gd name="T35" fmla="*/ 8 h 12"/>
                <a:gd name="T36" fmla="*/ 3 w 13"/>
                <a:gd name="T37" fmla="*/ 6 h 12"/>
                <a:gd name="T38" fmla="*/ 2 w 13"/>
                <a:gd name="T39" fmla="*/ 6 h 12"/>
                <a:gd name="T40" fmla="*/ 2 w 13"/>
                <a:gd name="T41" fmla="*/ 7 h 12"/>
                <a:gd name="T42" fmla="*/ 2 w 13"/>
                <a:gd name="T43" fmla="*/ 10 h 12"/>
                <a:gd name="T44" fmla="*/ 2 w 13"/>
                <a:gd name="T45" fmla="*/ 12 h 12"/>
                <a:gd name="T46" fmla="*/ 2 w 13"/>
                <a:gd name="T47" fmla="*/ 12 h 12"/>
                <a:gd name="T48" fmla="*/ 1 w 13"/>
                <a:gd name="T49" fmla="*/ 10 h 12"/>
                <a:gd name="T50" fmla="*/ 1 w 13"/>
                <a:gd name="T51" fmla="*/ 10 h 12"/>
                <a:gd name="T52" fmla="*/ 0 w 13"/>
                <a:gd name="T53" fmla="*/ 8 h 12"/>
                <a:gd name="T54" fmla="*/ 0 w 13"/>
                <a:gd name="T55"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 h="12">
                  <a:moveTo>
                    <a:pt x="0" y="5"/>
                  </a:moveTo>
                  <a:cubicBezTo>
                    <a:pt x="0" y="4"/>
                    <a:pt x="0" y="1"/>
                    <a:pt x="4" y="0"/>
                  </a:cubicBezTo>
                  <a:cubicBezTo>
                    <a:pt x="4" y="0"/>
                    <a:pt x="5" y="0"/>
                    <a:pt x="6" y="0"/>
                  </a:cubicBezTo>
                  <a:cubicBezTo>
                    <a:pt x="6" y="0"/>
                    <a:pt x="8" y="0"/>
                    <a:pt x="9" y="0"/>
                  </a:cubicBezTo>
                  <a:cubicBezTo>
                    <a:pt x="9" y="1"/>
                    <a:pt x="10" y="1"/>
                    <a:pt x="10" y="1"/>
                  </a:cubicBezTo>
                  <a:cubicBezTo>
                    <a:pt x="10" y="1"/>
                    <a:pt x="13" y="2"/>
                    <a:pt x="13" y="5"/>
                  </a:cubicBezTo>
                  <a:cubicBezTo>
                    <a:pt x="13" y="5"/>
                    <a:pt x="13" y="8"/>
                    <a:pt x="13" y="9"/>
                  </a:cubicBezTo>
                  <a:cubicBezTo>
                    <a:pt x="13" y="9"/>
                    <a:pt x="12" y="9"/>
                    <a:pt x="12" y="10"/>
                  </a:cubicBezTo>
                  <a:cubicBezTo>
                    <a:pt x="12" y="11"/>
                    <a:pt x="12" y="11"/>
                    <a:pt x="12" y="11"/>
                  </a:cubicBezTo>
                  <a:cubicBezTo>
                    <a:pt x="11" y="11"/>
                    <a:pt x="11" y="11"/>
                    <a:pt x="11" y="11"/>
                  </a:cubicBezTo>
                  <a:cubicBezTo>
                    <a:pt x="11" y="11"/>
                    <a:pt x="12" y="9"/>
                    <a:pt x="11" y="8"/>
                  </a:cubicBezTo>
                  <a:cubicBezTo>
                    <a:pt x="11" y="8"/>
                    <a:pt x="11" y="6"/>
                    <a:pt x="11" y="6"/>
                  </a:cubicBezTo>
                  <a:cubicBezTo>
                    <a:pt x="11" y="6"/>
                    <a:pt x="10" y="5"/>
                    <a:pt x="10" y="5"/>
                  </a:cubicBezTo>
                  <a:cubicBezTo>
                    <a:pt x="10" y="5"/>
                    <a:pt x="8" y="6"/>
                    <a:pt x="7" y="6"/>
                  </a:cubicBezTo>
                  <a:cubicBezTo>
                    <a:pt x="7" y="6"/>
                    <a:pt x="7" y="7"/>
                    <a:pt x="5" y="7"/>
                  </a:cubicBezTo>
                  <a:cubicBezTo>
                    <a:pt x="5" y="7"/>
                    <a:pt x="5" y="7"/>
                    <a:pt x="5" y="7"/>
                  </a:cubicBezTo>
                  <a:cubicBezTo>
                    <a:pt x="5" y="7"/>
                    <a:pt x="4" y="7"/>
                    <a:pt x="4" y="7"/>
                  </a:cubicBezTo>
                  <a:cubicBezTo>
                    <a:pt x="2" y="6"/>
                    <a:pt x="2" y="8"/>
                    <a:pt x="2" y="8"/>
                  </a:cubicBezTo>
                  <a:cubicBezTo>
                    <a:pt x="2" y="7"/>
                    <a:pt x="2" y="7"/>
                    <a:pt x="3" y="6"/>
                  </a:cubicBezTo>
                  <a:cubicBezTo>
                    <a:pt x="2" y="6"/>
                    <a:pt x="2" y="6"/>
                    <a:pt x="2" y="6"/>
                  </a:cubicBezTo>
                  <a:cubicBezTo>
                    <a:pt x="2" y="6"/>
                    <a:pt x="2" y="7"/>
                    <a:pt x="2" y="7"/>
                  </a:cubicBezTo>
                  <a:cubicBezTo>
                    <a:pt x="2" y="8"/>
                    <a:pt x="2" y="9"/>
                    <a:pt x="2" y="10"/>
                  </a:cubicBezTo>
                  <a:cubicBezTo>
                    <a:pt x="1" y="10"/>
                    <a:pt x="2" y="12"/>
                    <a:pt x="2" y="12"/>
                  </a:cubicBezTo>
                  <a:cubicBezTo>
                    <a:pt x="2" y="12"/>
                    <a:pt x="2" y="12"/>
                    <a:pt x="2" y="12"/>
                  </a:cubicBezTo>
                  <a:cubicBezTo>
                    <a:pt x="1" y="10"/>
                    <a:pt x="1" y="10"/>
                    <a:pt x="1" y="10"/>
                  </a:cubicBezTo>
                  <a:cubicBezTo>
                    <a:pt x="1" y="10"/>
                    <a:pt x="1" y="10"/>
                    <a:pt x="1" y="10"/>
                  </a:cubicBezTo>
                  <a:cubicBezTo>
                    <a:pt x="0" y="8"/>
                    <a:pt x="0" y="8"/>
                    <a:pt x="0" y="8"/>
                  </a:cubicBezTo>
                  <a:cubicBezTo>
                    <a:pt x="0" y="8"/>
                    <a:pt x="0" y="5"/>
                    <a:pt x="0" y="5"/>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66" name="Freeform 120"/>
            <p:cNvSpPr/>
            <p:nvPr/>
          </p:nvSpPr>
          <p:spPr bwMode="auto">
            <a:xfrm>
              <a:off x="2384425" y="2211388"/>
              <a:ext cx="41275" cy="193675"/>
            </a:xfrm>
            <a:custGeom>
              <a:avLst/>
              <a:gdLst>
                <a:gd name="T0" fmla="*/ 1 w 3"/>
                <a:gd name="T1" fmla="*/ 8 h 14"/>
                <a:gd name="T2" fmla="*/ 2 w 3"/>
                <a:gd name="T3" fmla="*/ 0 h 14"/>
                <a:gd name="T4" fmla="*/ 2 w 3"/>
                <a:gd name="T5" fmla="*/ 0 h 14"/>
                <a:gd name="T6" fmla="*/ 3 w 3"/>
                <a:gd name="T7" fmla="*/ 12 h 14"/>
                <a:gd name="T8" fmla="*/ 2 w 3"/>
                <a:gd name="T9" fmla="*/ 14 h 14"/>
                <a:gd name="T10" fmla="*/ 1 w 3"/>
                <a:gd name="T11" fmla="*/ 14 h 14"/>
                <a:gd name="T12" fmla="*/ 1 w 3"/>
                <a:gd name="T13" fmla="*/ 8 h 14"/>
              </a:gdLst>
              <a:ahLst/>
              <a:cxnLst>
                <a:cxn ang="0">
                  <a:pos x="T0" y="T1"/>
                </a:cxn>
                <a:cxn ang="0">
                  <a:pos x="T2" y="T3"/>
                </a:cxn>
                <a:cxn ang="0">
                  <a:pos x="T4" y="T5"/>
                </a:cxn>
                <a:cxn ang="0">
                  <a:pos x="T6" y="T7"/>
                </a:cxn>
                <a:cxn ang="0">
                  <a:pos x="T8" y="T9"/>
                </a:cxn>
                <a:cxn ang="0">
                  <a:pos x="T10" y="T11"/>
                </a:cxn>
                <a:cxn ang="0">
                  <a:pos x="T12" y="T13"/>
                </a:cxn>
              </a:cxnLst>
              <a:rect l="0" t="0" r="r" b="b"/>
              <a:pathLst>
                <a:path w="3" h="14">
                  <a:moveTo>
                    <a:pt x="1" y="8"/>
                  </a:moveTo>
                  <a:cubicBezTo>
                    <a:pt x="0" y="6"/>
                    <a:pt x="2" y="2"/>
                    <a:pt x="2" y="0"/>
                  </a:cubicBezTo>
                  <a:cubicBezTo>
                    <a:pt x="2" y="0"/>
                    <a:pt x="2" y="0"/>
                    <a:pt x="2" y="0"/>
                  </a:cubicBezTo>
                  <a:cubicBezTo>
                    <a:pt x="3" y="12"/>
                    <a:pt x="3" y="12"/>
                    <a:pt x="3" y="12"/>
                  </a:cubicBezTo>
                  <a:cubicBezTo>
                    <a:pt x="2" y="14"/>
                    <a:pt x="2" y="14"/>
                    <a:pt x="2" y="14"/>
                  </a:cubicBezTo>
                  <a:cubicBezTo>
                    <a:pt x="2" y="14"/>
                    <a:pt x="2" y="14"/>
                    <a:pt x="1" y="14"/>
                  </a:cubicBezTo>
                  <a:cubicBezTo>
                    <a:pt x="1" y="12"/>
                    <a:pt x="1" y="9"/>
                    <a:pt x="1"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67" name="Freeform 121"/>
            <p:cNvSpPr/>
            <p:nvPr/>
          </p:nvSpPr>
          <p:spPr bwMode="auto">
            <a:xfrm>
              <a:off x="2370138" y="2044700"/>
              <a:ext cx="125413" cy="679450"/>
            </a:xfrm>
            <a:custGeom>
              <a:avLst/>
              <a:gdLst>
                <a:gd name="T0" fmla="*/ 5 w 9"/>
                <a:gd name="T1" fmla="*/ 48 h 49"/>
                <a:gd name="T2" fmla="*/ 1 w 9"/>
                <a:gd name="T3" fmla="*/ 49 h 49"/>
                <a:gd name="T4" fmla="*/ 0 w 9"/>
                <a:gd name="T5" fmla="*/ 49 h 49"/>
                <a:gd name="T6" fmla="*/ 3 w 9"/>
                <a:gd name="T7" fmla="*/ 25 h 49"/>
                <a:gd name="T8" fmla="*/ 3 w 9"/>
                <a:gd name="T9" fmla="*/ 15 h 49"/>
                <a:gd name="T10" fmla="*/ 3 w 9"/>
                <a:gd name="T11" fmla="*/ 8 h 49"/>
                <a:gd name="T12" fmla="*/ 5 w 9"/>
                <a:gd name="T13" fmla="*/ 3 h 49"/>
                <a:gd name="T14" fmla="*/ 9 w 9"/>
                <a:gd name="T15" fmla="*/ 0 h 49"/>
                <a:gd name="T16" fmla="*/ 9 w 9"/>
                <a:gd name="T17" fmla="*/ 3 h 49"/>
                <a:gd name="T18" fmla="*/ 5 w 9"/>
                <a:gd name="T19" fmla="*/ 13 h 49"/>
                <a:gd name="T20" fmla="*/ 6 w 9"/>
                <a:gd name="T21" fmla="*/ 20 h 49"/>
                <a:gd name="T22" fmla="*/ 4 w 9"/>
                <a:gd name="T23" fmla="*/ 35 h 49"/>
                <a:gd name="T24" fmla="*/ 5 w 9"/>
                <a:gd name="T25"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49">
                  <a:moveTo>
                    <a:pt x="5" y="48"/>
                  </a:moveTo>
                  <a:cubicBezTo>
                    <a:pt x="1" y="49"/>
                    <a:pt x="1" y="49"/>
                    <a:pt x="1" y="49"/>
                  </a:cubicBezTo>
                  <a:cubicBezTo>
                    <a:pt x="0" y="49"/>
                    <a:pt x="0" y="49"/>
                    <a:pt x="0" y="49"/>
                  </a:cubicBezTo>
                  <a:cubicBezTo>
                    <a:pt x="0" y="49"/>
                    <a:pt x="1" y="30"/>
                    <a:pt x="3" y="25"/>
                  </a:cubicBezTo>
                  <a:cubicBezTo>
                    <a:pt x="3" y="25"/>
                    <a:pt x="3" y="17"/>
                    <a:pt x="3" y="15"/>
                  </a:cubicBezTo>
                  <a:cubicBezTo>
                    <a:pt x="3" y="13"/>
                    <a:pt x="3" y="9"/>
                    <a:pt x="3" y="8"/>
                  </a:cubicBezTo>
                  <a:cubicBezTo>
                    <a:pt x="3" y="8"/>
                    <a:pt x="4" y="4"/>
                    <a:pt x="5" y="3"/>
                  </a:cubicBezTo>
                  <a:cubicBezTo>
                    <a:pt x="9" y="0"/>
                    <a:pt x="9" y="0"/>
                    <a:pt x="9" y="0"/>
                  </a:cubicBezTo>
                  <a:cubicBezTo>
                    <a:pt x="9" y="3"/>
                    <a:pt x="9" y="3"/>
                    <a:pt x="9" y="3"/>
                  </a:cubicBezTo>
                  <a:cubicBezTo>
                    <a:pt x="9" y="3"/>
                    <a:pt x="5" y="11"/>
                    <a:pt x="5" y="13"/>
                  </a:cubicBezTo>
                  <a:cubicBezTo>
                    <a:pt x="5" y="13"/>
                    <a:pt x="6" y="20"/>
                    <a:pt x="6" y="20"/>
                  </a:cubicBezTo>
                  <a:cubicBezTo>
                    <a:pt x="6" y="21"/>
                    <a:pt x="4" y="34"/>
                    <a:pt x="4" y="35"/>
                  </a:cubicBezTo>
                  <a:cubicBezTo>
                    <a:pt x="4" y="36"/>
                    <a:pt x="5" y="48"/>
                    <a:pt x="5" y="48"/>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grpSp>
      <p:sp>
        <p:nvSpPr>
          <p:cNvPr id="10" name="标题 9"/>
          <p:cNvSpPr>
            <a:spLocks noGrp="1"/>
          </p:cNvSpPr>
          <p:nvPr>
            <p:ph type="title"/>
          </p:nvPr>
        </p:nvSpPr>
        <p:spPr/>
        <p:txBody>
          <a:bodyPr/>
          <a:lstStyle/>
          <a:p>
            <a:r>
              <a:rPr lang="zh-CN" altLang="en-US" b="1">
                <a:cs typeface="+mn-ea"/>
              </a:rPr>
              <a:t>二、人究竟梦想什么(八个需求)</a:t>
            </a:r>
            <a:endParaRPr lang="zh-CN" altLang="en-US" b="1">
              <a:cs typeface="+mn-ea"/>
            </a:endParaRPr>
          </a:p>
        </p:txBody>
      </p:sp>
      <p:grpSp>
        <p:nvGrpSpPr>
          <p:cNvPr id="11" name="组合 10"/>
          <p:cNvGrpSpPr/>
          <p:nvPr/>
        </p:nvGrpSpPr>
        <p:grpSpPr>
          <a:xfrm>
            <a:off x="4783455" y="4132580"/>
            <a:ext cx="5648325" cy="570350"/>
            <a:chOff x="3905886" y="1363360"/>
            <a:chExt cx="4385998" cy="805914"/>
          </a:xfrm>
        </p:grpSpPr>
        <p:sp>
          <p:nvSpPr>
            <p:cNvPr id="12" name="任意多边形 11"/>
            <p:cNvSpPr/>
            <p:nvPr/>
          </p:nvSpPr>
          <p:spPr>
            <a:xfrm>
              <a:off x="3905886" y="1363360"/>
              <a:ext cx="4385998" cy="729789"/>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chemeClr val="tx1">
                    <a:lumMod val="90000"/>
                    <a:lumOff val="10000"/>
                  </a:schemeClr>
                </a:solidFill>
                <a:latin typeface="微软雅黑" panose="020B0503020204020204" pitchFamily="34" charset="-122"/>
                <a:ea typeface="微软雅黑" panose="020B0503020204020204" pitchFamily="34" charset="-122"/>
                <a:cs typeface="+mn-ea"/>
              </a:endParaRPr>
            </a:p>
          </p:txBody>
        </p:sp>
        <p:sp>
          <p:nvSpPr>
            <p:cNvPr id="13" name="文本框 12"/>
            <p:cNvSpPr txBox="1"/>
            <p:nvPr/>
          </p:nvSpPr>
          <p:spPr>
            <a:xfrm>
              <a:off x="4322011" y="1453256"/>
              <a:ext cx="3149219" cy="716018"/>
            </a:xfrm>
            <a:prstGeom prst="rect">
              <a:avLst/>
            </a:prstGeom>
            <a:noFill/>
          </p:spPr>
          <p:txBody>
            <a:bodyPr wrap="square" rtlCol="0">
              <a:spAutoFit/>
            </a:bodyPr>
            <a:lstStyle/>
            <a:p>
              <a:pPr>
                <a:lnSpc>
                  <a:spcPct val="150000"/>
                </a:lnSpc>
              </a:pPr>
              <a:r>
                <a:rPr lang="zh-CN" altLang="en-US" sz="1800" b="1">
                  <a:solidFill>
                    <a:schemeClr val="tx1">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rPr>
                <a:t>5、未来生活的保障</a:t>
              </a:r>
              <a:endParaRPr lang="zh-CN" altLang="en-US" sz="1800" b="1">
                <a:solidFill>
                  <a:schemeClr val="tx1">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4" name="组合 13"/>
          <p:cNvGrpSpPr/>
          <p:nvPr/>
        </p:nvGrpSpPr>
        <p:grpSpPr>
          <a:xfrm>
            <a:off x="4783455" y="4735195"/>
            <a:ext cx="5648325" cy="554995"/>
            <a:chOff x="3905886" y="2204315"/>
            <a:chExt cx="4385998" cy="783616"/>
          </a:xfrm>
        </p:grpSpPr>
        <p:sp>
          <p:nvSpPr>
            <p:cNvPr id="15" name="任意多边形 14"/>
            <p:cNvSpPr/>
            <p:nvPr/>
          </p:nvSpPr>
          <p:spPr>
            <a:xfrm>
              <a:off x="3905886" y="2204315"/>
              <a:ext cx="4385998" cy="729791"/>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chemeClr val="tx1">
                    <a:lumMod val="90000"/>
                    <a:lumOff val="10000"/>
                  </a:schemeClr>
                </a:solidFill>
                <a:latin typeface="微软雅黑" panose="020B0503020204020204" pitchFamily="34" charset="-122"/>
                <a:ea typeface="微软雅黑" panose="020B0503020204020204" pitchFamily="34" charset="-122"/>
                <a:cs typeface="+mn-ea"/>
              </a:endParaRPr>
            </a:p>
          </p:txBody>
        </p:sp>
        <p:sp>
          <p:nvSpPr>
            <p:cNvPr id="16" name="文本框 15"/>
            <p:cNvSpPr txBox="1"/>
            <p:nvPr/>
          </p:nvSpPr>
          <p:spPr>
            <a:xfrm>
              <a:off x="4322011" y="2272462"/>
              <a:ext cx="3149219" cy="715469"/>
            </a:xfrm>
            <a:prstGeom prst="rect">
              <a:avLst/>
            </a:prstGeom>
            <a:noFill/>
          </p:spPr>
          <p:txBody>
            <a:bodyPr wrap="square" rtlCol="0">
              <a:spAutoFit/>
            </a:bodyPr>
            <a:lstStyle/>
            <a:p>
              <a:pPr>
                <a:lnSpc>
                  <a:spcPct val="150000"/>
                </a:lnSpc>
              </a:pPr>
              <a:r>
                <a:rPr lang="zh-CN" altLang="en-US" sz="1800" b="1">
                  <a:solidFill>
                    <a:schemeClr val="tx1">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rPr>
                <a:t>6、性满足，以及爱和被爱。</a:t>
              </a:r>
              <a:endParaRPr lang="zh-CN" altLang="en-US" sz="1800" b="1">
                <a:solidFill>
                  <a:schemeClr val="tx1">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7" name="组合 16"/>
          <p:cNvGrpSpPr/>
          <p:nvPr/>
        </p:nvGrpSpPr>
        <p:grpSpPr>
          <a:xfrm>
            <a:off x="3514725" y="4788457"/>
            <a:ext cx="1423035" cy="460375"/>
            <a:chOff x="2153902" y="2144475"/>
            <a:chExt cx="1870393" cy="883167"/>
          </a:xfrm>
        </p:grpSpPr>
        <p:sp>
          <p:nvSpPr>
            <p:cNvPr id="18" name="五边形 17"/>
            <p:cNvSpPr/>
            <p:nvPr/>
          </p:nvSpPr>
          <p:spPr>
            <a:xfrm>
              <a:off x="2153902" y="2204314"/>
              <a:ext cx="1870393" cy="729791"/>
            </a:xfrm>
            <a:prstGeom prst="homePlate">
              <a:avLst>
                <a:gd name="adj" fmla="val 30537"/>
              </a:avLst>
            </a:prstGeom>
            <a:solidFill>
              <a:schemeClr val="accent1"/>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chemeClr val="bg1"/>
                </a:solidFill>
                <a:latin typeface="微软雅黑" panose="020B0503020204020204" pitchFamily="34" charset="-122"/>
                <a:ea typeface="微软雅黑" panose="020B0503020204020204" pitchFamily="34" charset="-122"/>
                <a:cs typeface="+mn-ea"/>
              </a:endParaRPr>
            </a:p>
          </p:txBody>
        </p:sp>
        <p:sp>
          <p:nvSpPr>
            <p:cNvPr id="19" name="文本框 18"/>
            <p:cNvSpPr txBox="1"/>
            <p:nvPr/>
          </p:nvSpPr>
          <p:spPr>
            <a:xfrm>
              <a:off x="2354958" y="2144475"/>
              <a:ext cx="1579926" cy="883167"/>
            </a:xfrm>
            <a:prstGeom prst="rect">
              <a:avLst/>
            </a:prstGeom>
            <a:noFill/>
          </p:spPr>
          <p:txBody>
            <a:bodyPr wrap="square" rtlCol="0">
              <a:spAutoFit/>
            </a:bodyPr>
            <a:lstStyle/>
            <a:p>
              <a:pPr>
                <a:lnSpc>
                  <a:spcPct val="120000"/>
                </a:lnSpc>
              </a:pPr>
              <a:r>
                <a:rPr lang="zh-CN" altLang="en-US" sz="2000" b="1">
                  <a:solidFill>
                    <a:schemeClr val="bg1"/>
                  </a:solidFill>
                  <a:latin typeface="微软雅黑" panose="020B0503020204020204" pitchFamily="34" charset="-122"/>
                  <a:ea typeface="微软雅黑" panose="020B0503020204020204" pitchFamily="34" charset="-122"/>
                  <a:cs typeface="+mn-ea"/>
                </a:rPr>
                <a:t>需求六</a:t>
              </a:r>
              <a:endParaRPr lang="zh-CN" altLang="en-US" sz="2000" b="1">
                <a:solidFill>
                  <a:schemeClr val="bg1"/>
                </a:solidFill>
                <a:latin typeface="微软雅黑" panose="020B0503020204020204" pitchFamily="34" charset="-122"/>
                <a:ea typeface="微软雅黑" panose="020B0503020204020204" pitchFamily="34" charset="-122"/>
                <a:cs typeface="+mn-ea"/>
              </a:endParaRPr>
            </a:p>
          </p:txBody>
        </p:sp>
      </p:grpSp>
      <p:grpSp>
        <p:nvGrpSpPr>
          <p:cNvPr id="22" name="组合 21"/>
          <p:cNvGrpSpPr/>
          <p:nvPr/>
        </p:nvGrpSpPr>
        <p:grpSpPr>
          <a:xfrm>
            <a:off x="3514725" y="4193827"/>
            <a:ext cx="1423035" cy="460375"/>
            <a:chOff x="2153902" y="1315222"/>
            <a:chExt cx="1870393" cy="882518"/>
          </a:xfrm>
        </p:grpSpPr>
        <p:sp>
          <p:nvSpPr>
            <p:cNvPr id="39" name="五边形 38"/>
            <p:cNvSpPr/>
            <p:nvPr/>
          </p:nvSpPr>
          <p:spPr>
            <a:xfrm>
              <a:off x="2153902" y="1363363"/>
              <a:ext cx="1870393" cy="729791"/>
            </a:xfrm>
            <a:prstGeom prst="homePlate">
              <a:avLst>
                <a:gd name="adj" fmla="val 30537"/>
              </a:avLst>
            </a:prstGeom>
            <a:solidFill>
              <a:schemeClr val="tx2"/>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cs typeface="+mn-ea"/>
              </a:endParaRPr>
            </a:p>
          </p:txBody>
        </p:sp>
        <p:sp>
          <p:nvSpPr>
            <p:cNvPr id="68" name="文本框 67"/>
            <p:cNvSpPr txBox="1"/>
            <p:nvPr/>
          </p:nvSpPr>
          <p:spPr>
            <a:xfrm>
              <a:off x="2325960" y="1315222"/>
              <a:ext cx="1579926" cy="882518"/>
            </a:xfrm>
            <a:prstGeom prst="rect">
              <a:avLst/>
            </a:prstGeom>
            <a:noFill/>
          </p:spPr>
          <p:txBody>
            <a:bodyPr wrap="square" rtlCol="0">
              <a:spAutoFit/>
            </a:bodyPr>
            <a:lstStyle/>
            <a:p>
              <a:pPr>
                <a:lnSpc>
                  <a:spcPct val="120000"/>
                </a:lnSpc>
              </a:pPr>
              <a:r>
                <a:rPr lang="zh-CN" altLang="en-US" sz="2000" b="1">
                  <a:solidFill>
                    <a:schemeClr val="bg1"/>
                  </a:solidFill>
                  <a:latin typeface="微软雅黑" panose="020B0503020204020204" pitchFamily="34" charset="-122"/>
                  <a:ea typeface="微软雅黑" panose="020B0503020204020204" pitchFamily="34" charset="-122"/>
                  <a:cs typeface="+mn-ea"/>
                </a:rPr>
                <a:t>需求五</a:t>
              </a:r>
              <a:endParaRPr lang="zh-CN" altLang="en-US" sz="2000" b="1">
                <a:solidFill>
                  <a:schemeClr val="bg1"/>
                </a:solidFill>
                <a:latin typeface="微软雅黑" panose="020B0503020204020204" pitchFamily="34" charset="-122"/>
                <a:ea typeface="微软雅黑" panose="020B0503020204020204" pitchFamily="34" charset="-122"/>
                <a:cs typeface="+mn-ea"/>
              </a:endParaRPr>
            </a:p>
          </p:txBody>
        </p:sp>
      </p:grpSp>
      <p:grpSp>
        <p:nvGrpSpPr>
          <p:cNvPr id="69" name="组合 68"/>
          <p:cNvGrpSpPr/>
          <p:nvPr/>
        </p:nvGrpSpPr>
        <p:grpSpPr>
          <a:xfrm>
            <a:off x="4766945" y="5335905"/>
            <a:ext cx="5648325" cy="570350"/>
            <a:chOff x="3905886" y="1363360"/>
            <a:chExt cx="4385998" cy="805914"/>
          </a:xfrm>
        </p:grpSpPr>
        <p:sp>
          <p:nvSpPr>
            <p:cNvPr id="70" name="任意多边形 69"/>
            <p:cNvSpPr/>
            <p:nvPr/>
          </p:nvSpPr>
          <p:spPr>
            <a:xfrm>
              <a:off x="3905886" y="1363360"/>
              <a:ext cx="4385998" cy="729789"/>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chemeClr val="tx1">
                    <a:lumMod val="90000"/>
                    <a:lumOff val="10000"/>
                  </a:schemeClr>
                </a:solidFill>
                <a:latin typeface="微软雅黑" panose="020B0503020204020204" pitchFamily="34" charset="-122"/>
                <a:ea typeface="微软雅黑" panose="020B0503020204020204" pitchFamily="34" charset="-122"/>
                <a:cs typeface="+mn-ea"/>
              </a:endParaRPr>
            </a:p>
          </p:txBody>
        </p:sp>
        <p:sp>
          <p:nvSpPr>
            <p:cNvPr id="71" name="文本框 70"/>
            <p:cNvSpPr txBox="1"/>
            <p:nvPr/>
          </p:nvSpPr>
          <p:spPr>
            <a:xfrm>
              <a:off x="4322011" y="1453256"/>
              <a:ext cx="3149219" cy="716018"/>
            </a:xfrm>
            <a:prstGeom prst="rect">
              <a:avLst/>
            </a:prstGeom>
            <a:noFill/>
          </p:spPr>
          <p:txBody>
            <a:bodyPr wrap="square" rtlCol="0">
              <a:spAutoFit/>
            </a:bodyPr>
            <a:lstStyle/>
            <a:p>
              <a:pPr>
                <a:lnSpc>
                  <a:spcPct val="150000"/>
                </a:lnSpc>
              </a:pPr>
              <a:r>
                <a:rPr lang="zh-CN" altLang="en-US" sz="1800" b="1">
                  <a:solidFill>
                    <a:schemeClr val="tx1">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rPr>
                <a:t>7、子女的幸福</a:t>
              </a:r>
              <a:endParaRPr lang="zh-CN" altLang="en-US" sz="1800" b="1">
                <a:solidFill>
                  <a:schemeClr val="tx1">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72" name="组合 71"/>
          <p:cNvGrpSpPr/>
          <p:nvPr/>
        </p:nvGrpSpPr>
        <p:grpSpPr>
          <a:xfrm>
            <a:off x="4766945" y="5938520"/>
            <a:ext cx="5648325" cy="554995"/>
            <a:chOff x="3905886" y="2204315"/>
            <a:chExt cx="4385998" cy="783613"/>
          </a:xfrm>
        </p:grpSpPr>
        <p:sp>
          <p:nvSpPr>
            <p:cNvPr id="73" name="任意多边形 72"/>
            <p:cNvSpPr/>
            <p:nvPr/>
          </p:nvSpPr>
          <p:spPr>
            <a:xfrm>
              <a:off x="3905886" y="2204315"/>
              <a:ext cx="4385998" cy="729791"/>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chemeClr val="tx1">
                    <a:lumMod val="90000"/>
                    <a:lumOff val="10000"/>
                  </a:schemeClr>
                </a:solidFill>
                <a:latin typeface="微软雅黑" panose="020B0503020204020204" pitchFamily="34" charset="-122"/>
                <a:ea typeface="微软雅黑" panose="020B0503020204020204" pitchFamily="34" charset="-122"/>
                <a:cs typeface="+mn-ea"/>
              </a:endParaRPr>
            </a:p>
          </p:txBody>
        </p:sp>
        <p:sp>
          <p:nvSpPr>
            <p:cNvPr id="74" name="文本框 73"/>
            <p:cNvSpPr txBox="1"/>
            <p:nvPr/>
          </p:nvSpPr>
          <p:spPr>
            <a:xfrm>
              <a:off x="4322011" y="2272462"/>
              <a:ext cx="3149219" cy="715466"/>
            </a:xfrm>
            <a:prstGeom prst="rect">
              <a:avLst/>
            </a:prstGeom>
            <a:noFill/>
          </p:spPr>
          <p:txBody>
            <a:bodyPr wrap="square" rtlCol="0">
              <a:spAutoFit/>
            </a:bodyPr>
            <a:lstStyle/>
            <a:p>
              <a:pPr>
                <a:lnSpc>
                  <a:spcPct val="150000"/>
                </a:lnSpc>
              </a:pPr>
              <a:r>
                <a:rPr lang="en-US" altLang="zh-CN" sz="1800" b="1">
                  <a:solidFill>
                    <a:schemeClr val="tx1">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rPr>
                <a:t>8</a:t>
              </a:r>
              <a:r>
                <a:rPr lang="zh-CN" altLang="en-US" sz="1800" b="1">
                  <a:solidFill>
                    <a:schemeClr val="tx1">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rPr>
                <a:t>、被尊重并渴望得到影响和权力</a:t>
              </a:r>
              <a:endParaRPr lang="zh-CN" altLang="en-US" sz="1800" b="1">
                <a:solidFill>
                  <a:schemeClr val="tx1">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75" name="组合 74"/>
          <p:cNvGrpSpPr/>
          <p:nvPr/>
        </p:nvGrpSpPr>
        <p:grpSpPr>
          <a:xfrm>
            <a:off x="3498215" y="5991782"/>
            <a:ext cx="1423035" cy="460375"/>
            <a:chOff x="2153902" y="2144475"/>
            <a:chExt cx="1870393" cy="883167"/>
          </a:xfrm>
        </p:grpSpPr>
        <p:sp>
          <p:nvSpPr>
            <p:cNvPr id="76" name="五边形 75"/>
            <p:cNvSpPr/>
            <p:nvPr/>
          </p:nvSpPr>
          <p:spPr>
            <a:xfrm>
              <a:off x="2153902" y="2204314"/>
              <a:ext cx="1870393" cy="729791"/>
            </a:xfrm>
            <a:prstGeom prst="homePlate">
              <a:avLst>
                <a:gd name="adj" fmla="val 30537"/>
              </a:avLst>
            </a:prstGeom>
            <a:solidFill>
              <a:schemeClr val="accent1"/>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chemeClr val="bg1"/>
                </a:solidFill>
                <a:latin typeface="微软雅黑" panose="020B0503020204020204" pitchFamily="34" charset="-122"/>
                <a:ea typeface="微软雅黑" panose="020B0503020204020204" pitchFamily="34" charset="-122"/>
                <a:cs typeface="+mn-ea"/>
              </a:endParaRPr>
            </a:p>
          </p:txBody>
        </p:sp>
        <p:sp>
          <p:nvSpPr>
            <p:cNvPr id="77" name="文本框 76"/>
            <p:cNvSpPr txBox="1"/>
            <p:nvPr/>
          </p:nvSpPr>
          <p:spPr>
            <a:xfrm>
              <a:off x="2354958" y="2144475"/>
              <a:ext cx="1579926" cy="883167"/>
            </a:xfrm>
            <a:prstGeom prst="rect">
              <a:avLst/>
            </a:prstGeom>
            <a:noFill/>
          </p:spPr>
          <p:txBody>
            <a:bodyPr wrap="square" rtlCol="0">
              <a:spAutoFit/>
            </a:bodyPr>
            <a:lstStyle/>
            <a:p>
              <a:pPr>
                <a:lnSpc>
                  <a:spcPct val="120000"/>
                </a:lnSpc>
              </a:pPr>
              <a:r>
                <a:rPr lang="zh-CN" altLang="en-US" sz="2000" b="1">
                  <a:solidFill>
                    <a:schemeClr val="bg1"/>
                  </a:solidFill>
                  <a:latin typeface="微软雅黑" panose="020B0503020204020204" pitchFamily="34" charset="-122"/>
                  <a:ea typeface="微软雅黑" panose="020B0503020204020204" pitchFamily="34" charset="-122"/>
                  <a:cs typeface="+mn-ea"/>
                </a:rPr>
                <a:t>需求八</a:t>
              </a:r>
              <a:endParaRPr lang="zh-CN" altLang="en-US" sz="2000" b="1">
                <a:solidFill>
                  <a:schemeClr val="bg1"/>
                </a:solidFill>
                <a:latin typeface="微软雅黑" panose="020B0503020204020204" pitchFamily="34" charset="-122"/>
                <a:ea typeface="微软雅黑" panose="020B0503020204020204" pitchFamily="34" charset="-122"/>
                <a:cs typeface="+mn-ea"/>
              </a:endParaRPr>
            </a:p>
          </p:txBody>
        </p:sp>
      </p:grpSp>
      <p:grpSp>
        <p:nvGrpSpPr>
          <p:cNvPr id="78" name="组合 77"/>
          <p:cNvGrpSpPr/>
          <p:nvPr/>
        </p:nvGrpSpPr>
        <p:grpSpPr>
          <a:xfrm>
            <a:off x="3498215" y="5397152"/>
            <a:ext cx="1423035" cy="460375"/>
            <a:chOff x="2153902" y="1315222"/>
            <a:chExt cx="1870393" cy="882518"/>
          </a:xfrm>
        </p:grpSpPr>
        <p:sp>
          <p:nvSpPr>
            <p:cNvPr id="79" name="五边形 78"/>
            <p:cNvSpPr/>
            <p:nvPr/>
          </p:nvSpPr>
          <p:spPr>
            <a:xfrm>
              <a:off x="2153902" y="1363363"/>
              <a:ext cx="1870393" cy="729791"/>
            </a:xfrm>
            <a:prstGeom prst="homePlate">
              <a:avLst>
                <a:gd name="adj" fmla="val 30537"/>
              </a:avLst>
            </a:prstGeom>
            <a:solidFill>
              <a:schemeClr val="tx2"/>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cs typeface="+mn-ea"/>
              </a:endParaRPr>
            </a:p>
          </p:txBody>
        </p:sp>
        <p:sp>
          <p:nvSpPr>
            <p:cNvPr id="80" name="文本框 79"/>
            <p:cNvSpPr txBox="1"/>
            <p:nvPr/>
          </p:nvSpPr>
          <p:spPr>
            <a:xfrm>
              <a:off x="2325960" y="1315222"/>
              <a:ext cx="1579926" cy="882518"/>
            </a:xfrm>
            <a:prstGeom prst="rect">
              <a:avLst/>
            </a:prstGeom>
            <a:noFill/>
          </p:spPr>
          <p:txBody>
            <a:bodyPr wrap="square" rtlCol="0">
              <a:spAutoFit/>
            </a:bodyPr>
            <a:lstStyle/>
            <a:p>
              <a:pPr>
                <a:lnSpc>
                  <a:spcPct val="120000"/>
                </a:lnSpc>
              </a:pPr>
              <a:r>
                <a:rPr lang="zh-CN" altLang="en-US" sz="2000" b="1">
                  <a:solidFill>
                    <a:schemeClr val="bg1"/>
                  </a:solidFill>
                  <a:latin typeface="微软雅黑" panose="020B0503020204020204" pitchFamily="34" charset="-122"/>
                  <a:ea typeface="微软雅黑" panose="020B0503020204020204" pitchFamily="34" charset="-122"/>
                  <a:cs typeface="+mn-ea"/>
                </a:rPr>
                <a:t>需求七</a:t>
              </a:r>
              <a:endParaRPr lang="zh-CN" altLang="en-US" sz="2000" b="1">
                <a:solidFill>
                  <a:schemeClr val="bg1"/>
                </a:solidFill>
                <a:latin typeface="微软雅黑" panose="020B0503020204020204" pitchFamily="34" charset="-122"/>
                <a:ea typeface="微软雅黑" panose="020B0503020204020204" pitchFamily="34" charset="-122"/>
                <a:cs typeface="+mn-ea"/>
              </a:endParaRPr>
            </a:p>
          </p:txBody>
        </p:sp>
      </p:grpSp>
      <p:sp>
        <p:nvSpPr>
          <p:cNvPr id="100" name="文本框 99"/>
          <p:cNvSpPr txBox="1"/>
          <p:nvPr/>
        </p:nvSpPr>
        <p:spPr>
          <a:xfrm>
            <a:off x="689610" y="1132205"/>
            <a:ext cx="11127105" cy="398780"/>
          </a:xfrm>
          <a:prstGeom prst="rect">
            <a:avLst/>
          </a:prstGeom>
          <a:noFill/>
          <a:ln w="9525">
            <a:noFill/>
          </a:ln>
        </p:spPr>
        <p:txBody>
          <a:bodyPr wrap="square">
            <a:spAutoFit/>
          </a:bodyPr>
          <a:p>
            <a:pPr indent="0"/>
            <a:r>
              <a:rPr lang="zh-CN" sz="2000" b="1">
                <a:solidFill>
                  <a:srgbClr val="0070C0"/>
                </a:solidFill>
                <a:latin typeface="微软雅黑" panose="020B0503020204020204" pitchFamily="34" charset="-122"/>
                <a:ea typeface="微软雅黑" panose="020B0503020204020204" pitchFamily="34" charset="-122"/>
              </a:rPr>
              <a:t>你如果想让一个人心甘情愿地去做一件事，唯一的方法是给予他他所想要的，也就是满足他的需求。</a:t>
            </a:r>
            <a:endParaRPr lang="zh-CN" altLang="en-US" sz="2000" b="1">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311"/>
            <a:ext cx="12190095" cy="6837706"/>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pic>
        <p:nvPicPr>
          <p:cNvPr id="10" name="图片 9"/>
          <p:cNvPicPr>
            <a:picLocks noChangeAspect="1"/>
          </p:cNvPicPr>
          <p:nvPr/>
        </p:nvPicPr>
        <p:blipFill rotWithShape="1">
          <a:blip r:embed="rId1" cstate="print">
            <a:extLst>
              <a:ext uri="{28A0092B-C50C-407E-A947-70E740481C1C}">
                <a14:useLocalDpi xmlns:a14="http://schemas.microsoft.com/office/drawing/2010/main" val="0"/>
              </a:ext>
            </a:extLst>
          </a:blip>
          <a:srcRect l="13543"/>
          <a:stretch>
            <a:fillRect/>
          </a:stretch>
        </p:blipFill>
        <p:spPr>
          <a:xfrm>
            <a:off x="320675" y="845820"/>
            <a:ext cx="4460875" cy="5167630"/>
          </a:xfrm>
          <a:prstGeom prst="rect">
            <a:avLst/>
          </a:prstGeom>
        </p:spPr>
      </p:pic>
      <p:sp>
        <p:nvSpPr>
          <p:cNvPr id="4" name="文本框 158"/>
          <p:cNvSpPr txBox="1"/>
          <p:nvPr/>
        </p:nvSpPr>
        <p:spPr>
          <a:xfrm>
            <a:off x="4290624" y="1852439"/>
            <a:ext cx="6535045" cy="3133090"/>
          </a:xfrm>
          <a:prstGeom prst="rect">
            <a:avLst/>
          </a:prstGeom>
          <a:noFill/>
        </p:spPr>
        <p:txBody>
          <a:bodyPr wrap="square" lIns="86695" tIns="43347" rIns="86695" bIns="43347" rtlCol="0">
            <a:spAutoFit/>
          </a:bodyPr>
          <a:lstStyle/>
          <a:p>
            <a:pPr algn="ctr"/>
            <a:r>
              <a:rPr kumimoji="1" sz="6600" b="1" dirty="0">
                <a:solidFill>
                  <a:schemeClr val="tx1">
                    <a:lumMod val="75000"/>
                    <a:lumOff val="25000"/>
                  </a:schemeClr>
                </a:solidFill>
                <a:latin typeface="微软雅黑" panose="020B0503020204020204" pitchFamily="34" charset="-122"/>
                <a:ea typeface="微软雅黑" panose="020B0503020204020204" pitchFamily="34" charset="-122"/>
              </a:rPr>
              <a:t>你究竟要什么?</a:t>
            </a:r>
            <a:endParaRPr kumimoji="1" sz="66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kumimoji="1" sz="6600" b="1" dirty="0">
                <a:solidFill>
                  <a:schemeClr val="tx1">
                    <a:lumMod val="75000"/>
                    <a:lumOff val="25000"/>
                  </a:schemeClr>
                </a:solidFill>
                <a:latin typeface="微软雅黑" panose="020B0503020204020204" pitchFamily="34" charset="-122"/>
                <a:ea typeface="微软雅黑" panose="020B0503020204020204" pitchFamily="34" charset="-122"/>
              </a:rPr>
              <a:t>要多少?</a:t>
            </a:r>
            <a:endParaRPr kumimoji="1" sz="66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kumimoji="1" sz="6600" b="1" dirty="0">
                <a:solidFill>
                  <a:schemeClr val="tx1">
                    <a:lumMod val="75000"/>
                    <a:lumOff val="25000"/>
                  </a:schemeClr>
                </a:solidFill>
                <a:latin typeface="微软雅黑" panose="020B0503020204020204" pitchFamily="34" charset="-122"/>
                <a:ea typeface="微软雅黑" panose="020B0503020204020204" pitchFamily="34" charset="-122"/>
              </a:rPr>
              <a:t>什么时间要?</a:t>
            </a:r>
            <a:endParaRPr kumimoji="1" sz="6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2" name="你的笑颜 your smile">
            <a:hlinkClick r:id="" action="ppaction://media"/>
          </p:cNvPr>
          <p:cNvPicPr>
            <a:picLocks noChangeAspect="1"/>
          </p:cNvPicPr>
          <p:nvPr>
            <a:videoFile r:link="rId2"/>
            <p:extLst>
              <p:ext uri="{DAA4B4D4-6D71-4841-9C94-3DE7FCFB9230}">
                <p14:media xmlns:p14="http://schemas.microsoft.com/office/powerpoint/2010/main" r:embed="rId3"/>
              </p:ext>
            </p:extLst>
          </p:nvPr>
        </p:nvPicPr>
        <p:blipFill>
          <a:blip r:embed="rId4" cstate="print"/>
          <a:stretch>
            <a:fillRect/>
          </a:stretch>
        </p:blipFill>
        <p:spPr>
          <a:xfrm>
            <a:off x="-894872" y="1055599"/>
            <a:ext cx="812673" cy="812673"/>
          </a:xfrm>
          <a:prstGeom prst="rect">
            <a:avLst/>
          </a:prstGeom>
        </p:spPr>
      </p:pic>
      <p:sp>
        <p:nvSpPr>
          <p:cNvPr id="14" name="TextBox 10"/>
          <p:cNvSpPr txBox="1"/>
          <p:nvPr/>
        </p:nvSpPr>
        <p:spPr>
          <a:xfrm>
            <a:off x="4781243" y="1055468"/>
            <a:ext cx="4967828" cy="645160"/>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gradFill>
                <a:latin typeface="+mn-ea"/>
                <a:cs typeface="+mn-ea"/>
              </a:defRPr>
            </a:lvl1pPr>
          </a:lstStyle>
          <a:p>
            <a:r>
              <a:rPr lang="en-US" altLang="zh-CN" sz="3600" b="0">
                <a:solidFill>
                  <a:schemeClr val="tx2"/>
                </a:solidFill>
              </a:rPr>
              <a:t>PART 03</a:t>
            </a:r>
            <a:endParaRPr lang="zh-CN" altLang="en-US" sz="3600" b="0">
              <a:solidFill>
                <a:schemeClr val="tx2"/>
              </a:solidFill>
            </a:endParaRPr>
          </a:p>
        </p:txBody>
      </p:sp>
    </p:spTree>
  </p:cSld>
  <p:clrMapOvr>
    <a:masterClrMapping/>
  </p:clrMapOvr>
  <p:transition spd="slow" advClick="0" advTm="3000">
    <p:wipe/>
  </p:transition>
  <p:timing>
    <p:tnLst>
      <p:par>
        <p:cTn id="1" dur="indefinite" restart="never" nodeType="tmRoot">
          <p:childTnLst>
            <p:video>
              <p:cMediaNode vol="80000" numSld="25">
                <p:cTn id="2" repeatCount="indefinite" fill="hold" display="0">
                  <p:stCondLst>
                    <p:cond delay="indefinite"/>
                  </p:stCondLst>
                  <p:endCondLst>
                    <p:cond evt="onStopAudio" delay="0">
                      <p:tgtEl>
                        <p:sldTgt/>
                      </p:tgtEl>
                    </p:cond>
                  </p:endCondLst>
                </p:cTn>
                <p:tgtEl>
                  <p:spTgt spid="2"/>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16160" y="793038"/>
            <a:ext cx="10357771" cy="2306320"/>
          </a:xfrm>
          <a:prstGeom prst="rect">
            <a:avLst/>
          </a:prstGeom>
          <a:noFill/>
        </p:spPr>
        <p:txBody>
          <a:bodyPr wrap="square" rtlCol="0">
            <a:spAutoFit/>
          </a:bodyPr>
          <a:lstStyle/>
          <a:p>
            <a:pPr>
              <a:lnSpc>
                <a:spcPct val="120000"/>
              </a:lnSpc>
              <a:spcBef>
                <a:spcPct val="0"/>
              </a:spcBef>
            </a:pPr>
            <a:r>
              <a:rPr lang="zh-CN" altLang="en-US" b="1">
                <a:solidFill>
                  <a:schemeClr val="tx1">
                    <a:lumMod val="90000"/>
                    <a:lumOff val="10000"/>
                  </a:schemeClr>
                </a:solidFill>
                <a:sym typeface="微软雅黑" panose="020B0503020204020204" pitchFamily="34" charset="-122"/>
              </a:rPr>
              <a:t>你究竟要什么?</a:t>
            </a:r>
            <a:endParaRPr lang="zh-CN" altLang="en-US" b="1">
              <a:solidFill>
                <a:schemeClr val="tx1">
                  <a:lumMod val="90000"/>
                  <a:lumOff val="10000"/>
                </a:schemeClr>
              </a:solidFill>
              <a:sym typeface="微软雅黑" panose="020B0503020204020204" pitchFamily="34" charset="-122"/>
            </a:endParaRPr>
          </a:p>
          <a:p>
            <a:pPr>
              <a:lnSpc>
                <a:spcPct val="120000"/>
              </a:lnSpc>
              <a:spcBef>
                <a:spcPct val="0"/>
              </a:spcBef>
            </a:pPr>
            <a:r>
              <a:rPr lang="zh-CN" altLang="en-US" b="1">
                <a:solidFill>
                  <a:schemeClr val="tx1">
                    <a:lumMod val="90000"/>
                    <a:lumOff val="10000"/>
                  </a:schemeClr>
                </a:solidFill>
                <a:sym typeface="微软雅黑" panose="020B0503020204020204" pitchFamily="34" charset="-122"/>
              </a:rPr>
              <a:t>每个人把最想要的10样东西写下来，</a:t>
            </a:r>
            <a:endParaRPr lang="zh-CN" altLang="en-US" b="1">
              <a:solidFill>
                <a:schemeClr val="tx1">
                  <a:lumMod val="90000"/>
                  <a:lumOff val="10000"/>
                </a:schemeClr>
              </a:solidFill>
              <a:sym typeface="微软雅黑" panose="020B0503020204020204" pitchFamily="34" charset="-122"/>
            </a:endParaRPr>
          </a:p>
          <a:p>
            <a:pPr>
              <a:lnSpc>
                <a:spcPct val="120000"/>
              </a:lnSpc>
              <a:spcBef>
                <a:spcPct val="0"/>
              </a:spcBef>
            </a:pPr>
            <a:r>
              <a:rPr lang="zh-CN" altLang="en-US" b="1">
                <a:solidFill>
                  <a:schemeClr val="tx1">
                    <a:lumMod val="90000"/>
                    <a:lumOff val="10000"/>
                  </a:schemeClr>
                </a:solidFill>
                <a:sym typeface="微软雅黑" panose="020B0503020204020204" pitchFamily="34" charset="-122"/>
              </a:rPr>
              <a:t>把你最想实现的3个梦想是什么?并写下来。</a:t>
            </a:r>
            <a:endParaRPr lang="zh-CN" altLang="en-US" b="1">
              <a:solidFill>
                <a:schemeClr val="tx1">
                  <a:lumMod val="90000"/>
                  <a:lumOff val="10000"/>
                </a:schemeClr>
              </a:solidFill>
              <a:sym typeface="微软雅黑" panose="020B0503020204020204" pitchFamily="34" charset="-122"/>
            </a:endParaRPr>
          </a:p>
          <a:p>
            <a:pPr>
              <a:lnSpc>
                <a:spcPct val="120000"/>
              </a:lnSpc>
              <a:spcBef>
                <a:spcPct val="0"/>
              </a:spcBef>
            </a:pPr>
            <a:r>
              <a:rPr lang="zh-CN" altLang="en-US" b="1">
                <a:solidFill>
                  <a:schemeClr val="tx1">
                    <a:lumMod val="90000"/>
                    <a:lumOff val="10000"/>
                  </a:schemeClr>
                </a:solidFill>
                <a:sym typeface="微软雅黑" panose="020B0503020204020204" pitchFamily="34" charset="-122"/>
              </a:rPr>
              <a:t>写不出？</a:t>
            </a:r>
            <a:r>
              <a:rPr lang="en-US" altLang="zh-CN" b="1">
                <a:solidFill>
                  <a:schemeClr val="tx1">
                    <a:lumMod val="90000"/>
                    <a:lumOff val="10000"/>
                  </a:schemeClr>
                </a:solidFill>
                <a:sym typeface="微软雅黑" panose="020B0503020204020204" pitchFamily="34" charset="-122"/>
              </a:rPr>
              <a:t>“</a:t>
            </a:r>
            <a:r>
              <a:rPr lang="zh-CN" altLang="en-US" b="1">
                <a:solidFill>
                  <a:schemeClr val="tx1">
                    <a:lumMod val="90000"/>
                    <a:lumOff val="10000"/>
                  </a:schemeClr>
                </a:solidFill>
                <a:sym typeface="微软雅黑" panose="020B0503020204020204" pitchFamily="34" charset="-122"/>
              </a:rPr>
              <a:t>我想要很多钱</a:t>
            </a:r>
            <a:r>
              <a:rPr lang="en-US" altLang="zh-CN" b="1">
                <a:solidFill>
                  <a:schemeClr val="tx1">
                    <a:lumMod val="90000"/>
                    <a:lumOff val="10000"/>
                  </a:schemeClr>
                </a:solidFill>
                <a:sym typeface="微软雅黑" panose="020B0503020204020204" pitchFamily="34" charset="-122"/>
              </a:rPr>
              <a:t>”</a:t>
            </a:r>
            <a:r>
              <a:rPr lang="zh-CN" altLang="en-US" b="1">
                <a:solidFill>
                  <a:schemeClr val="tx1">
                    <a:lumMod val="90000"/>
                    <a:lumOff val="10000"/>
                  </a:schemeClr>
                </a:solidFill>
                <a:sym typeface="微软雅黑" panose="020B0503020204020204" pitchFamily="34" charset="-122"/>
              </a:rPr>
              <a:t>，“越多越好”？</a:t>
            </a:r>
            <a:endParaRPr lang="zh-CN" altLang="en-US" b="1">
              <a:solidFill>
                <a:schemeClr val="tx1">
                  <a:lumMod val="90000"/>
                  <a:lumOff val="10000"/>
                </a:schemeClr>
              </a:solidFill>
              <a:sym typeface="微软雅黑" panose="020B0503020204020204" pitchFamily="34" charset="-122"/>
            </a:endParaRPr>
          </a:p>
          <a:p>
            <a:pPr>
              <a:lnSpc>
                <a:spcPct val="120000"/>
              </a:lnSpc>
              <a:spcBef>
                <a:spcPct val="0"/>
              </a:spcBef>
            </a:pPr>
            <a:r>
              <a:rPr lang="zh-CN" altLang="en-US" b="1">
                <a:solidFill>
                  <a:schemeClr val="tx1">
                    <a:lumMod val="90000"/>
                    <a:lumOff val="10000"/>
                  </a:schemeClr>
                </a:solidFill>
                <a:sym typeface="微软雅黑" panose="020B0503020204020204" pitchFamily="34" charset="-122"/>
              </a:rPr>
              <a:t>这实际上是很多人根本没有认真想过</a:t>
            </a:r>
            <a:endParaRPr lang="zh-CN" altLang="en-US" b="1">
              <a:solidFill>
                <a:schemeClr val="tx1">
                  <a:lumMod val="90000"/>
                  <a:lumOff val="10000"/>
                </a:schemeClr>
              </a:solidFill>
              <a:sym typeface="微软雅黑" panose="020B0503020204020204" pitchFamily="34" charset="-122"/>
            </a:endParaRPr>
          </a:p>
        </p:txBody>
      </p:sp>
      <p:sp>
        <p:nvSpPr>
          <p:cNvPr id="3" name="六边形 2"/>
          <p:cNvSpPr/>
          <p:nvPr/>
        </p:nvSpPr>
        <p:spPr>
          <a:xfrm>
            <a:off x="2041574" y="4152100"/>
            <a:ext cx="2534838" cy="2185489"/>
          </a:xfrm>
          <a:prstGeom prst="hexagon">
            <a:avLst/>
          </a:prstGeom>
          <a:blipFill dpi="0" rotWithShape="1">
            <a:blip r:embed="rId1"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六边形 3"/>
          <p:cNvSpPr/>
          <p:nvPr/>
        </p:nvSpPr>
        <p:spPr>
          <a:xfrm>
            <a:off x="4827630" y="4152100"/>
            <a:ext cx="2534838" cy="2185489"/>
          </a:xfrm>
          <a:prstGeom prst="hexagon">
            <a:avLst/>
          </a:prstGeom>
          <a:blipFill dpi="0" rotWithShape="1">
            <a:blip r:embed="rId2" cstate="print"/>
            <a:tile tx="-889000" ty="-1905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六边形 4"/>
          <p:cNvSpPr/>
          <p:nvPr/>
        </p:nvSpPr>
        <p:spPr>
          <a:xfrm>
            <a:off x="7613685" y="4152100"/>
            <a:ext cx="2534838" cy="2185489"/>
          </a:xfrm>
          <a:prstGeom prst="hexagon">
            <a:avLst/>
          </a:prstGeom>
          <a:blipFill dpi="0" rotWithShape="1">
            <a:blip r:embed="rId3" cstate="print"/>
            <a:tile tx="-889000" ty="-1905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a:off x="4239605" y="5540219"/>
            <a:ext cx="924829" cy="79737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a:off x="7025661" y="5540219"/>
            <a:ext cx="924829" cy="79737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flipV="1">
            <a:off x="4239605" y="4136563"/>
            <a:ext cx="924829" cy="79737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flipV="1">
            <a:off x="7025661" y="4136563"/>
            <a:ext cx="924829" cy="79737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505051" y="271302"/>
            <a:ext cx="2268176" cy="52197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2800" b="1">
                <a:solidFill>
                  <a:schemeClr val="tx1">
                    <a:lumMod val="90000"/>
                    <a:lumOff val="10000"/>
                  </a:schemeClr>
                </a:solidFill>
                <a:sym typeface="微软雅黑" panose="020B0503020204020204" pitchFamily="34" charset="-122"/>
              </a:rPr>
              <a:t>现场提问</a:t>
            </a:r>
            <a:endParaRPr lang="zh-CN" altLang="en-US" sz="2800" b="1">
              <a:solidFill>
                <a:schemeClr val="tx1">
                  <a:lumMod val="90000"/>
                  <a:lumOff val="10000"/>
                </a:schemeClr>
              </a:solidFill>
              <a:latin typeface="+mj-ea"/>
              <a:ea typeface="+mj-ea"/>
              <a:sym typeface="微软雅黑" panose="020B0503020204020204" pitchFamily="34" charset="-122"/>
            </a:endParaRPr>
          </a:p>
        </p:txBody>
      </p:sp>
      <p:grpSp>
        <p:nvGrpSpPr>
          <p:cNvPr id="14" name="组合 13"/>
          <p:cNvGrpSpPr/>
          <p:nvPr/>
        </p:nvGrpSpPr>
        <p:grpSpPr>
          <a:xfrm>
            <a:off x="10579912" y="287318"/>
            <a:ext cx="458228" cy="458227"/>
            <a:chOff x="304800" y="673100"/>
            <a:chExt cx="4000500" cy="4000500"/>
          </a:xfrm>
          <a:effectLst>
            <a:outerShdw blurRad="444500" dist="254000" dir="810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6" name="椭圆 1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7" name="组合 16"/>
          <p:cNvGrpSpPr/>
          <p:nvPr/>
        </p:nvGrpSpPr>
        <p:grpSpPr>
          <a:xfrm>
            <a:off x="9576826" y="370218"/>
            <a:ext cx="291174" cy="291173"/>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9" name="椭圆 18"/>
            <p:cNvSpPr/>
            <p:nvPr/>
          </p:nvSpPr>
          <p:spPr>
            <a:xfrm>
              <a:off x="392112" y="760412"/>
              <a:ext cx="3825874" cy="3825874"/>
            </a:xfrm>
            <a:prstGeom prst="ellipse">
              <a:avLst/>
            </a:prstGeom>
            <a:solidFill>
              <a:srgbClr val="1B4C9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20" name="组合 19"/>
          <p:cNvGrpSpPr/>
          <p:nvPr/>
        </p:nvGrpSpPr>
        <p:grpSpPr>
          <a:xfrm>
            <a:off x="10148738" y="384240"/>
            <a:ext cx="295728" cy="295728"/>
            <a:chOff x="5252030" y="2008764"/>
            <a:chExt cx="809336" cy="809336"/>
          </a:xfrm>
        </p:grpSpPr>
        <p:sp>
          <p:nvSpPr>
            <p:cNvPr id="21" name="椭圆 20"/>
            <p:cNvSpPr/>
            <p:nvPr/>
          </p:nvSpPr>
          <p:spPr>
            <a:xfrm>
              <a:off x="5252030" y="2008764"/>
              <a:ext cx="809336" cy="809336"/>
            </a:xfrm>
            <a:prstGeom prst="ellipse">
              <a:avLst/>
            </a:prstGeom>
            <a:solidFill>
              <a:srgbClr val="C0000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22" name="椭圆 21"/>
            <p:cNvSpPr/>
            <p:nvPr/>
          </p:nvSpPr>
          <p:spPr>
            <a:xfrm>
              <a:off x="5269270" y="2029388"/>
              <a:ext cx="769580" cy="769580"/>
            </a:xfrm>
            <a:prstGeom prst="ellipse">
              <a:avLst/>
            </a:prstGeom>
            <a:solidFill>
              <a:srgbClr val="C0000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23" presetClass="entr" presetSubtype="528"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600" fill="hold"/>
                                        <p:tgtEl>
                                          <p:spTgt spid="14"/>
                                        </p:tgtEl>
                                        <p:attrNameLst>
                                          <p:attrName>ppt_w</p:attrName>
                                        </p:attrNameLst>
                                      </p:cBhvr>
                                      <p:tavLst>
                                        <p:tav tm="0">
                                          <p:val>
                                            <p:fltVal val="0"/>
                                          </p:val>
                                        </p:tav>
                                        <p:tav tm="100000">
                                          <p:val>
                                            <p:strVal val="#ppt_w"/>
                                          </p:val>
                                        </p:tav>
                                      </p:tavLst>
                                    </p:anim>
                                    <p:anim calcmode="lin" valueType="num">
                                      <p:cBhvr>
                                        <p:cTn id="13" dur="600" fill="hold"/>
                                        <p:tgtEl>
                                          <p:spTgt spid="14"/>
                                        </p:tgtEl>
                                        <p:attrNameLst>
                                          <p:attrName>ppt_h</p:attrName>
                                        </p:attrNameLst>
                                      </p:cBhvr>
                                      <p:tavLst>
                                        <p:tav tm="0">
                                          <p:val>
                                            <p:fltVal val="0"/>
                                          </p:val>
                                        </p:tav>
                                        <p:tav tm="100000">
                                          <p:val>
                                            <p:strVal val="#ppt_h"/>
                                          </p:val>
                                        </p:tav>
                                      </p:tavLst>
                                    </p:anim>
                                    <p:anim calcmode="lin" valueType="num">
                                      <p:cBhvr>
                                        <p:cTn id="14" dur="600" fill="hold"/>
                                        <p:tgtEl>
                                          <p:spTgt spid="14"/>
                                        </p:tgtEl>
                                        <p:attrNameLst>
                                          <p:attrName>ppt_x</p:attrName>
                                        </p:attrNameLst>
                                      </p:cBhvr>
                                      <p:tavLst>
                                        <p:tav tm="0">
                                          <p:val>
                                            <p:fltVal val="0.5"/>
                                          </p:val>
                                        </p:tav>
                                        <p:tav tm="100000">
                                          <p:val>
                                            <p:strVal val="#ppt_x"/>
                                          </p:val>
                                        </p:tav>
                                      </p:tavLst>
                                    </p:anim>
                                    <p:anim calcmode="lin" valueType="num">
                                      <p:cBhvr>
                                        <p:cTn id="15" dur="600" fill="hold"/>
                                        <p:tgtEl>
                                          <p:spTgt spid="14"/>
                                        </p:tgtEl>
                                        <p:attrNameLst>
                                          <p:attrName>ppt_y</p:attrName>
                                        </p:attrNameLst>
                                      </p:cBhvr>
                                      <p:tavLst>
                                        <p:tav tm="0">
                                          <p:val>
                                            <p:fltVal val="0.5"/>
                                          </p:val>
                                        </p:tav>
                                        <p:tav tm="100000">
                                          <p:val>
                                            <p:strVal val="#ppt_y"/>
                                          </p:val>
                                        </p:tav>
                                      </p:tavLst>
                                    </p:anim>
                                  </p:childTnLst>
                                </p:cTn>
                              </p:par>
                              <p:par>
                                <p:cTn id="16" presetID="23" presetClass="entr" presetSubtype="528"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700" fill="hold"/>
                                        <p:tgtEl>
                                          <p:spTgt spid="17"/>
                                        </p:tgtEl>
                                        <p:attrNameLst>
                                          <p:attrName>ppt_w</p:attrName>
                                        </p:attrNameLst>
                                      </p:cBhvr>
                                      <p:tavLst>
                                        <p:tav tm="0">
                                          <p:val>
                                            <p:fltVal val="0"/>
                                          </p:val>
                                        </p:tav>
                                        <p:tav tm="100000">
                                          <p:val>
                                            <p:strVal val="#ppt_w"/>
                                          </p:val>
                                        </p:tav>
                                      </p:tavLst>
                                    </p:anim>
                                    <p:anim calcmode="lin" valueType="num">
                                      <p:cBhvr>
                                        <p:cTn id="19" dur="700" fill="hold"/>
                                        <p:tgtEl>
                                          <p:spTgt spid="17"/>
                                        </p:tgtEl>
                                        <p:attrNameLst>
                                          <p:attrName>ppt_h</p:attrName>
                                        </p:attrNameLst>
                                      </p:cBhvr>
                                      <p:tavLst>
                                        <p:tav tm="0">
                                          <p:val>
                                            <p:fltVal val="0"/>
                                          </p:val>
                                        </p:tav>
                                        <p:tav tm="100000">
                                          <p:val>
                                            <p:strVal val="#ppt_h"/>
                                          </p:val>
                                        </p:tav>
                                      </p:tavLst>
                                    </p:anim>
                                    <p:anim calcmode="lin" valueType="num">
                                      <p:cBhvr>
                                        <p:cTn id="20" dur="700" fill="hold"/>
                                        <p:tgtEl>
                                          <p:spTgt spid="17"/>
                                        </p:tgtEl>
                                        <p:attrNameLst>
                                          <p:attrName>ppt_x</p:attrName>
                                        </p:attrNameLst>
                                      </p:cBhvr>
                                      <p:tavLst>
                                        <p:tav tm="0">
                                          <p:val>
                                            <p:fltVal val="0.5"/>
                                          </p:val>
                                        </p:tav>
                                        <p:tav tm="100000">
                                          <p:val>
                                            <p:strVal val="#ppt_x"/>
                                          </p:val>
                                        </p:tav>
                                      </p:tavLst>
                                    </p:anim>
                                    <p:anim calcmode="lin" valueType="num">
                                      <p:cBhvr>
                                        <p:cTn id="21" dur="700" fill="hold"/>
                                        <p:tgtEl>
                                          <p:spTgt spid="1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PA" val="v3.0.1"/>
</p:tagLst>
</file>

<file path=ppt/tags/tag2.xml><?xml version="1.0" encoding="utf-8"?>
<p:tagLst xmlns:p="http://schemas.openxmlformats.org/presentationml/2006/main">
  <p:tag name="PA" val="v3.0.1"/>
</p:tagLst>
</file>

<file path=ppt/tags/tag3.xml><?xml version="1.0" encoding="utf-8"?>
<p:tagLst xmlns:p="http://schemas.openxmlformats.org/presentationml/2006/main">
  <p:tag name="PA" val="v3.0.1"/>
</p:tagLst>
</file>

<file path=ppt/tags/tag4.xml><?xml version="1.0" encoding="utf-8"?>
<p:tagLst xmlns:p="http://schemas.openxmlformats.org/presentationml/2006/main">
  <p:tag name="PA" val="v3.0.1"/>
</p:tagLst>
</file>

<file path=ppt/tags/tag5.xml><?xml version="1.0" encoding="utf-8"?>
<p:tagLst xmlns:p="http://schemas.openxmlformats.org/presentationml/2006/main">
  <p:tag name="KSO_WM_UNIT_TABLE_BEAUTIFY" val="smartTable{77a29fb1-b0a5-466b-bc82-35e58b0f83ea}"/>
  <p:tag name="TABLE_ENDDRAG_ORIGIN_RECT" val="483*173"/>
  <p:tag name="TABLE_ENDDRAG_RECT" val="272*312*483*173"/>
</p:tagLst>
</file>

<file path=ppt/tags/tag6.xml><?xml version="1.0" encoding="utf-8"?>
<p:tagLst xmlns:p="http://schemas.openxmlformats.org/presentationml/2006/main">
  <p:tag name="PA" val="v3.0.1"/>
</p:tagLst>
</file>

<file path=ppt/tags/tag7.xml><?xml version="1.0" encoding="utf-8"?>
<p:tagLst xmlns:p="http://schemas.openxmlformats.org/presentationml/2006/main">
  <p:tag name="AS_NET" val="2.0.50727.5485"/>
  <p:tag name="AS_OS" val="Microsoft Windows NT 6.1.7601 Service Pack 1"/>
  <p:tag name="AS_RELEASE_DATE" val="2018.04.09"/>
  <p:tag name="AS_TITLE" val="Aspose.Slides for .NET 2.0"/>
  <p:tag name="AS_VERSION" val="18.4"/>
  <p:tag name="ISPRING_PLAYERS_CUSTOMIZATION" val="UEsDBBQAAgAIAEgKZ0k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BICmdJSFXgZSkDAACGDAAAJwAAAHVuaXZlcnNhbC9mbGFzaF9wdWJsaXNoaW5nX3NldHRpbmdzLnhtbNVX227aMBi+5yksT70saTt6GEqopgJatRZQYVt7VZnYEKuOncU2lF7tafZge5L9joGC2nXpAWkTQsT/4fvPf0x4fJsKNGG55kpGeLe6gxGTsaJcjiP8ZdDePsJIGyIpEUqyCEuF0XGjEmZ2KLhO+swYENUIYKSuZybCiTFZPQim02mV6yx3XCWsAXxdjVUaZDnTTBqWB5kgM/gxs4xpPEcoAQDfVMm5WqNSQSj0SOeKWsEQp+C55C4oItqC6AQHXmxI4ptxrqykJ0qoHOXjYYTf7R24z0LGQzV5yqTLiW4A0ZFNnVDKnRdE9PkdQwnj4wTcPaxhNOXUJBHeqzkUkA4eohTYPnTiUE4U5ECaOXzKDKHEEH/09gy7NXpB8CQ6kyTl8QA4yMUf4ebg+tNVr3Vxdtr5fD3ods8Gpz3vRKETrOOEwbqhEBxSNo/Z0k5IjCFxAn6DzogIzcJglbQQGym55pw7o6ESkPtCC9ooHTLaISlbqUb/hss2SO5iNIJAxCzCH3NOBEbcEMHjpbK2Q224KareXpVEgAXtydB5H9+b99mJE5JrturWgqNdzuPGN2UFRTNlkeA3DBmFIH6bwlPC0Gpx0ChXaUGF9jFICw4WJ5xNGT0ucjoH/JOhKzCRWtCEXs0EM97Cd8vv0JCNVA64jEygs4HOtcevPgs4I1rfg5KFj1v9s9Nm6/q002xdbrkACZ0QGT8THArO0sxsBJ/MkFRmoQfpiInVrCgK5bTglYmt+vIyaJ5a4cv81sVYgd5gSTZj5TmF+asHpc0mZFIMohuuAhpGkENJPCYwYlgXXFpWFjAmEikpZojEsNa0G+sJV1YDxQ+wh9Yv99DrIy6L0xhWG1jMKctLQe7s7r2v7R8cHn2oV4NfP35uP6k0X/g9QZw5v/FPnlz5y7X/cBuGgdvSjy9tk9t/c2f3Llpfy+S107oclCppq18KrltGqvu5jNSFf8n0Vl4wpVyApTT2QwZrSfCUG0bfssVe0Caverf7HttMm2ww5teMxn8Tsj8tr4lr98IwePTi6jgplzyFRLiVuLztNvZrO3DTfJRVqQDa+n+HRuU3UEsDBBQAAgAIAEgKZ0lWAZnTqgIAAFUKAAAhAAAAdW5pdmVyc2FsL2ZsYXNoX3NraW5fc2V0dGluZ3MueG1slVZRb9owEH7fr0DsvWmnqd0kF6mlTKrE1mqt+u4kR2Lh2JF9gfHvZzt24wCBgFUJf/d9d+fz+SjRayZmXyYTkkku1RsgMlFoiwRswvL7adogSnGVSYEg8EpIVVE+nX395T4kccxzKrkBNVazohl0Yb7d2jVG4mOcFmSyqqnYLWUhr1KarQslG5GfTa3c1aA4E2vDvP55N1/cDTE50/iMUPVyWvywa5ykVqA12JRuF3adVXGaAg+Rrt1npKYLdfr0e7IN0wyd7OHGriFZTQvoF/n03ZiLMd4vFiD8w7NHqDndgbrIuayb+pIeqZUsbEEvChI0XNLcPD8jeLq266zAHsgGOhvCl+f7k10RyX+N3z2xz1VJ/mrrujcQ7KWnHGaoGiBJ2LU2XcrtS4PmfcBsRbk2hBjqSK8m6Vfa6OCmj3W8v7BlIo99eaSjfEjeVDBvE47c9fGOP58/ulkRO/3EogwVbDwYpdiBHfOPqesBMwI75htnObwIvjvMYN/UisIlP1J/nafrb6wgqNnm3hp2wWojLe3T1VGqHgicSuYw0zadd1aBvTeSOKxNKTnIiQi6YQVFJsVvy0t37jCaJHsG32vHO4sgQw7HGs7laMZ0XC637/ejt/Ybsv1Z6A7X7idopvj9lCLSrKzMz5KeTrzOPBNTmGlyXGHnpKGDehYrGWlc7CFRRdUa1LuUfGwYIRH0WPeyfVxDdJJENSDJ8SoT7+RY+UVTpaAW5tYY6FDlPtgSS1aU3PzhB4Mt5HuKAWsrxdL4E5R99mUE+CYAqrIydG27aS1Vw5Fx2EB4/BHgjjx0NqJNlw413AMuYYVxy3lkVE/6WdH1Sn+GRPgR/odJq+d4zzKi7ZGm2p2s9/LDGO5y6Q3mMM5s88WTzO19L/UcG/thBQ1o/538D1BLAwQUAAIACABICmdJzYCQx/4CAACXCwAAJgAAAHVuaXZlcnNhbC9odG1sX3B1Ymxpc2hpbmdfc2V0dGluZ3MueG1szZZvTxoxGMDf8ymaLr6UU+fUkTvMIhiJToiwTV+Zci1cY6+9tT3wfLVPsw+2T7KnV0CIjp1GloUQ6NM+v+df+7Th8X0q0IRpw5WM8G59ByMmY0W5HEf4y+B0+wgjY4mkRCjJIiwVRsfNWpjlQ8FN0mfWwlKDACNNI7MRTqzNGkEwnU7r3GTazSqRW+CbeqzSINPMMGmZDjJBCvixRcYMnhEqAOCbKjlTa9ZqCIWe9FnRXDDEKXguuQuKiDObChz4VUMS3421yiU9UUJppMfDCL/bO3Cf+RpPavGUSZcS0wShE9sGoZQ7J4jo8weGEsbHCXh7uI/RlFObRHhv31FgdfCUUrJ95MRRThSkQNoZPmWWUGKJH3p7lt1bMxd4ES0kSXk8gBnkwo9wa3B7dtNrX110Ls9vB93uxaDT806UOsEqJwxWDYXgkMp1zBZ2QmItiRPwG3RGRBgWBsui+bKRkivOuTEaKgGpL7UwGoGnoojwJ82JwIhbIni8mLVEj5k95QJicLq79ZG0+BHo440Tog1bNjSfMS6LcfObygVFhcqR4HcMWYUgojyFfwlDy+lGI63SUiqIscgIThmacDZl9LjM0gz4J0M3YCLNQRM2XyaY9Ra+5/wBDdlIaeAyMoGtCnJuPL/+InBGjHmEkrmPW/2LTqt927lsta+3XICEToiMXwiHErI0sxvhkwJJZed6kI6Y5IaVRaGclnNVYqu/vgyGp7nwZX7rYiyhN1iSzVh5SWH+6kFlswmZlAfRHa4SDUeQQ0k8EyZiOO5c5qwqMCYSKSkKRGJoVMYd6wlXuQGJP8AebV7voddHXJajMdwcYFFTpishd3b33u9/ODg8+tioB79+/NxeqzRr4T1BnDnfw0/WNvFFI3/aDcPA9c7n27DV+b/qwr2r9tcqmbpsXw8qFandr4TrVlnVPa+y6spfG72lK6OSC9Bmxv7YQKMRPOWW0bfcNK8o/Pr712+LNyr8BqNYu33/3yD8aPHcWnlfhcGzD8AayFcf083ab1BLAwQUAAIACABICmdJgBbqHYsBAAAfBgAAHwAAAHVuaXZlcnNhbC9odG1sX3NraW5fc2V0dGluZ3MuanONlFFPwjAQx9/5FEt9NQSNAfXNCCYmPJjIm/GhG8dY6Nqm7SaT8N1th5Ouu8l6L/TPr//r3dI7jCK7SEKix+hQ/673b+19rYHTjCrguq2zHj13OtEsW8Mqy4FlHEiAlM3RP/l4JjBjwmvTuHp3ttrzI8L9s6FM+7hELBSiaexwiYBfiLbHDn//iSOvrlNNXqPjwhjBx4ngBrgZc6FyWjPk6qVefokBLEpQF9ANTaBlejt10UeeHbtcInJJebUUqRjHNNmlShR83Zd/W0lQ9pPvTsDkYfa8mPkAy7R5NZCHiRf3LvpJqUBr+M07XbhAYUZjYJ7vpF7/oC3jbkEBXWY6Mw39dOPCpyVNodOlbk9tQ63XUM7A3vRdTzJagRpiJWQhB3xAqUTqOjLEskGZoOuMpyduPnGBcu6yzrbP8Fzo3dwFaT0hETyhLfb88r7ZEYIaAU1rLDV5dZB3idkxTORIDoFo2LQq8Tliwjni9h8RocbQZJvb8WCHo20DVTtQKyGYvf3npXuGuUbHH1BLAwQUAAIACABICmdJPTwv0cEAAADlAQAAGgAAAHVuaXZlcnNhbC9pMThuX3ByZXNldHMueG1snZGxCsIwEIb3PkW43cRupSR1E9wcdJaaphppLyWXWh/flIp0kYBDIP/xfT8kJ3evvmNP48k6VJDzLTCD2jUWbwrOp/2mAEahxqbuHBoF6IDtqkzavMCjN2QCsViBpOAewlAKMU0TtzT42ECuG0MsJq5dL+LpHYrZFMOiwuKW9i/7M4MqyxiT19F24YBVvMe0IIy8VjA7F43cYutA/AIakwBMqsFQAmh9AngMCcCPK0CK75vnpEcK8aNikGK1nip7A1BLAwQUAAIACABICmdJsO1dV24AAAB2AAAAHAAAAHVuaXZlcnNhbC9sb2NhbF9zZXR0aW5ncy54bWwNzD0OwjAMQOG9p7C8l5+NoWk3NhAS5QBWY1Akx0aJheD2eHvDpzct3yrw4daLacLj7oDAulku+kr4WM/jCaE7aSYx5YRqCMs8TGIbyZ3dA3Z4C/24rVwjnK9UQ94ad1YnjzOMcInns3DG/Tz8AVBLAwQUAAIACABElFdHI7RO+/sCAACwCAAAFAAAAHVuaXZlcnNhbC9wbGF5ZXIueG1srVXfT9swEH4u0v6HyO/YLR0DqgTEkNAexoTUse2tMombeE3izHYI5a/f2c7vpWxIe2iVnO/77nz33cW/es5S74lJxUUeoAWeI4/loYh4Hgfo4evt8Tm6unx35Bcp3TPp8ShAZc4NgKbIi5gKJS80gO+pTgLUM2BgRl4huZBc74H7FLjbSCdL9O5oBi65ClCidbEipKoqzBUg8liJtDQkCociI4VkiuWaSeLSQF6DXem/o+GXiZzofcFUD1notweuSVqOZ8UHJNUSCxmTk/l8QX7cfV6HCcvoMc+VpnnIkAeVnNlSPtJwdyeiMmXK2Ga+S3LNtDZJWNvM1yu+OM89JcMAOYdNxpSiMVM4zWNEHJZMgP1tSlVS86gBreFVO17zWr+Ned80brZzpHMuyseUqwSO+pDOOgn0yTCqn9nrWgU9NAq6NUzIk+xXySWL7Ou3VozzBXIBW8XZPLGqQjiAp1saaiH3NwADFdUdxG3TsGsatqCWA7fR1x0Fam67ZVSXkjWlmvlPPGLiC5WSGllcalkyn4yMNZYMwT5xV66b1DXET3SWnv5Db4zfqDU/1WudsYD/0ZhPQNTWhOcRe77l4KNZBjXVDIptbFgXKTYxu5xU+Zj1dD0wuRzrpsBFPE1lzGAMI6op6ezkEJRJqsAlLOUI2zs4CE54nKTw05MM49ODNBmVu0mG3sFBcCrC3QS0NbdlJOM6jsTUKsgnE+vED0ulRcZfrDwHe0avrA5fG7nm6Lrg7cHZ/I9RHMRoBnOLJlaXeertq+bw3sypVp3PpnCWgVphHpguC+fVzEJZjHwitqVlqm/6OTX7sAcd5Tw1HdNc30HvolrzF+ZVPDJfusXS1CRhRjMB+nC+7DFAP2G7DMJb06GIW5E3dcCY2Df3byvabPm6da7rhzrsQw2fOKscxs3UR1BHLEWZR6Me4qL7iKgUdtq1ZNRL2RZutDgBkYoiQO/hob7zxelFd+WzxUWDtXndu8Aulzes9DrhTkGk1nV7Eb/eDfD4G1BLAwQUAAIACABICmdJF6nhQW8BAAD7AgAAKQAAAHVuaXZlcnNhbC9za2luX2N1c3RvbWl6YXRpb25fc2V0dGluZ3MueG1sjVLbatwwEH3PV4j8wEoa3Qzugm4ufklCspBnd60W00QulkJL0cdXTrJsttnQap5mzpkzzOi06fsU7VPK8+P0e8jTHO9CzlP8lrYXCLX7+WFebpaQQk6bY+V+iuP8s49f57VWqykPcRyW0a5o2mLUPT+kpFZO1YwZRpFknnqFnOe2Yg24BmzFHCW23fwl8aK7hH2I+bxquzlB3zf0MYUl93EMv7Zwyn4LnW7weRnGqfLSVrA1ymFqcWwNxAiX3BeqAUAgyx1xuEjZSE2Qx4xjKEZRoIAI56QRhUjKoWZdI6oK841ATDJGXaGe1m6ktXHUFgkNIbpO86qxpeuMxBgRQoC5wgV0BqPKhqqhQa0HBAcGRNFGEwWos53pWPHOC8uRol5gXJgxgPHxuMft3p7rWP3vdQ7n/Ifg2S84i67e2pwxV7t/WpZK3oXHHw9DDujLkEI/frq8ufV3/mqnd/311eWrN599fGCuhq2bf+jvP1BLAwQUAAIACABICmdJ4I5dmJ8NAACESAAAFwAAAHVuaXZlcnNhbC91bml2ZXJzYWwucG5n7dz7W1JpHgBwvFbemMaaLjNpObOaOSpqpaZItl1sRG2ymWw0xUzdGg2LIUVExGoba4vKKUFRskmtRiV1Bm8gqKll3lpLNBRMEyxEUgRCbovtVDLP/gH7w/F5PD74fnm/r4fPOd/v+cE3Z1/oHmuLtRYgEMh6b9DO/SCQCQkEMn691Fz/m33fqVr1P4xQ+/fsAFX2fPFK/8I0MTAkEASqIlqqY830r5elBB1CgUA2rQvfRh3IO0dBoKA1e3cGHkiLFo+wLhTGc9tfTBEu3ELsW3HmUgmC+n1fe+i/f6gzM/LbIL/men95kin2x+Z/b/K74ppiKcDS3ozMvq0bUEO9yGTp6qVNSM+9CQPoo9f4aBpWwHskmBiqSXQi2sMCMHOTTy4i7fHqKqSdiflqRJbRhwMBb1UeTTlN+edw03CkTvgo16lveyvIxArC/nBI2WDSf000sQuhnRfRVs2bUZK2DcUvmkJ/iDAvdRZO8KTC3rYSazODd7PZ163gkbwCYfdz/0H/xQP6Q1Qb+/cJ5nmwvQW8wOIvC3NZQ6IzUq/vkKGSfQxGjMxvGBGOBZ8scT0HdgwgLZ4yi73iRss1g6X9vDYle9mBFb+Ir4tXLkrNNDctZa8gGax0+4Mstqmz8aMb91KD4+UJvR9GRm1K76+4YRj7NMsWfvPWzSRaEm1Rtskt6yFmpeyjBst1MDd1DFoeRD/AjNxU4439OJIKOVdy3zD2ljkFYbzSLB4bj21blI1mRHCGmDkanNlPPNZDAi9sry55PbKfzBzy+jBSd8b563N/M4zdMmpqe2fjRq4L12VRtnTrpXD9xGsMTvzPRoRl+02vuX4nudE51V30YYS9Dh7r/LVh7B0jJ9L2XYFD0UPRHh+z9f24HWEBJzwy+Kx3Wi2FX3G4knQ3vfZAAlL+cWQaYREc+5dYa59m000WnfJO+YVF2aJNjMP1ExtAWX9kOyJ7BeFo8LPGEk9sTeKHkZQl4REWwYaxx9nLHPd9u49+kH5wUba5tZ+Q9BN7GthcbmJse3vpV5H3eK7XhwqgH4n5kVr2RxjGfmsSCiFcyK5mVjOPfMx2k6PnSDLONeS4+hPS+l3rh/bLTtzt4k19PJvDzQBdgC5AF6AL0AXoAnQBugBdgC5AF6AL0AXoAnQBugBdgC5AF6AL0AXoAnQBugBdgC5AF6AL0AXoAnQBugBdgC5AF6AL0AXoAnQBugBdgC5AF6AL0AXoAnQBugBdgC5AF6AL0AXoAnQBuv9vdIvvZ6jfzjzK8Ou1vxeD18hevmg9r8OM7CHaFfrj5ufaap3CiigizrZeiRDdoz2jnciL0UoH8SpxrS59qhZF5vjJ03q6BtQBmrl+PJO3S5jeFTSm8BElK1+VUUNDsTDMNm5ux8O4B38uRaw3Eb1hs9BeI/XUpcDAt2E6tRRG8z65jQ/z8OIXwfDaMZZQKWP0PINldcfBYn2JSglLpx3D945vK65L8IDJp4Zqfn1MUGKk26QooWwgqr1tJ9fimZKf2D115aqMfnhC4SNOJivQvPOYWMnr0p78KnvF6j9FsQ9vXQ9xX0OSgmdzcpQSjDEq1A1s1k6JSNZ9ywolT3s2FMw2VaREIXspvJADPbqYQHpm0o1lXr8pdTUrIrwiCQ3RSP9yW/EyujhHwMfrcJD9nF5owstqVgcDLHqg/r02niecOISYt5SUqpVzp+8//G9a8eZ3aUV3zwqtW5b9ogmHgDXFJ7MxOPyVgf7QWhTpkwIdC6xbRkM3+FzMXnnV9hKXyvKHD4rDvuTslVWBb3T8K0quIPGRlCIZvXwpVCSWBmrnk9LLoQPv/2E80nppV7C5QH7sitC3mWJ7S6NhQPNz8tHfnI4MHCmtVfWdQpgJAuh0AmZjkMLOhqk9ZJTa9TC9wE2FpSiSfUXixpAaGX0+mPyeWNoWc1PBFjNBcSPaUnNWqK6rY/Bgpt6uEOKa5SSOqCVmtx3yvcbR2YVYU4H/Fvmgs/DBxPCEf69TlpFmtg8MPS3dzEl+ipQgehRImN8buY1Azskv24yEeb1pOOPLr51GVXJgYhvBsd2V8wtLOZlNlk30/tbx/j651ppRzc6YcXbxdleVrbNTVRVsvS0dbvYXP4bBH8IRlb0OfjroXAn8xHMVbhWvCENxmh/APReH/+LkluhWA4oIzlpJ4YbN1mh8paKkL0+1pKhQ8uZ6nFWvZ/WOtw6sDnmumiJMrj9GwCQ518CeMC0/Y4K1Ri1/gk1ty2IzxpYJME02gqqygMqy9h4iklWoEB3nrTxLm9WQOtKZ5Tf1YHaOpJNzH8k0C6nGUEze6dMu5sIOR/8wlVVFIvRcOo9+UWsnylV3cXFFtROlGeu6ZMKxiCALON6I1Ulck4nULtwWWs0Hih/LWdywFN+LGjGxu6ZVwN+tojXjJjlkSQE+riJmvI91nZN3rtGZulzXx6mNQY5vg+crxgdVfj0DXsNy6safcLc6ld79VVQYX3fPzpKAaWPPBbbHbLZ6adW1pCVnRlaNT2hV4wlkLGNI9t/CddtqilpYp9U96FPbSVPVVXliB92gqDxePZ/aos1NrIxXh2AcR9Nh8pjLKU141cT0ZSZLlIVYd6BckXoEFT0wfnIuUMMHU4S2V0sFLA1aX4/UnLyhtDUP1fna2W3d7GP2q80c/QIy31kdtjHhTpLJIREnWEgzwdb0AWEOicPNFE/3Fw39URRLb0Fn0pT1Us+rmHBGOZ6fRAvqVmVuhIRhCzi9ZAXWAWUmD7jNGcc+j0s9TLykr3zeAvAYulihGi5n3emx6EIfqdfRfHnlvvnnMQsJR8zlBF+7gbtjclMU/t7Wgz/Rn6AnOUPP88ueTsedapsKaUigaxTd6VR3WxK34+TYyWibQrhFlw6fz5UT+NQDX6g87BkNsDSybqSAxWZgvWTCp3B97SAEmLjMDzhVRr3wcTrBZVOCflCYK2hetNSp+M+/Q23ycRdpBRZDNU0CNbohqtgfyZ3/6kqHMUoXIAnbcPBAr2id6vZVY+kNU8F5+8y02R4/CYUhG4jUzW/le8NOFwZponH2dyIT3CBDJ6qmNUcLjcynqwlxeCotbF+N8T/aXjC0ZznDrOGAERROd4xqijr3Sp0KhcpLcVDlSpJIU6SQRiCm+RxNnvtwgP6yDNdf/tbgrpyOnE5vfob0JVPB81OOngFrZWKtRuWEZMy0X+Qsz9dW1z3GH4rqUDlCNGsabBIzwT0LLvN+ROCz63VWpSo/kgtd7oEeCD+aeFm0E2mMhkJP68jfx8gYtZKOBu+GorEG3VewRGaFbZlo7pS2kYlvyKxkM5oJytHmM6tmfJZjnt8Xyr7/R48uwPKf9vh6+6f+TbWKGagLhJOkv52HJ3ap5D3cqa7L+su/rsC8x6L179SXidA/0LpDR3ulOcfpTsVluIqZgxPJqrSksPVClfunJFHw6wp3WG1omiKGtwvBG2Vn6AtUjL+rnLFaiBYKKQoZkzeivnm8klxfmSy40CMe3wTxInr8ZrfnXS3Oix31JNQX8RouVcaFXR3ZI9xWT+HwqdlN/1JIbrEE2pmImOiX+xDTVIfGI6fsqL4lh1N9hMkREoXWS2DR9flakvTAoC+TsfGme9PbsZe1/Ew/pYjGymiMJzYTYdq0F5iYp+c5rMGYl1zaOcxkVWTxq5PMwfHXM7Np7xoNBtzEdlfZOR6lrls0BesXmfbPP4BJ5esuVMhw3Fr82I84XYjyeR63VtI37hF2/fCMD82PyKlSpNrRDjF6iRLqp42ZheL+bP0lYXuEm+c8lEG+5nuJ4pengmXA1G9aH/Xqi+wYVy3REPHyoUQnfd1i1jHiT9Z/ZuwuPVMRozqFJ/eG770Mhe5GRE97xD8Zb//z5seJHb1uJkAzUKs00Gh9d5BLDJifjDFSdnvz1U5fCFV0ltyJmnFqVsaJsYQTXm1+yrn+cZOSO/pS640HRWPFf+gQPvLfOThGpuzZQX138j0eUj+5o0PEvfWhT0ntXeiNZbFTJtwRFTuhNKHzfQPDWGtijLIlnS9y8Et1U5SRVFhSkQO2EVZ/FRxAE5whdoyM97yPHYa+i5VO7LbBXaMq4b+6eIJxA0+UX8H4OMVhzd7RZM3XDQH3R5jgpITjpR82S/lN3316E5RalYTKUAoKVjXtUSiFVKp69rG7sfQzXrN6nAhz80fal0d3L3EhNnYUvv8T65T6sjddExWC4LHwuuEnHjQseaPs/LhA9wLypdei1n/0iD7QDSJ8/EvX4a5U/WKePsx4M9p8keP7E9K25eKGuTQMY1F3V/e5PpxA6/e66qvwEHKX2Ge8ofZFhZUU2vPxI3A8ZLrd3gq1ec+ihtDtxHZE0ew5hNBWu3ATcZLKPGr5ApUNznM9yN2mL07gEbdoNdP6h44yU8fJ1CUNh/IXd9fu/IWPQag9u1u7vUkNu2IXR/T4uKlM8tb/+UQwDc14C5m1HBF0yuncTz0MWs+DXpBkjGRmvMO4n55t8DCDGP3GvNRVAsXKp75h/dzJ+mECq/bPNNgDZ9XCJjZ+Sv7jXKewnaXJf93jpsQKHt7z+CKbklcWRo1+varBskSMu+9xxGB5bomIH04x1XoU6/RtpOrRr3uIZ0sr/jrVXfPSdWUbat11S1wjQ2qebTCDgvRfe3eF7qzcgcj+D1BLAwQUAAIACABICmdJy/yDJEoAAABqAAAAGwAAAHVuaXZlcnNhbC91bml2ZXJzYWwucG5nLnhtbLOxr8jNUShLLSrOzM+zVTLUM1Cyt+PlsikoSi3LTC1XqACKAQUhQEmhEsg1QnDLM1NKMmyVLCzNEGIZqZnpGSW2SmbmCIX6QCMBUEsBAgAAFAACAAgASApnSRUOrShkBAAABxEAAB0AAAAAAAAAAQAAAAAAAAAAAHVuaXZlcnNhbC9jb21tb25fbWVzc2FnZXMubG5nUEsBAgAAFAACAAgASApnSUhV4GUpAwAAhgwAACcAAAAAAAAAAQAAAAAAnwQAAHVuaXZlcnNhbC9mbGFzaF9wdWJsaXNoaW5nX3NldHRpbmdzLnhtbFBLAQIAABQAAgAIAEgKZ0lWAZnTqgIAAFUKAAAhAAAAAAAAAAEAAAAAAA0IAAB1bml2ZXJzYWwvZmxhc2hfc2tpbl9zZXR0aW5ncy54bWxQSwECAAAUAAIACABICmdJzYCQx/4CAACXCwAAJgAAAAAAAAABAAAAAAD2CgAAdW5pdmVyc2FsL2h0bWxfcHVibGlzaGluZ19zZXR0aW5ncy54bWxQSwECAAAUAAIACABICmdJgBbqHYsBAAAfBgAAHwAAAAAAAAABAAAAAAA4DgAAdW5pdmVyc2FsL2h0bWxfc2tpbl9zZXR0aW5ncy5qc1BLAQIAABQAAgAIAEgKZ0k9PC/RwQAAAOUBAAAaAAAAAAAAAAEAAAAAAAAQAAB1bml2ZXJzYWwvaTE4bl9wcmVzZXRzLnhtbFBLAQIAABQAAgAIAEgKZ0mw7V1XbgAAAHYAAAAcAAAAAAAAAAEAAAAAAPkQAAB1bml2ZXJzYWwvbG9jYWxfc2V0dGluZ3MueG1sUEsBAgAAFAACAAgARJRXRyO0Tvv7AgAAsAgAABQAAAAAAAAAAQAAAAAAoREAAHVuaXZlcnNhbC9wbGF5ZXIueG1sUEsBAgAAFAACAAgASApnSRep4UFvAQAA+wIAACkAAAAAAAAAAQAAAAAAzhQAAHVuaXZlcnNhbC9za2luX2N1c3RvbWl6YXRpb25fc2V0dGluZ3MueG1sUEsBAgAAFAACAAgASApnSeCOXZifDQAAhEgAABcAAAAAAAAAAAAAAAAAhBYAAHVuaXZlcnNhbC91bml2ZXJzYWwucG5nUEsBAgAAFAACAAgASApnScv8gyRKAAAAagAAABsAAAAAAAAAAQAAAAAAWCQAAHVuaXZlcnNhbC91bml2ZXJzYWwucG5nLnhtbFBLBQYAAAAACwALAEkDAADbJAAAAAA="/>
  <p:tag name="ISPRING_PRESENTATION_TITLE" val="16"/>
  <p:tag name="ISPRING_RESOURCE_PATHS_HASH_PRESENTER" val="f34342147314a45924a7fe641f567e2d42d5a2"/>
  <p:tag name="ISPRING_SCORM_ENDPOINT" val="&lt;endpoint&gt;&lt;enable&gt;0&lt;/enable&gt;&lt;lrs&gt;http://&lt;/lrs&gt;&lt;auth&gt;0&lt;/auth&gt;&lt;login&gt;&lt;/login&gt;&lt;password&gt;&lt;/password&gt;&lt;key&gt;&lt;/key&gt;&lt;name&gt;&lt;/name&gt;&lt;email&gt;&lt;/email&gt;&lt;/endpoint&gt;&#10;"/>
  <p:tag name="ISPRING_SCORM_RATE_SLIDES" val="1"/>
  <p:tag name="ISPRING_ULTRA_SCORM_COURSE_ID" val="FA218208-AB84-410B-9906-D1F0D427FBF5"/>
  <p:tag name="ISPRINGCLOUDFOLDERID" val="0"/>
  <p:tag name="ISPRINGCLOUDFOLDERPATH" val="Repository"/>
  <p:tag name="ISPRINGONLINEFOLDERID" val="0"/>
  <p:tag name="ISPRINGONLINEFOLDERPATH" val="Content List"/>
</p:tagLst>
</file>

<file path=ppt/theme/theme1.xml><?xml version="1.0" encoding="utf-8"?>
<a:theme xmlns:a="http://schemas.openxmlformats.org/drawingml/2006/main" name="Office 主题​​">
  <a:themeElements>
    <a:clrScheme name="自定义 1845">
      <a:dk1>
        <a:srgbClr val="262626"/>
      </a:dk1>
      <a:lt1>
        <a:srgbClr val="FFFFFF"/>
      </a:lt1>
      <a:dk2>
        <a:srgbClr val="4067B2"/>
      </a:dk2>
      <a:lt2>
        <a:srgbClr val="94659C"/>
      </a:lt2>
      <a:accent1>
        <a:srgbClr val="94659C"/>
      </a:accent1>
      <a:accent2>
        <a:srgbClr val="4067B2"/>
      </a:accent2>
      <a:accent3>
        <a:srgbClr val="94659C"/>
      </a:accent3>
      <a:accent4>
        <a:srgbClr val="4067B2"/>
      </a:accent4>
      <a:accent5>
        <a:srgbClr val="94659C"/>
      </a:accent5>
      <a:accent6>
        <a:srgbClr val="4067B2"/>
      </a:accent6>
      <a:hlink>
        <a:srgbClr val="21A5FF"/>
      </a:hlink>
      <a:folHlink>
        <a:srgbClr val="4D4D4D"/>
      </a:folHlink>
    </a:clrScheme>
    <a:fontScheme name="自定义 1">
      <a:majorFont>
        <a:latin typeface="Calibri"/>
        <a:ea typeface="微软雅黑"/>
        <a:cs typeface="Arial"/>
      </a:majorFont>
      <a:minorFont>
        <a:latin typeface="Calibri"/>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Opulent</Template>
  <TotalTime>0</TotalTime>
  <Words>3490</Words>
  <Application>WPS 演示</Application>
  <PresentationFormat>自定义</PresentationFormat>
  <Paragraphs>417</Paragraphs>
  <Slides>25</Slides>
  <Notes>8</Notes>
  <HiddenSlides>0</HiddenSlides>
  <MMClips>1</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25</vt:i4>
      </vt:variant>
    </vt:vector>
  </HeadingPairs>
  <TitlesOfParts>
    <vt:vector size="50" baseType="lpstr">
      <vt:lpstr>Arial</vt:lpstr>
      <vt:lpstr>宋体</vt:lpstr>
      <vt:lpstr>Wingdings</vt:lpstr>
      <vt:lpstr>微软雅黑</vt:lpstr>
      <vt:lpstr>MS PGothic</vt:lpstr>
      <vt:lpstr>BrowalliaUPC</vt:lpstr>
      <vt:lpstr>Agency FB</vt:lpstr>
      <vt:lpstr>Trebuchet MS</vt:lpstr>
      <vt:lpstr>Franklin Gothic Book</vt:lpstr>
      <vt:lpstr>Cambria Math</vt:lpstr>
      <vt:lpstr>Franklin Gothic Medium</vt:lpstr>
      <vt:lpstr>Impact</vt:lpstr>
      <vt:lpstr>Calibri</vt:lpstr>
      <vt:lpstr>Calibri</vt:lpstr>
      <vt:lpstr>Arial</vt:lpstr>
      <vt:lpstr>Arial Unicode MS</vt:lpstr>
      <vt:lpstr>等线</vt:lpstr>
      <vt:lpstr>Arial</vt:lpstr>
      <vt:lpstr>阿里巴巴普惠体 M</vt:lpstr>
      <vt:lpstr>FontAwesome</vt:lpstr>
      <vt:lpstr>Segoe Print</vt:lpstr>
      <vt:lpstr>Bebas Neue</vt:lpstr>
      <vt:lpstr>Roboto Light</vt:lpstr>
      <vt:lpstr>Vrinda</vt:lpstr>
      <vt:lpstr>Office 主题​​</vt:lpstr>
      <vt:lpstr>PowerPoint 演示文稿</vt:lpstr>
      <vt:lpstr>PowerPoint 演示文稿</vt:lpstr>
      <vt:lpstr>PowerPoint 演示文稿</vt:lpstr>
      <vt:lpstr>PowerPoint 演示文稿</vt:lpstr>
      <vt:lpstr>一、什么是梦想</vt:lpstr>
      <vt:lpstr>PowerPoint 演示文稿</vt:lpstr>
      <vt:lpstr>二、人究竟梦想什么(八个需求)</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收入支出失衡了吗？</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互联网时代 最好的个人创业应符合七个特点</vt:lpstr>
      <vt:lpstr>你的能量取决于你对困难的态度和梦想的大小</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抖音战狼</cp:lastModifiedBy>
  <cp:revision>41</cp:revision>
  <dcterms:created xsi:type="dcterms:W3CDTF">2015-07-10T10:13:00Z</dcterms:created>
  <dcterms:modified xsi:type="dcterms:W3CDTF">2021-06-13T03:08:20Z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