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98" r:id="rId3"/>
    <p:sldId id="482" r:id="rId5"/>
    <p:sldId id="483" r:id="rId6"/>
    <p:sldId id="484" r:id="rId7"/>
    <p:sldId id="461" r:id="rId8"/>
    <p:sldId id="488" r:id="rId9"/>
    <p:sldId id="442" r:id="rId10"/>
    <p:sldId id="485" r:id="rId11"/>
    <p:sldId id="486" r:id="rId12"/>
    <p:sldId id="487" r:id="rId13"/>
    <p:sldId id="489" r:id="rId14"/>
    <p:sldId id="490" r:id="rId15"/>
    <p:sldId id="491" r:id="rId16"/>
    <p:sldId id="498" r:id="rId17"/>
    <p:sldId id="448" r:id="rId18"/>
    <p:sldId id="494" r:id="rId19"/>
    <p:sldId id="492" r:id="rId20"/>
    <p:sldId id="495" r:id="rId21"/>
    <p:sldId id="496" r:id="rId22"/>
    <p:sldId id="493" r:id="rId23"/>
    <p:sldId id="499" r:id="rId24"/>
    <p:sldId id="472" r:id="rId25"/>
  </p:sldIdLst>
  <p:sldSz cx="12190095" cy="6859270"/>
  <p:notesSz cx="6858000" cy="9144000"/>
  <p:custDataLst>
    <p:tags r:id="rId29"/>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0000FF"/>
    <a:srgbClr val="0070C0"/>
    <a:srgbClr val="FFFFFF"/>
    <a:srgbClr val="003366"/>
    <a:srgbClr val="303D56"/>
    <a:srgbClr val="0072BF"/>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4660"/>
  </p:normalViewPr>
  <p:slideViewPr>
    <p:cSldViewPr>
      <p:cViewPr>
        <p:scale>
          <a:sx n="90" d="100"/>
          <a:sy n="90" d="100"/>
        </p:scale>
        <p:origin x="2184" y="336"/>
      </p:cViewPr>
      <p:guideLst>
        <p:guide orient="horz" pos="2205"/>
        <p:guide pos="3816"/>
      </p:guideLst>
    </p:cSldViewPr>
  </p:slideViewPr>
  <p:notesTextViewPr>
    <p:cViewPr>
      <p:scale>
        <a:sx n="1" d="1"/>
        <a:sy n="1" d="1"/>
      </p:scale>
      <p:origin x="0" y="0"/>
    </p:cViewPr>
  </p:notesTextViewPr>
  <p:sorterViewPr>
    <p:cViewPr>
      <p:scale>
        <a:sx n="39" d="100"/>
        <a:sy n="39" d="100"/>
      </p:scale>
      <p:origin x="0" y="0"/>
    </p:cViewPr>
  </p:sorterViewPr>
  <p:notesViewPr>
    <p:cSldViewPr>
      <p:cViewPr varScale="1">
        <p:scale>
          <a:sx n="54" d="100"/>
          <a:sy n="54" d="100"/>
        </p:scale>
        <p:origin x="-2862" y="-102"/>
      </p:cViewPr>
      <p:guideLst>
        <p:guide orient="horz" pos="2940"/>
        <p:guide pos="214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6.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EC3EC-28B1-438F-93FD-F890653B48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8C319-592B-4604-8379-677AD2D98A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A6926-4547-4B1C-967E-ACA443B92F9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pic>
        <p:nvPicPr>
          <p:cNvPr id="2"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rot="2700000">
            <a:off x="338715" y="353232"/>
            <a:ext cx="480016" cy="47999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4" name="矩形 3"/>
          <p:cNvSpPr/>
          <p:nvPr userDrawn="1"/>
        </p:nvSpPr>
        <p:spPr>
          <a:xfrm rot="2700000">
            <a:off x="713483" y="456666"/>
            <a:ext cx="386989" cy="38696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5" name="直接连接符 4"/>
          <p:cNvCxnSpPr/>
          <p:nvPr userDrawn="1"/>
        </p:nvCxnSpPr>
        <p:spPr>
          <a:xfrm>
            <a:off x="1196460" y="811316"/>
            <a:ext cx="1075463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标题 1"/>
          <p:cNvSpPr>
            <a:spLocks noGrp="1"/>
          </p:cNvSpPr>
          <p:nvPr>
            <p:ph type="title"/>
          </p:nvPr>
        </p:nvSpPr>
        <p:spPr>
          <a:xfrm>
            <a:off x="1198662" y="372836"/>
            <a:ext cx="10971213" cy="536678"/>
          </a:xfrm>
          <a:prstGeom prst="rect">
            <a:avLst/>
          </a:prstGeom>
        </p:spPr>
        <p:txBody>
          <a:bodyPr/>
          <a:lstStyle>
            <a:lvl1pPr algn="l">
              <a:defRPr sz="2000">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style.rotation</p:attrName>
                                        </p:attrNameLst>
                                      </p:cBhvr>
                                      <p:tavLst>
                                        <p:tav tm="0">
                                          <p:val>
                                            <p:fltVal val="90"/>
                                          </p:val>
                                        </p:tav>
                                        <p:tav tm="100000">
                                          <p:val>
                                            <p:fltVal val="0"/>
                                          </p:val>
                                        </p:tav>
                                      </p:tavLst>
                                    </p:anim>
                                    <p:animEffect transition="in" filter="fade">
                                      <p:cBhvr>
                                        <p:cTn id="10" dur="3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90"/>
                                          </p:val>
                                        </p:tav>
                                        <p:tav tm="100000">
                                          <p:val>
                                            <p:fltVal val="0"/>
                                          </p:val>
                                        </p:tav>
                                      </p:tavLst>
                                    </p:anim>
                                    <p:animEffect transition="in" filter="fade">
                                      <p:cBhvr>
                                        <p:cTn id="16" dur="3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3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2"/>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A24A77-C0FC-4F46-BDDD-71E52B2BCA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8DE2B7-0FC3-407C-BF5E-7ECB1979E44F}"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69" y="6357527"/>
            <a:ext cx="2742771" cy="365193"/>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7969" y="6357527"/>
            <a:ext cx="4114157" cy="365193"/>
          </a:xfrm>
        </p:spPr>
        <p:txBody>
          <a:bodyPr/>
          <a:lstStyle/>
          <a:p>
            <a:endParaRPr lang="zh-CN" altLang="en-US"/>
          </a:p>
        </p:txBody>
      </p:sp>
      <p:sp>
        <p:nvSpPr>
          <p:cNvPr id="4" name="灯片编号占位符 3"/>
          <p:cNvSpPr>
            <a:spLocks noGrp="1"/>
          </p:cNvSpPr>
          <p:nvPr>
            <p:ph type="sldNum" sz="quarter" idx="12"/>
          </p:nvPr>
        </p:nvSpPr>
        <p:spPr>
          <a:xfrm>
            <a:off x="8609255" y="6357527"/>
            <a:ext cx="2742771" cy="365193"/>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69" y="365216"/>
            <a:ext cx="10513957" cy="1325890"/>
          </a:xfr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69" y="1826077"/>
            <a:ext cx="10513957" cy="43524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069" y="6357921"/>
            <a:ext cx="2742771" cy="365215"/>
          </a:xfrm>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a:xfrm>
            <a:off x="4037969" y="6357921"/>
            <a:ext cx="4114157" cy="365215"/>
          </a:xfrm>
        </p:spPr>
        <p:txBody>
          <a:bodyPr/>
          <a:lstStyle/>
          <a:p>
            <a:endParaRPr lang="zh-CN" altLang="en-US"/>
          </a:p>
        </p:txBody>
      </p:sp>
      <p:sp>
        <p:nvSpPr>
          <p:cNvPr id="6" name="Slide Number Placeholder 5"/>
          <p:cNvSpPr>
            <a:spLocks noGrp="1"/>
          </p:cNvSpPr>
          <p:nvPr>
            <p:ph type="sldNum" sz="quarter" idx="12"/>
          </p:nvPr>
        </p:nvSpPr>
        <p:spPr>
          <a:xfrm>
            <a:off x="8609255" y="6357921"/>
            <a:ext cx="2742771" cy="365215"/>
          </a:xfrm>
        </p:spPr>
        <p:txBody>
          <a:bodyPr/>
          <a:lstStyle/>
          <a:p>
            <a:fld id="{A35F372B-0072-4BE8-B1FF-3116CE4E13A7}" type="slidenum">
              <a:rPr lang="zh-CN" altLang="en-US" smtClean="0"/>
            </a:fld>
            <a:endParaRPr lang="zh-CN" altLang="en-US"/>
          </a:p>
        </p:txBody>
      </p:sp>
    </p:spTree>
  </p:cSld>
  <p:clrMapOvr>
    <a:masterClrMapping/>
  </p:clrMapOvr>
  <p:transition spd="slow" advClick="0"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2" y="170665"/>
            <a:ext cx="10513957" cy="427434"/>
          </a:xfrm>
        </p:spPr>
        <p:txBody>
          <a:bodyPr>
            <a:normAutofit/>
          </a:bodyPr>
          <a:lstStyle>
            <a:lvl1pPr marL="457200" indent="-457200">
              <a:buFont typeface="Wingdings" panose="05000000000000000000" pitchFamily="2" charset="2"/>
              <a:buChar char="u"/>
              <a:defRPr sz="2800" b="1">
                <a:solidFill>
                  <a:srgbClr val="463541"/>
                </a:solidFill>
              </a:defRPr>
            </a:lvl1pPr>
          </a:lstStyle>
          <a:p>
            <a:r>
              <a:rPr lang="zh-CN" altLang="en-US"/>
              <a:t>单击此处添加标题</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5466274" y="270823"/>
            <a:ext cx="1400810" cy="459105"/>
          </a:xfrm>
          <a:prstGeom prst="rect">
            <a:avLst/>
          </a:prstGeom>
          <a:noFill/>
        </p:spPr>
        <p:txBody>
          <a:bodyPr wrap="none" lIns="91403" tIns="45702" rIns="91403" bIns="45702" rtlCol="0">
            <a:spAutoFit/>
          </a:bodyPr>
          <a:lstStyle/>
          <a:p>
            <a:pPr algn="ctr" defTabSz="685800">
              <a:defRPr/>
            </a:pPr>
            <a:r>
              <a:rPr lang="zh-CN" altLang="en-US" b="1" dirty="0">
                <a:solidFill>
                  <a:schemeClr val="accent1"/>
                </a:solidFill>
                <a:latin typeface="微软雅黑" panose="020B0503020204020204" pitchFamily="34" charset="-122"/>
                <a:ea typeface="微软雅黑" panose="020B0503020204020204" pitchFamily="34" charset="-122"/>
              </a:rPr>
              <a:t>项目介绍</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381"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39834"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wipe/>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image" Target="../media/image7.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矩形 145"/>
          <p:cNvSpPr/>
          <p:nvPr/>
        </p:nvSpPr>
        <p:spPr>
          <a:xfrm>
            <a:off x="-175335" y="-136128"/>
            <a:ext cx="6466186" cy="7080012"/>
          </a:xfrm>
          <a:custGeom>
            <a:avLst/>
            <a:gdLst/>
            <a:ahLst/>
            <a:cxnLst/>
            <a:rect l="l" t="t" r="r" b="b"/>
            <a:pathLst>
              <a:path w="6288432" h="6885384">
                <a:moveTo>
                  <a:pt x="865213" y="0"/>
                </a:moveTo>
                <a:lnTo>
                  <a:pt x="3576823" y="0"/>
                </a:lnTo>
                <a:lnTo>
                  <a:pt x="6288432" y="3442692"/>
                </a:lnTo>
                <a:lnTo>
                  <a:pt x="3576823" y="6885384"/>
                </a:lnTo>
                <a:lnTo>
                  <a:pt x="983118" y="6885384"/>
                </a:lnTo>
                <a:lnTo>
                  <a:pt x="865213" y="6885384"/>
                </a:lnTo>
                <a:lnTo>
                  <a:pt x="0" y="6885384"/>
                </a:lnTo>
                <a:lnTo>
                  <a:pt x="0" y="27384"/>
                </a:lnTo>
                <a:lnTo>
                  <a:pt x="865213" y="2738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119" name="五边形 118"/>
          <p:cNvSpPr/>
          <p:nvPr/>
        </p:nvSpPr>
        <p:spPr>
          <a:xfrm flipH="1">
            <a:off x="6936418" y="121980"/>
            <a:ext cx="4703910" cy="67921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b="1"/>
          </a:p>
        </p:txBody>
      </p:sp>
      <p:sp>
        <p:nvSpPr>
          <p:cNvPr id="120" name="五边形 119"/>
          <p:cNvSpPr/>
          <p:nvPr/>
        </p:nvSpPr>
        <p:spPr>
          <a:xfrm flipH="1">
            <a:off x="6936418" y="946244"/>
            <a:ext cx="4703910" cy="67921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b="1"/>
          </a:p>
        </p:txBody>
      </p:sp>
      <p:sp>
        <p:nvSpPr>
          <p:cNvPr id="121" name="五边形 120"/>
          <p:cNvSpPr/>
          <p:nvPr/>
        </p:nvSpPr>
        <p:spPr>
          <a:xfrm flipH="1">
            <a:off x="6936418" y="1770507"/>
            <a:ext cx="4703910" cy="67921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b="1"/>
          </a:p>
        </p:txBody>
      </p:sp>
      <p:sp>
        <p:nvSpPr>
          <p:cNvPr id="122" name="五边形 121"/>
          <p:cNvSpPr/>
          <p:nvPr/>
        </p:nvSpPr>
        <p:spPr>
          <a:xfrm flipH="1">
            <a:off x="6936418" y="2594768"/>
            <a:ext cx="4703910" cy="67921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b="1"/>
          </a:p>
        </p:txBody>
      </p:sp>
      <p:sp>
        <p:nvSpPr>
          <p:cNvPr id="123" name="五边形 122"/>
          <p:cNvSpPr/>
          <p:nvPr/>
        </p:nvSpPr>
        <p:spPr>
          <a:xfrm flipH="1">
            <a:off x="6936418" y="3419032"/>
            <a:ext cx="4703910" cy="67921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b="1"/>
          </a:p>
        </p:txBody>
      </p:sp>
      <p:sp>
        <p:nvSpPr>
          <p:cNvPr id="126" name="TextBox 125"/>
          <p:cNvSpPr txBox="1"/>
          <p:nvPr/>
        </p:nvSpPr>
        <p:spPr>
          <a:xfrm>
            <a:off x="2105660" y="2818130"/>
            <a:ext cx="3824605" cy="1120775"/>
          </a:xfrm>
          <a:prstGeom prst="rect">
            <a:avLst/>
          </a:prstGeom>
          <a:noFill/>
        </p:spPr>
        <p:txBody>
          <a:bodyPr wrap="square" lIns="91431" tIns="45715" rIns="91431" bIns="45715" rtlCol="0">
            <a:spAutoFit/>
          </a:bodyPr>
          <a:lstStyle/>
          <a:p>
            <a:pPr algn="ctr"/>
            <a:r>
              <a:rPr lang="zh-CN" altLang="en-US" sz="6700" b="1">
                <a:solidFill>
                  <a:schemeClr val="bg1">
                    <a:lumMod val="95000"/>
                  </a:schemeClr>
                </a:solidFill>
                <a:latin typeface="微软雅黑" panose="020B0503020204020204" pitchFamily="34" charset="-122"/>
                <a:ea typeface="微软雅黑" panose="020B0503020204020204" pitchFamily="34" charset="-122"/>
              </a:rPr>
              <a:t>成功八步</a:t>
            </a:r>
            <a:endParaRPr lang="zh-CN" altLang="en-US" sz="67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27" name="文本框 9"/>
          <p:cNvSpPr txBox="1"/>
          <p:nvPr/>
        </p:nvSpPr>
        <p:spPr>
          <a:xfrm>
            <a:off x="7897434" y="256408"/>
            <a:ext cx="2886683" cy="553720"/>
          </a:xfrm>
          <a:prstGeom prst="rect">
            <a:avLst/>
          </a:prstGeom>
          <a:noFill/>
        </p:spPr>
        <p:txBody>
          <a:bodyPr wrap="square" lIns="0" tIns="0" rIns="0" bIns="0" rtlCol="0">
            <a:spAutoFit/>
          </a:bodyPr>
          <a:lstStyle/>
          <a:p>
            <a:pPr marL="0" lvl="1"/>
            <a:r>
              <a:rPr lang="zh-CN" altLang="en-US" sz="3600" b="1">
                <a:latin typeface="微软雅黑" panose="020B0503020204020204" pitchFamily="34" charset="-122"/>
                <a:ea typeface="微软雅黑" panose="020B0503020204020204" pitchFamily="34" charset="-122"/>
              </a:rPr>
              <a:t>梦想</a:t>
            </a:r>
            <a:endParaRPr lang="zh-CN" altLang="en-US" sz="3600" b="1">
              <a:latin typeface="微软雅黑" panose="020B0503020204020204" pitchFamily="34" charset="-122"/>
              <a:ea typeface="微软雅黑" panose="020B0503020204020204" pitchFamily="34" charset="-122"/>
            </a:endParaRPr>
          </a:p>
        </p:txBody>
      </p:sp>
      <p:sp>
        <p:nvSpPr>
          <p:cNvPr id="128" name="文本框 9"/>
          <p:cNvSpPr txBox="1"/>
          <p:nvPr/>
        </p:nvSpPr>
        <p:spPr>
          <a:xfrm>
            <a:off x="7897434" y="1080669"/>
            <a:ext cx="2886683" cy="553720"/>
          </a:xfrm>
          <a:prstGeom prst="rect">
            <a:avLst/>
          </a:prstGeom>
          <a:noFill/>
        </p:spPr>
        <p:txBody>
          <a:bodyPr wrap="square" lIns="0" tIns="0" rIns="0" bIns="0" rtlCol="0">
            <a:spAutoFit/>
          </a:bodyPr>
          <a:lstStyle/>
          <a:p>
            <a:pPr marL="0" lvl="1"/>
            <a:r>
              <a:rPr lang="zh-CN" altLang="en-US" sz="3600" b="1">
                <a:latin typeface="微软雅黑" panose="020B0503020204020204" pitchFamily="34" charset="-122"/>
                <a:ea typeface="微软雅黑" panose="020B0503020204020204" pitchFamily="34" charset="-122"/>
              </a:rPr>
              <a:t>承诺</a:t>
            </a:r>
            <a:endParaRPr lang="zh-CN" altLang="en-US" sz="3600" b="1">
              <a:latin typeface="微软雅黑" panose="020B0503020204020204" pitchFamily="34" charset="-122"/>
              <a:ea typeface="微软雅黑" panose="020B0503020204020204" pitchFamily="34" charset="-122"/>
            </a:endParaRPr>
          </a:p>
        </p:txBody>
      </p:sp>
      <p:sp>
        <p:nvSpPr>
          <p:cNvPr id="129" name="文本框 9"/>
          <p:cNvSpPr txBox="1"/>
          <p:nvPr/>
        </p:nvSpPr>
        <p:spPr>
          <a:xfrm>
            <a:off x="7897434" y="1904932"/>
            <a:ext cx="2886683" cy="553720"/>
          </a:xfrm>
          <a:prstGeom prst="rect">
            <a:avLst/>
          </a:prstGeom>
          <a:noFill/>
        </p:spPr>
        <p:txBody>
          <a:bodyPr wrap="square" lIns="0" tIns="0" rIns="0" bIns="0" rtlCol="0">
            <a:spAutoFit/>
          </a:bodyPr>
          <a:lstStyle/>
          <a:p>
            <a:pPr marL="0" lvl="1"/>
            <a:r>
              <a:rPr lang="zh-CN" altLang="en-US" sz="3600" b="1">
                <a:latin typeface="微软雅黑" panose="020B0503020204020204" pitchFamily="34" charset="-122"/>
                <a:ea typeface="微软雅黑" panose="020B0503020204020204" pitchFamily="34" charset="-122"/>
              </a:rPr>
              <a:t>列名单</a:t>
            </a:r>
            <a:endParaRPr lang="zh-CN" altLang="en-US" sz="3600" b="1">
              <a:latin typeface="微软雅黑" panose="020B0503020204020204" pitchFamily="34" charset="-122"/>
              <a:ea typeface="微软雅黑" panose="020B0503020204020204" pitchFamily="34" charset="-122"/>
            </a:endParaRPr>
          </a:p>
        </p:txBody>
      </p:sp>
      <p:sp>
        <p:nvSpPr>
          <p:cNvPr id="130" name="文本框 9"/>
          <p:cNvSpPr txBox="1"/>
          <p:nvPr/>
        </p:nvSpPr>
        <p:spPr>
          <a:xfrm>
            <a:off x="7897435" y="2729196"/>
            <a:ext cx="2886683" cy="553720"/>
          </a:xfrm>
          <a:prstGeom prst="rect">
            <a:avLst/>
          </a:prstGeom>
          <a:noFill/>
        </p:spPr>
        <p:txBody>
          <a:bodyPr wrap="square" lIns="0" tIns="0" rIns="0" bIns="0" rtlCol="0">
            <a:spAutoFit/>
          </a:bodyPr>
          <a:lstStyle/>
          <a:p>
            <a:pPr marL="0" lvl="1"/>
            <a:r>
              <a:rPr lang="zh-CN" altLang="en-US" sz="3600" b="1">
                <a:latin typeface="微软雅黑" panose="020B0503020204020204" pitchFamily="34" charset="-122"/>
                <a:ea typeface="微软雅黑" panose="020B0503020204020204" pitchFamily="34" charset="-122"/>
              </a:rPr>
              <a:t>邀约</a:t>
            </a:r>
            <a:endParaRPr lang="zh-CN" altLang="en-US" sz="3600" b="1">
              <a:latin typeface="微软雅黑" panose="020B0503020204020204" pitchFamily="34" charset="-122"/>
              <a:ea typeface="微软雅黑" panose="020B0503020204020204" pitchFamily="34" charset="-122"/>
            </a:endParaRPr>
          </a:p>
        </p:txBody>
      </p:sp>
      <p:sp>
        <p:nvSpPr>
          <p:cNvPr id="131" name="文本框 9"/>
          <p:cNvSpPr txBox="1"/>
          <p:nvPr/>
        </p:nvSpPr>
        <p:spPr>
          <a:xfrm>
            <a:off x="7897434" y="3553457"/>
            <a:ext cx="2886683" cy="553720"/>
          </a:xfrm>
          <a:prstGeom prst="rect">
            <a:avLst/>
          </a:prstGeom>
          <a:noFill/>
        </p:spPr>
        <p:txBody>
          <a:bodyPr wrap="square" lIns="0" tIns="0" rIns="0" bIns="0" rtlCol="0">
            <a:spAutoFit/>
          </a:bodyPr>
          <a:lstStyle/>
          <a:p>
            <a:pPr marL="0" lvl="1"/>
            <a:r>
              <a:rPr lang="zh-CN" altLang="en-US" sz="3600" b="1">
                <a:latin typeface="微软雅黑" panose="020B0503020204020204" pitchFamily="34" charset="-122"/>
                <a:ea typeface="微软雅黑" panose="020B0503020204020204" pitchFamily="34" charset="-122"/>
              </a:rPr>
              <a:t>讲计划</a:t>
            </a:r>
            <a:endParaRPr lang="zh-CN" altLang="en-US" sz="3600" b="1">
              <a:latin typeface="微软雅黑" panose="020B0503020204020204" pitchFamily="34" charset="-122"/>
              <a:ea typeface="微软雅黑" panose="020B0503020204020204" pitchFamily="34" charset="-122"/>
            </a:endParaRPr>
          </a:p>
        </p:txBody>
      </p:sp>
      <p:sp>
        <p:nvSpPr>
          <p:cNvPr id="132" name="TextBox 20"/>
          <p:cNvSpPr txBox="1"/>
          <p:nvPr/>
        </p:nvSpPr>
        <p:spPr>
          <a:xfrm>
            <a:off x="6394301" y="174333"/>
            <a:ext cx="652780" cy="568960"/>
          </a:xfrm>
          <a:prstGeom prst="rect">
            <a:avLst/>
          </a:prstGeom>
          <a:noFill/>
        </p:spPr>
        <p:txBody>
          <a:bodyPr wrap="none" lIns="0" tIns="0" rIns="0" bIns="0" rtlCol="0">
            <a:spAutoFit/>
          </a:bodyPr>
          <a:lstStyle/>
          <a:p>
            <a:r>
              <a:rPr lang="en-US" altLang="zh-CN" sz="3700" b="1" spc="400">
                <a:latin typeface="Agency FB" panose="020B0503020202020204" pitchFamily="34" charset="0"/>
                <a:ea typeface="微软雅黑" panose="020B0503020204020204" pitchFamily="34" charset="-122"/>
              </a:rPr>
              <a:t>01</a:t>
            </a:r>
            <a:endParaRPr lang="en-US" altLang="zh-CN" sz="3700" b="1" spc="400">
              <a:latin typeface="Agency FB" panose="020B0503020202020204" pitchFamily="34" charset="0"/>
              <a:ea typeface="微软雅黑" panose="020B0503020204020204" pitchFamily="34" charset="-122"/>
            </a:endParaRPr>
          </a:p>
        </p:txBody>
      </p:sp>
      <p:sp>
        <p:nvSpPr>
          <p:cNvPr id="133" name="TextBox 20"/>
          <p:cNvSpPr txBox="1"/>
          <p:nvPr/>
        </p:nvSpPr>
        <p:spPr>
          <a:xfrm>
            <a:off x="6394301" y="998595"/>
            <a:ext cx="551180" cy="568960"/>
          </a:xfrm>
          <a:prstGeom prst="rect">
            <a:avLst/>
          </a:prstGeom>
          <a:noFill/>
        </p:spPr>
        <p:txBody>
          <a:bodyPr wrap="none" lIns="0" tIns="0" rIns="0" bIns="0" rtlCol="0">
            <a:spAutoFit/>
          </a:bodyPr>
          <a:lstStyle/>
          <a:p>
            <a:r>
              <a:rPr lang="en-US" altLang="zh-CN" sz="3700" b="1">
                <a:latin typeface="Agency FB" panose="020B0503020202020204" pitchFamily="34" charset="0"/>
                <a:ea typeface="微软雅黑" panose="020B0503020204020204" pitchFamily="34" charset="-122"/>
              </a:rPr>
              <a:t>02</a:t>
            </a:r>
            <a:endParaRPr lang="en-US" altLang="zh-CN" sz="3700" b="1">
              <a:latin typeface="Agency FB" panose="020B0503020202020204" pitchFamily="34" charset="0"/>
              <a:ea typeface="微软雅黑" panose="020B0503020204020204" pitchFamily="34" charset="-122"/>
            </a:endParaRPr>
          </a:p>
        </p:txBody>
      </p:sp>
      <p:sp>
        <p:nvSpPr>
          <p:cNvPr id="134" name="TextBox 20"/>
          <p:cNvSpPr txBox="1"/>
          <p:nvPr/>
        </p:nvSpPr>
        <p:spPr>
          <a:xfrm>
            <a:off x="6383617" y="1822858"/>
            <a:ext cx="551180" cy="568960"/>
          </a:xfrm>
          <a:prstGeom prst="rect">
            <a:avLst/>
          </a:prstGeom>
          <a:noFill/>
        </p:spPr>
        <p:txBody>
          <a:bodyPr wrap="none" lIns="0" tIns="0" rIns="0" bIns="0" rtlCol="0">
            <a:spAutoFit/>
          </a:bodyPr>
          <a:lstStyle/>
          <a:p>
            <a:r>
              <a:rPr lang="en-US" altLang="zh-CN" sz="3700" b="1">
                <a:latin typeface="Agency FB" panose="020B0503020202020204" pitchFamily="34" charset="0"/>
                <a:ea typeface="微软雅黑" panose="020B0503020204020204" pitchFamily="34" charset="-122"/>
              </a:rPr>
              <a:t>03</a:t>
            </a:r>
            <a:endParaRPr lang="en-US" altLang="zh-CN" sz="3700" b="1">
              <a:latin typeface="Agency FB" panose="020B0503020202020204" pitchFamily="34" charset="0"/>
              <a:ea typeface="微软雅黑" panose="020B0503020204020204" pitchFamily="34" charset="-122"/>
            </a:endParaRPr>
          </a:p>
        </p:txBody>
      </p:sp>
      <p:sp>
        <p:nvSpPr>
          <p:cNvPr id="135" name="TextBox 20"/>
          <p:cNvSpPr txBox="1"/>
          <p:nvPr/>
        </p:nvSpPr>
        <p:spPr>
          <a:xfrm>
            <a:off x="6396439" y="2647121"/>
            <a:ext cx="551180" cy="568960"/>
          </a:xfrm>
          <a:prstGeom prst="rect">
            <a:avLst/>
          </a:prstGeom>
          <a:noFill/>
        </p:spPr>
        <p:txBody>
          <a:bodyPr wrap="none" lIns="0" tIns="0" rIns="0" bIns="0" rtlCol="0">
            <a:spAutoFit/>
          </a:bodyPr>
          <a:lstStyle/>
          <a:p>
            <a:r>
              <a:rPr lang="en-US" altLang="zh-CN" sz="3700" b="1">
                <a:latin typeface="Agency FB" panose="020B0503020202020204" pitchFamily="34" charset="0"/>
                <a:ea typeface="微软雅黑" panose="020B0503020204020204" pitchFamily="34" charset="-122"/>
              </a:rPr>
              <a:t>04</a:t>
            </a:r>
            <a:endParaRPr lang="en-US" altLang="zh-CN" sz="3700" b="1">
              <a:latin typeface="Agency FB" panose="020B0503020202020204" pitchFamily="34" charset="0"/>
              <a:ea typeface="微软雅黑" panose="020B0503020204020204" pitchFamily="34" charset="-122"/>
            </a:endParaRPr>
          </a:p>
        </p:txBody>
      </p:sp>
      <p:sp>
        <p:nvSpPr>
          <p:cNvPr id="136" name="TextBox 20"/>
          <p:cNvSpPr txBox="1"/>
          <p:nvPr/>
        </p:nvSpPr>
        <p:spPr>
          <a:xfrm>
            <a:off x="6387889" y="3471383"/>
            <a:ext cx="551180" cy="568960"/>
          </a:xfrm>
          <a:prstGeom prst="rect">
            <a:avLst/>
          </a:prstGeom>
          <a:noFill/>
        </p:spPr>
        <p:txBody>
          <a:bodyPr wrap="none" lIns="0" tIns="0" rIns="0" bIns="0" rtlCol="0">
            <a:spAutoFit/>
          </a:bodyPr>
          <a:lstStyle/>
          <a:p>
            <a:r>
              <a:rPr lang="en-US" altLang="zh-CN" sz="3700" b="1">
                <a:latin typeface="Agency FB" panose="020B0503020202020204" pitchFamily="34" charset="0"/>
                <a:ea typeface="微软雅黑" panose="020B0503020204020204" pitchFamily="34" charset="-122"/>
              </a:rPr>
              <a:t>05</a:t>
            </a:r>
            <a:endParaRPr lang="en-US" altLang="zh-CN" sz="3700" b="1">
              <a:latin typeface="Agency FB" panose="020B0503020202020204" pitchFamily="34" charset="0"/>
              <a:ea typeface="微软雅黑" panose="020B0503020204020204" pitchFamily="34" charset="-122"/>
            </a:endParaRPr>
          </a:p>
        </p:txBody>
      </p:sp>
      <p:sp>
        <p:nvSpPr>
          <p:cNvPr id="137" name="矩形 136"/>
          <p:cNvSpPr/>
          <p:nvPr/>
        </p:nvSpPr>
        <p:spPr>
          <a:xfrm>
            <a:off x="0" y="0"/>
            <a:ext cx="23931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138" name="KSO_Shape"/>
          <p:cNvSpPr/>
          <p:nvPr/>
        </p:nvSpPr>
        <p:spPr bwMode="auto">
          <a:xfrm>
            <a:off x="10795518" y="1926692"/>
            <a:ext cx="370501" cy="36684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lIns="91431" tIns="45715" rIns="91431" bIns="45715" anchor="ctr">
            <a:scene3d>
              <a:camera prst="orthographicFront"/>
              <a:lightRig rig="threePt" dir="t"/>
            </a:scene3d>
            <a:sp3d contourW="12700">
              <a:contourClr>
                <a:srgbClr val="FFFFFF"/>
              </a:contourClr>
            </a:sp3d>
          </a:bodyPr>
          <a:lstStyle/>
          <a:p>
            <a:pPr algn="ctr">
              <a:defRPr/>
            </a:pPr>
            <a:endParaRPr lang="zh-CN" altLang="en-US" b="1">
              <a:ea typeface="宋体" panose="02010600030101010101" pitchFamily="2" charset="-122"/>
            </a:endParaRPr>
          </a:p>
        </p:txBody>
      </p:sp>
      <p:sp>
        <p:nvSpPr>
          <p:cNvPr id="139" name="Freeform 151"/>
          <p:cNvSpPr>
            <a:spLocks noEditPoints="1"/>
          </p:cNvSpPr>
          <p:nvPr/>
        </p:nvSpPr>
        <p:spPr bwMode="auto">
          <a:xfrm>
            <a:off x="10856659" y="277362"/>
            <a:ext cx="248216" cy="371637"/>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tx2"/>
          </a:solidFill>
          <a:ln>
            <a:noFill/>
          </a:ln>
          <a:effectLst/>
        </p:spPr>
        <p:txBody>
          <a:bodyPr lIns="91431" tIns="45715" rIns="91431" bIns="45715" anchor="ctr">
            <a:scene3d>
              <a:camera prst="orthographicFront"/>
              <a:lightRig rig="threePt" dir="t"/>
            </a:scene3d>
            <a:sp3d contourW="12700">
              <a:contourClr>
                <a:srgbClr val="FFFFFF"/>
              </a:contourClr>
            </a:sp3d>
          </a:bodyPr>
          <a:lstStyle/>
          <a:p>
            <a:pPr algn="ctr"/>
            <a:endParaRPr lang="zh-CN" altLang="en-US" b="1">
              <a:ea typeface="宋体" panose="02010600030101010101" pitchFamily="2" charset="-122"/>
            </a:endParaRPr>
          </a:p>
        </p:txBody>
      </p:sp>
      <p:grpSp>
        <p:nvGrpSpPr>
          <p:cNvPr id="140" name="组合 139"/>
          <p:cNvGrpSpPr/>
          <p:nvPr/>
        </p:nvGrpSpPr>
        <p:grpSpPr>
          <a:xfrm>
            <a:off x="10817151" y="3553456"/>
            <a:ext cx="327235" cy="381611"/>
            <a:chOff x="944563" y="3860794"/>
            <a:chExt cx="392112" cy="457207"/>
          </a:xfrm>
          <a:solidFill>
            <a:schemeClr val="accent4"/>
          </a:solidFill>
        </p:grpSpPr>
        <p:sp>
          <p:nvSpPr>
            <p:cNvPr id="141" name="Freeform 12"/>
            <p:cNvSpPr/>
            <p:nvPr/>
          </p:nvSpPr>
          <p:spPr bwMode="auto">
            <a:xfrm>
              <a:off x="1065213" y="3990974"/>
              <a:ext cx="146051" cy="33339"/>
            </a:xfrm>
            <a:custGeom>
              <a:avLst/>
              <a:gdLst>
                <a:gd name="T0" fmla="*/ 11 w 109"/>
                <a:gd name="T1" fmla="*/ 0 h 25"/>
                <a:gd name="T2" fmla="*/ 0 w 109"/>
                <a:gd name="T3" fmla="*/ 10 h 25"/>
                <a:gd name="T4" fmla="*/ 10 w 109"/>
                <a:gd name="T5" fmla="*/ 20 h 25"/>
                <a:gd name="T6" fmla="*/ 98 w 109"/>
                <a:gd name="T7" fmla="*/ 25 h 25"/>
                <a:gd name="T8" fmla="*/ 108 w 109"/>
                <a:gd name="T9" fmla="*/ 16 h 25"/>
                <a:gd name="T10" fmla="*/ 99 w 109"/>
                <a:gd name="T11" fmla="*/ 5 h 25"/>
                <a:gd name="T12" fmla="*/ 11 w 10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09" h="25">
                  <a:moveTo>
                    <a:pt x="11" y="0"/>
                  </a:moveTo>
                  <a:cubicBezTo>
                    <a:pt x="5" y="0"/>
                    <a:pt x="1" y="4"/>
                    <a:pt x="0" y="10"/>
                  </a:cubicBezTo>
                  <a:cubicBezTo>
                    <a:pt x="0" y="15"/>
                    <a:pt x="4" y="20"/>
                    <a:pt x="10" y="20"/>
                  </a:cubicBezTo>
                  <a:cubicBezTo>
                    <a:pt x="98" y="25"/>
                    <a:pt x="98" y="25"/>
                    <a:pt x="98" y="25"/>
                  </a:cubicBezTo>
                  <a:cubicBezTo>
                    <a:pt x="103" y="25"/>
                    <a:pt x="108" y="21"/>
                    <a:pt x="108" y="16"/>
                  </a:cubicBezTo>
                  <a:cubicBezTo>
                    <a:pt x="109" y="10"/>
                    <a:pt x="104" y="6"/>
                    <a:pt x="99" y="5"/>
                  </a:cubicBezTo>
                  <a:lnTo>
                    <a:pt x="11" y="0"/>
                  </a:lnTo>
                  <a:close/>
                </a:path>
              </a:pathLst>
            </a:custGeom>
            <a:grpFill/>
            <a:ln>
              <a:noFill/>
            </a:ln>
          </p:spPr>
          <p:txBody>
            <a:bodyPr vert="horz" wrap="square" lIns="121920" tIns="60960" rIns="121920" bIns="60960" numCol="1" anchor="t" anchorCtr="0" compatLnSpc="1"/>
            <a:lstStyle/>
            <a:p>
              <a:endParaRPr lang="zh-CN" altLang="en-US" b="1"/>
            </a:p>
          </p:txBody>
        </p:sp>
        <p:sp>
          <p:nvSpPr>
            <p:cNvPr id="142" name="Freeform 13"/>
            <p:cNvSpPr/>
            <p:nvPr/>
          </p:nvSpPr>
          <p:spPr bwMode="auto">
            <a:xfrm>
              <a:off x="1063625" y="3860794"/>
              <a:ext cx="141287" cy="125413"/>
            </a:xfrm>
            <a:custGeom>
              <a:avLst/>
              <a:gdLst>
                <a:gd name="T0" fmla="*/ 75 w 89"/>
                <a:gd name="T1" fmla="*/ 79 h 79"/>
                <a:gd name="T2" fmla="*/ 89 w 89"/>
                <a:gd name="T3" fmla="*/ 36 h 79"/>
                <a:gd name="T4" fmla="*/ 63 w 89"/>
                <a:gd name="T5" fmla="*/ 20 h 79"/>
                <a:gd name="T6" fmla="*/ 57 w 89"/>
                <a:gd name="T7" fmla="*/ 57 h 79"/>
                <a:gd name="T8" fmla="*/ 56 w 89"/>
                <a:gd name="T9" fmla="*/ 10 h 79"/>
                <a:gd name="T10" fmla="*/ 42 w 89"/>
                <a:gd name="T11" fmla="*/ 9 h 79"/>
                <a:gd name="T12" fmla="*/ 44 w 89"/>
                <a:gd name="T13" fmla="*/ 53 h 79"/>
                <a:gd name="T14" fmla="*/ 29 w 89"/>
                <a:gd name="T15" fmla="*/ 0 h 79"/>
                <a:gd name="T16" fmla="*/ 0 w 89"/>
                <a:gd name="T17" fmla="*/ 9 h 79"/>
                <a:gd name="T18" fmla="*/ 23 w 89"/>
                <a:gd name="T19" fmla="*/ 73 h 79"/>
                <a:gd name="T20" fmla="*/ 75 w 89"/>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9">
                  <a:moveTo>
                    <a:pt x="75" y="79"/>
                  </a:moveTo>
                  <a:lnTo>
                    <a:pt x="89" y="36"/>
                  </a:lnTo>
                  <a:lnTo>
                    <a:pt x="63" y="20"/>
                  </a:lnTo>
                  <a:lnTo>
                    <a:pt x="57" y="57"/>
                  </a:lnTo>
                  <a:lnTo>
                    <a:pt x="56" y="10"/>
                  </a:lnTo>
                  <a:lnTo>
                    <a:pt x="42" y="9"/>
                  </a:lnTo>
                  <a:lnTo>
                    <a:pt x="44" y="53"/>
                  </a:lnTo>
                  <a:lnTo>
                    <a:pt x="29" y="0"/>
                  </a:lnTo>
                  <a:lnTo>
                    <a:pt x="0" y="9"/>
                  </a:lnTo>
                  <a:lnTo>
                    <a:pt x="23" y="73"/>
                  </a:lnTo>
                  <a:lnTo>
                    <a:pt x="75" y="79"/>
                  </a:lnTo>
                  <a:close/>
                </a:path>
              </a:pathLst>
            </a:custGeom>
            <a:grpFill/>
            <a:ln>
              <a:noFill/>
            </a:ln>
          </p:spPr>
          <p:txBody>
            <a:bodyPr vert="horz" wrap="square" lIns="121920" tIns="60960" rIns="121920" bIns="60960" numCol="1" anchor="t" anchorCtr="0" compatLnSpc="1"/>
            <a:lstStyle/>
            <a:p>
              <a:endParaRPr lang="zh-CN" altLang="en-US" b="1"/>
            </a:p>
          </p:txBody>
        </p:sp>
        <p:sp>
          <p:nvSpPr>
            <p:cNvPr id="143" name="Freeform 14"/>
            <p:cNvSpPr>
              <a:spLocks noEditPoints="1"/>
            </p:cNvSpPr>
            <p:nvPr/>
          </p:nvSpPr>
          <p:spPr bwMode="auto">
            <a:xfrm>
              <a:off x="944563" y="4030664"/>
              <a:ext cx="392112" cy="287337"/>
            </a:xfrm>
            <a:custGeom>
              <a:avLst/>
              <a:gdLst>
                <a:gd name="T0" fmla="*/ 285 w 294"/>
                <a:gd name="T1" fmla="*/ 204 h 215"/>
                <a:gd name="T2" fmla="*/ 261 w 294"/>
                <a:gd name="T3" fmla="*/ 190 h 215"/>
                <a:gd name="T4" fmla="*/ 266 w 294"/>
                <a:gd name="T5" fmla="*/ 153 h 215"/>
                <a:gd name="T6" fmla="*/ 256 w 294"/>
                <a:gd name="T7" fmla="*/ 139 h 215"/>
                <a:gd name="T8" fmla="*/ 266 w 294"/>
                <a:gd name="T9" fmla="*/ 133 h 215"/>
                <a:gd name="T10" fmla="*/ 242 w 294"/>
                <a:gd name="T11" fmla="*/ 60 h 215"/>
                <a:gd name="T12" fmla="*/ 230 w 294"/>
                <a:gd name="T13" fmla="*/ 55 h 215"/>
                <a:gd name="T14" fmla="*/ 229 w 294"/>
                <a:gd name="T15" fmla="*/ 43 h 215"/>
                <a:gd name="T16" fmla="*/ 187 w 294"/>
                <a:gd name="T17" fmla="*/ 4 h 215"/>
                <a:gd name="T18" fmla="*/ 99 w 294"/>
                <a:gd name="T19" fmla="*/ 0 h 215"/>
                <a:gd name="T20" fmla="*/ 46 w 294"/>
                <a:gd name="T21" fmla="*/ 73 h 215"/>
                <a:gd name="T22" fmla="*/ 55 w 294"/>
                <a:gd name="T23" fmla="*/ 80 h 215"/>
                <a:gd name="T24" fmla="*/ 40 w 294"/>
                <a:gd name="T25" fmla="*/ 85 h 215"/>
                <a:gd name="T26" fmla="*/ 29 w 294"/>
                <a:gd name="T27" fmla="*/ 197 h 215"/>
                <a:gd name="T28" fmla="*/ 5 w 294"/>
                <a:gd name="T29" fmla="*/ 200 h 215"/>
                <a:gd name="T30" fmla="*/ 0 w 294"/>
                <a:gd name="T31" fmla="*/ 215 h 215"/>
                <a:gd name="T32" fmla="*/ 294 w 294"/>
                <a:gd name="T33" fmla="*/ 215 h 215"/>
                <a:gd name="T34" fmla="*/ 285 w 294"/>
                <a:gd name="T35" fmla="*/ 204 h 215"/>
                <a:gd name="T36" fmla="*/ 177 w 294"/>
                <a:gd name="T37" fmla="*/ 161 h 215"/>
                <a:gd name="T38" fmla="*/ 153 w 294"/>
                <a:gd name="T39" fmla="*/ 173 h 215"/>
                <a:gd name="T40" fmla="*/ 153 w 294"/>
                <a:gd name="T41" fmla="*/ 184 h 215"/>
                <a:gd name="T42" fmla="*/ 139 w 294"/>
                <a:gd name="T43" fmla="*/ 184 h 215"/>
                <a:gd name="T44" fmla="*/ 139 w 294"/>
                <a:gd name="T45" fmla="*/ 172 h 215"/>
                <a:gd name="T46" fmla="*/ 117 w 294"/>
                <a:gd name="T47" fmla="*/ 163 h 215"/>
                <a:gd name="T48" fmla="*/ 107 w 294"/>
                <a:gd name="T49" fmla="*/ 133 h 215"/>
                <a:gd name="T50" fmla="*/ 107 w 294"/>
                <a:gd name="T51" fmla="*/ 127 h 215"/>
                <a:gd name="T52" fmla="*/ 139 w 294"/>
                <a:gd name="T53" fmla="*/ 127 h 215"/>
                <a:gd name="T54" fmla="*/ 139 w 294"/>
                <a:gd name="T55" fmla="*/ 135 h 215"/>
                <a:gd name="T56" fmla="*/ 140 w 294"/>
                <a:gd name="T57" fmla="*/ 150 h 215"/>
                <a:gd name="T58" fmla="*/ 144 w 294"/>
                <a:gd name="T59" fmla="*/ 153 h 215"/>
                <a:gd name="T60" fmla="*/ 149 w 294"/>
                <a:gd name="T61" fmla="*/ 151 h 215"/>
                <a:gd name="T62" fmla="*/ 150 w 294"/>
                <a:gd name="T63" fmla="*/ 145 h 215"/>
                <a:gd name="T64" fmla="*/ 149 w 294"/>
                <a:gd name="T65" fmla="*/ 130 h 215"/>
                <a:gd name="T66" fmla="*/ 139 w 294"/>
                <a:gd name="T67" fmla="*/ 120 h 215"/>
                <a:gd name="T68" fmla="*/ 119 w 294"/>
                <a:gd name="T69" fmla="*/ 107 h 215"/>
                <a:gd name="T70" fmla="*/ 110 w 294"/>
                <a:gd name="T71" fmla="*/ 95 h 215"/>
                <a:gd name="T72" fmla="*/ 107 w 294"/>
                <a:gd name="T73" fmla="*/ 77 h 215"/>
                <a:gd name="T74" fmla="*/ 115 w 294"/>
                <a:gd name="T75" fmla="*/ 55 h 215"/>
                <a:gd name="T76" fmla="*/ 139 w 294"/>
                <a:gd name="T77" fmla="*/ 45 h 215"/>
                <a:gd name="T78" fmla="*/ 139 w 294"/>
                <a:gd name="T79" fmla="*/ 35 h 215"/>
                <a:gd name="T80" fmla="*/ 153 w 294"/>
                <a:gd name="T81" fmla="*/ 35 h 215"/>
                <a:gd name="T82" fmla="*/ 153 w 294"/>
                <a:gd name="T83" fmla="*/ 45 h 215"/>
                <a:gd name="T84" fmla="*/ 175 w 294"/>
                <a:gd name="T85" fmla="*/ 55 h 215"/>
                <a:gd name="T86" fmla="*/ 182 w 294"/>
                <a:gd name="T87" fmla="*/ 77 h 215"/>
                <a:gd name="T88" fmla="*/ 182 w 294"/>
                <a:gd name="T89" fmla="*/ 83 h 215"/>
                <a:gd name="T90" fmla="*/ 150 w 294"/>
                <a:gd name="T91" fmla="*/ 83 h 215"/>
                <a:gd name="T92" fmla="*/ 150 w 294"/>
                <a:gd name="T93" fmla="*/ 78 h 215"/>
                <a:gd name="T94" fmla="*/ 149 w 294"/>
                <a:gd name="T95" fmla="*/ 67 h 215"/>
                <a:gd name="T96" fmla="*/ 145 w 294"/>
                <a:gd name="T97" fmla="*/ 64 h 215"/>
                <a:gd name="T98" fmla="*/ 140 w 294"/>
                <a:gd name="T99" fmla="*/ 66 h 215"/>
                <a:gd name="T100" fmla="*/ 139 w 294"/>
                <a:gd name="T101" fmla="*/ 73 h 215"/>
                <a:gd name="T102" fmla="*/ 142 w 294"/>
                <a:gd name="T103" fmla="*/ 83 h 215"/>
                <a:gd name="T104" fmla="*/ 159 w 294"/>
                <a:gd name="T105" fmla="*/ 95 h 215"/>
                <a:gd name="T106" fmla="*/ 175 w 294"/>
                <a:gd name="T107" fmla="*/ 106 h 215"/>
                <a:gd name="T108" fmla="*/ 182 w 294"/>
                <a:gd name="T109" fmla="*/ 117 h 215"/>
                <a:gd name="T110" fmla="*/ 185 w 294"/>
                <a:gd name="T111" fmla="*/ 134 h 215"/>
                <a:gd name="T112" fmla="*/ 177 w 294"/>
                <a:gd name="T113" fmla="*/ 16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15">
                  <a:moveTo>
                    <a:pt x="285" y="204"/>
                  </a:moveTo>
                  <a:cubicBezTo>
                    <a:pt x="277" y="199"/>
                    <a:pt x="269" y="195"/>
                    <a:pt x="261" y="190"/>
                  </a:cubicBezTo>
                  <a:cubicBezTo>
                    <a:pt x="264" y="177"/>
                    <a:pt x="266" y="165"/>
                    <a:pt x="266" y="153"/>
                  </a:cubicBezTo>
                  <a:cubicBezTo>
                    <a:pt x="256" y="139"/>
                    <a:pt x="256" y="139"/>
                    <a:pt x="256" y="139"/>
                  </a:cubicBezTo>
                  <a:cubicBezTo>
                    <a:pt x="266" y="133"/>
                    <a:pt x="266" y="133"/>
                    <a:pt x="266" y="133"/>
                  </a:cubicBezTo>
                  <a:cubicBezTo>
                    <a:pt x="264" y="106"/>
                    <a:pt x="255" y="82"/>
                    <a:pt x="242" y="60"/>
                  </a:cubicBezTo>
                  <a:cubicBezTo>
                    <a:pt x="230" y="55"/>
                    <a:pt x="230" y="55"/>
                    <a:pt x="230" y="55"/>
                  </a:cubicBezTo>
                  <a:cubicBezTo>
                    <a:pt x="229" y="43"/>
                    <a:pt x="229" y="43"/>
                    <a:pt x="229" y="43"/>
                  </a:cubicBezTo>
                  <a:cubicBezTo>
                    <a:pt x="217" y="29"/>
                    <a:pt x="203" y="16"/>
                    <a:pt x="187" y="4"/>
                  </a:cubicBezTo>
                  <a:cubicBezTo>
                    <a:pt x="158" y="3"/>
                    <a:pt x="129" y="1"/>
                    <a:pt x="99" y="0"/>
                  </a:cubicBezTo>
                  <a:cubicBezTo>
                    <a:pt x="78" y="24"/>
                    <a:pt x="60" y="48"/>
                    <a:pt x="46" y="73"/>
                  </a:cubicBezTo>
                  <a:cubicBezTo>
                    <a:pt x="55" y="80"/>
                    <a:pt x="55" y="80"/>
                    <a:pt x="55" y="80"/>
                  </a:cubicBezTo>
                  <a:cubicBezTo>
                    <a:pt x="40" y="85"/>
                    <a:pt x="40" y="85"/>
                    <a:pt x="40" y="85"/>
                  </a:cubicBezTo>
                  <a:cubicBezTo>
                    <a:pt x="24" y="121"/>
                    <a:pt x="18" y="158"/>
                    <a:pt x="29" y="197"/>
                  </a:cubicBezTo>
                  <a:cubicBezTo>
                    <a:pt x="21" y="198"/>
                    <a:pt x="13" y="199"/>
                    <a:pt x="5" y="200"/>
                  </a:cubicBezTo>
                  <a:cubicBezTo>
                    <a:pt x="3" y="205"/>
                    <a:pt x="2" y="210"/>
                    <a:pt x="0" y="215"/>
                  </a:cubicBezTo>
                  <a:cubicBezTo>
                    <a:pt x="98" y="215"/>
                    <a:pt x="196" y="215"/>
                    <a:pt x="294" y="215"/>
                  </a:cubicBezTo>
                  <a:cubicBezTo>
                    <a:pt x="291" y="211"/>
                    <a:pt x="288" y="207"/>
                    <a:pt x="285" y="204"/>
                  </a:cubicBezTo>
                  <a:close/>
                  <a:moveTo>
                    <a:pt x="177" y="161"/>
                  </a:moveTo>
                  <a:cubicBezTo>
                    <a:pt x="172" y="167"/>
                    <a:pt x="164" y="171"/>
                    <a:pt x="153" y="173"/>
                  </a:cubicBezTo>
                  <a:cubicBezTo>
                    <a:pt x="153" y="184"/>
                    <a:pt x="153" y="184"/>
                    <a:pt x="153" y="184"/>
                  </a:cubicBezTo>
                  <a:cubicBezTo>
                    <a:pt x="139" y="184"/>
                    <a:pt x="139" y="184"/>
                    <a:pt x="139" y="184"/>
                  </a:cubicBezTo>
                  <a:cubicBezTo>
                    <a:pt x="139" y="172"/>
                    <a:pt x="139" y="172"/>
                    <a:pt x="139" y="172"/>
                  </a:cubicBezTo>
                  <a:cubicBezTo>
                    <a:pt x="130" y="171"/>
                    <a:pt x="123" y="168"/>
                    <a:pt x="117" y="163"/>
                  </a:cubicBezTo>
                  <a:cubicBezTo>
                    <a:pt x="110" y="157"/>
                    <a:pt x="107" y="147"/>
                    <a:pt x="107" y="133"/>
                  </a:cubicBezTo>
                  <a:cubicBezTo>
                    <a:pt x="107" y="127"/>
                    <a:pt x="107" y="127"/>
                    <a:pt x="107" y="127"/>
                  </a:cubicBezTo>
                  <a:cubicBezTo>
                    <a:pt x="139" y="127"/>
                    <a:pt x="139" y="127"/>
                    <a:pt x="139" y="127"/>
                  </a:cubicBezTo>
                  <a:cubicBezTo>
                    <a:pt x="139" y="135"/>
                    <a:pt x="139" y="135"/>
                    <a:pt x="139" y="135"/>
                  </a:cubicBezTo>
                  <a:cubicBezTo>
                    <a:pt x="139" y="143"/>
                    <a:pt x="139" y="148"/>
                    <a:pt x="140" y="150"/>
                  </a:cubicBezTo>
                  <a:cubicBezTo>
                    <a:pt x="140" y="152"/>
                    <a:pt x="142" y="153"/>
                    <a:pt x="144" y="153"/>
                  </a:cubicBezTo>
                  <a:cubicBezTo>
                    <a:pt x="146" y="153"/>
                    <a:pt x="148" y="153"/>
                    <a:pt x="149" y="151"/>
                  </a:cubicBezTo>
                  <a:cubicBezTo>
                    <a:pt x="150" y="150"/>
                    <a:pt x="150" y="148"/>
                    <a:pt x="150" y="145"/>
                  </a:cubicBezTo>
                  <a:cubicBezTo>
                    <a:pt x="150" y="138"/>
                    <a:pt x="150" y="133"/>
                    <a:pt x="149" y="130"/>
                  </a:cubicBezTo>
                  <a:cubicBezTo>
                    <a:pt x="148" y="127"/>
                    <a:pt x="145" y="123"/>
                    <a:pt x="139" y="120"/>
                  </a:cubicBezTo>
                  <a:cubicBezTo>
                    <a:pt x="129" y="114"/>
                    <a:pt x="123" y="109"/>
                    <a:pt x="119" y="107"/>
                  </a:cubicBezTo>
                  <a:cubicBezTo>
                    <a:pt x="116" y="104"/>
                    <a:pt x="113" y="100"/>
                    <a:pt x="110" y="95"/>
                  </a:cubicBezTo>
                  <a:cubicBezTo>
                    <a:pt x="108" y="90"/>
                    <a:pt x="107" y="84"/>
                    <a:pt x="107" y="77"/>
                  </a:cubicBezTo>
                  <a:cubicBezTo>
                    <a:pt x="107" y="68"/>
                    <a:pt x="109" y="61"/>
                    <a:pt x="115" y="55"/>
                  </a:cubicBezTo>
                  <a:cubicBezTo>
                    <a:pt x="120" y="50"/>
                    <a:pt x="128" y="47"/>
                    <a:pt x="139" y="45"/>
                  </a:cubicBezTo>
                  <a:cubicBezTo>
                    <a:pt x="139" y="35"/>
                    <a:pt x="139" y="35"/>
                    <a:pt x="139" y="35"/>
                  </a:cubicBezTo>
                  <a:cubicBezTo>
                    <a:pt x="153" y="35"/>
                    <a:pt x="153" y="35"/>
                    <a:pt x="153" y="35"/>
                  </a:cubicBezTo>
                  <a:cubicBezTo>
                    <a:pt x="153" y="45"/>
                    <a:pt x="153" y="45"/>
                    <a:pt x="153" y="45"/>
                  </a:cubicBezTo>
                  <a:cubicBezTo>
                    <a:pt x="163" y="47"/>
                    <a:pt x="170" y="50"/>
                    <a:pt x="175" y="55"/>
                  </a:cubicBezTo>
                  <a:cubicBezTo>
                    <a:pt x="180" y="60"/>
                    <a:pt x="182" y="68"/>
                    <a:pt x="182" y="77"/>
                  </a:cubicBezTo>
                  <a:cubicBezTo>
                    <a:pt x="182" y="78"/>
                    <a:pt x="182" y="80"/>
                    <a:pt x="182" y="83"/>
                  </a:cubicBezTo>
                  <a:cubicBezTo>
                    <a:pt x="150" y="83"/>
                    <a:pt x="150" y="83"/>
                    <a:pt x="150" y="83"/>
                  </a:cubicBezTo>
                  <a:cubicBezTo>
                    <a:pt x="150" y="78"/>
                    <a:pt x="150" y="78"/>
                    <a:pt x="150" y="78"/>
                  </a:cubicBezTo>
                  <a:cubicBezTo>
                    <a:pt x="150" y="72"/>
                    <a:pt x="150" y="68"/>
                    <a:pt x="149" y="67"/>
                  </a:cubicBezTo>
                  <a:cubicBezTo>
                    <a:pt x="149" y="65"/>
                    <a:pt x="147" y="64"/>
                    <a:pt x="145" y="64"/>
                  </a:cubicBezTo>
                  <a:cubicBezTo>
                    <a:pt x="143" y="64"/>
                    <a:pt x="141" y="65"/>
                    <a:pt x="140" y="66"/>
                  </a:cubicBezTo>
                  <a:cubicBezTo>
                    <a:pt x="139" y="68"/>
                    <a:pt x="139" y="70"/>
                    <a:pt x="139" y="73"/>
                  </a:cubicBezTo>
                  <a:cubicBezTo>
                    <a:pt x="139" y="78"/>
                    <a:pt x="140" y="81"/>
                    <a:pt x="142" y="83"/>
                  </a:cubicBezTo>
                  <a:cubicBezTo>
                    <a:pt x="144" y="85"/>
                    <a:pt x="149" y="89"/>
                    <a:pt x="159" y="95"/>
                  </a:cubicBezTo>
                  <a:cubicBezTo>
                    <a:pt x="167" y="100"/>
                    <a:pt x="172" y="103"/>
                    <a:pt x="175" y="106"/>
                  </a:cubicBezTo>
                  <a:cubicBezTo>
                    <a:pt x="178" y="109"/>
                    <a:pt x="180" y="112"/>
                    <a:pt x="182" y="117"/>
                  </a:cubicBezTo>
                  <a:cubicBezTo>
                    <a:pt x="184" y="122"/>
                    <a:pt x="185" y="127"/>
                    <a:pt x="185" y="134"/>
                  </a:cubicBezTo>
                  <a:cubicBezTo>
                    <a:pt x="185" y="146"/>
                    <a:pt x="183" y="154"/>
                    <a:pt x="177" y="161"/>
                  </a:cubicBezTo>
                  <a:close/>
                </a:path>
              </a:pathLst>
            </a:custGeom>
            <a:grpFill/>
            <a:ln>
              <a:noFill/>
            </a:ln>
          </p:spPr>
          <p:txBody>
            <a:bodyPr vert="horz" wrap="square" lIns="121920" tIns="60960" rIns="121920" bIns="60960" numCol="1" anchor="t" anchorCtr="0" compatLnSpc="1"/>
            <a:lstStyle/>
            <a:p>
              <a:endParaRPr lang="zh-CN" altLang="en-US" b="1"/>
            </a:p>
          </p:txBody>
        </p:sp>
      </p:grpSp>
      <p:sp>
        <p:nvSpPr>
          <p:cNvPr id="144" name="Freeform 15"/>
          <p:cNvSpPr>
            <a:spLocks noEditPoints="1"/>
          </p:cNvSpPr>
          <p:nvPr/>
        </p:nvSpPr>
        <p:spPr bwMode="auto">
          <a:xfrm>
            <a:off x="10782085" y="1126747"/>
            <a:ext cx="397367" cy="318213"/>
          </a:xfrm>
          <a:custGeom>
            <a:avLst/>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accent1"/>
          </a:solidFill>
          <a:ln>
            <a:noFill/>
          </a:ln>
        </p:spPr>
        <p:txBody>
          <a:bodyPr vert="horz" wrap="square" lIns="121908" tIns="60954" rIns="121908" bIns="60954" numCol="1" anchor="t" anchorCtr="0" compatLnSpc="1"/>
          <a:lstStyle/>
          <a:p>
            <a:endParaRPr lang="zh-CN" altLang="en-US" b="1"/>
          </a:p>
        </p:txBody>
      </p:sp>
      <p:sp>
        <p:nvSpPr>
          <p:cNvPr id="145" name="Freeform 17"/>
          <p:cNvSpPr>
            <a:spLocks noEditPoints="1"/>
          </p:cNvSpPr>
          <p:nvPr/>
        </p:nvSpPr>
        <p:spPr bwMode="auto">
          <a:xfrm>
            <a:off x="10780112" y="2777094"/>
            <a:ext cx="401313" cy="335612"/>
          </a:xfrm>
          <a:custGeom>
            <a:avLst/>
            <a:gdLst>
              <a:gd name="T0" fmla="*/ 80 w 349"/>
              <a:gd name="T1" fmla="*/ 247 h 290"/>
              <a:gd name="T2" fmla="*/ 111 w 349"/>
              <a:gd name="T3" fmla="*/ 247 h 290"/>
              <a:gd name="T4" fmla="*/ 111 w 349"/>
              <a:gd name="T5" fmla="*/ 232 h 290"/>
              <a:gd name="T6" fmla="*/ 153 w 349"/>
              <a:gd name="T7" fmla="*/ 232 h 290"/>
              <a:gd name="T8" fmla="*/ 153 w 349"/>
              <a:gd name="T9" fmla="*/ 44 h 290"/>
              <a:gd name="T10" fmla="*/ 76 w 349"/>
              <a:gd name="T11" fmla="*/ 61 h 290"/>
              <a:gd name="T12" fmla="*/ 78 w 349"/>
              <a:gd name="T13" fmla="*/ 69 h 290"/>
              <a:gd name="T14" fmla="*/ 76 w 349"/>
              <a:gd name="T15" fmla="*/ 77 h 290"/>
              <a:gd name="T16" fmla="*/ 121 w 349"/>
              <a:gd name="T17" fmla="*/ 155 h 290"/>
              <a:gd name="T18" fmla="*/ 125 w 349"/>
              <a:gd name="T19" fmla="*/ 155 h 290"/>
              <a:gd name="T20" fmla="*/ 2 w 349"/>
              <a:gd name="T21" fmla="*/ 155 h 290"/>
              <a:gd name="T22" fmla="*/ 6 w 349"/>
              <a:gd name="T23" fmla="*/ 155 h 290"/>
              <a:gd name="T24" fmla="*/ 6 w 349"/>
              <a:gd name="T25" fmla="*/ 155 h 290"/>
              <a:gd name="T26" fmla="*/ 52 w 349"/>
              <a:gd name="T27" fmla="*/ 77 h 290"/>
              <a:gd name="T28" fmla="*/ 50 w 349"/>
              <a:gd name="T29" fmla="*/ 69 h 290"/>
              <a:gd name="T30" fmla="*/ 62 w 349"/>
              <a:gd name="T31" fmla="*/ 55 h 290"/>
              <a:gd name="T32" fmla="*/ 62 w 349"/>
              <a:gd name="T33" fmla="*/ 51 h 290"/>
              <a:gd name="T34" fmla="*/ 155 w 349"/>
              <a:gd name="T35" fmla="*/ 17 h 290"/>
              <a:gd name="T36" fmla="*/ 170 w 349"/>
              <a:gd name="T37" fmla="*/ 2 h 290"/>
              <a:gd name="T38" fmla="*/ 190 w 349"/>
              <a:gd name="T39" fmla="*/ 9 h 290"/>
              <a:gd name="T40" fmla="*/ 288 w 349"/>
              <a:gd name="T41" fmla="*/ 1 h 290"/>
              <a:gd name="T42" fmla="*/ 290 w 349"/>
              <a:gd name="T43" fmla="*/ 4 h 290"/>
              <a:gd name="T44" fmla="*/ 302 w 349"/>
              <a:gd name="T45" fmla="*/ 18 h 290"/>
              <a:gd name="T46" fmla="*/ 300 w 349"/>
              <a:gd name="T47" fmla="*/ 26 h 290"/>
              <a:gd name="T48" fmla="*/ 344 w 349"/>
              <a:gd name="T49" fmla="*/ 104 h 290"/>
              <a:gd name="T50" fmla="*/ 349 w 349"/>
              <a:gd name="T51" fmla="*/ 104 h 290"/>
              <a:gd name="T52" fmla="*/ 226 w 349"/>
              <a:gd name="T53" fmla="*/ 104 h 290"/>
              <a:gd name="T54" fmla="*/ 230 w 349"/>
              <a:gd name="T55" fmla="*/ 104 h 290"/>
              <a:gd name="T56" fmla="*/ 230 w 349"/>
              <a:gd name="T57" fmla="*/ 104 h 290"/>
              <a:gd name="T58" fmla="*/ 276 w 349"/>
              <a:gd name="T59" fmla="*/ 26 h 290"/>
              <a:gd name="T60" fmla="*/ 273 w 349"/>
              <a:gd name="T61" fmla="*/ 18 h 290"/>
              <a:gd name="T62" fmla="*/ 274 w 349"/>
              <a:gd name="T63" fmla="*/ 17 h 290"/>
              <a:gd name="T64" fmla="*/ 196 w 349"/>
              <a:gd name="T65" fmla="*/ 34 h 290"/>
              <a:gd name="T66" fmla="*/ 196 w 349"/>
              <a:gd name="T67" fmla="*/ 232 h 290"/>
              <a:gd name="T68" fmla="*/ 235 w 349"/>
              <a:gd name="T69" fmla="*/ 232 h 290"/>
              <a:gd name="T70" fmla="*/ 235 w 349"/>
              <a:gd name="T71" fmla="*/ 247 h 290"/>
              <a:gd name="T72" fmla="*/ 265 w 349"/>
              <a:gd name="T73" fmla="*/ 247 h 290"/>
              <a:gd name="T74" fmla="*/ 265 w 349"/>
              <a:gd name="T75" fmla="*/ 290 h 290"/>
              <a:gd name="T76" fmla="*/ 80 w 349"/>
              <a:gd name="T77" fmla="*/ 290 h 290"/>
              <a:gd name="T78" fmla="*/ 80 w 349"/>
              <a:gd name="T79" fmla="*/ 247 h 290"/>
              <a:gd name="T80" fmla="*/ 292 w 349"/>
              <a:gd name="T81" fmla="*/ 32 h 290"/>
              <a:gd name="T82" fmla="*/ 288 w 349"/>
              <a:gd name="T83" fmla="*/ 33 h 290"/>
              <a:gd name="T84" fmla="*/ 284 w 349"/>
              <a:gd name="T85" fmla="*/ 32 h 290"/>
              <a:gd name="T86" fmla="*/ 241 w 349"/>
              <a:gd name="T87" fmla="*/ 104 h 290"/>
              <a:gd name="T88" fmla="*/ 333 w 349"/>
              <a:gd name="T89" fmla="*/ 104 h 290"/>
              <a:gd name="T90" fmla="*/ 292 w 349"/>
              <a:gd name="T91" fmla="*/ 32 h 290"/>
              <a:gd name="T92" fmla="*/ 68 w 349"/>
              <a:gd name="T93" fmla="*/ 83 h 290"/>
              <a:gd name="T94" fmla="*/ 64 w 349"/>
              <a:gd name="T95" fmla="*/ 83 h 290"/>
              <a:gd name="T96" fmla="*/ 60 w 349"/>
              <a:gd name="T97" fmla="*/ 83 h 290"/>
              <a:gd name="T98" fmla="*/ 17 w 349"/>
              <a:gd name="T99" fmla="*/ 155 h 290"/>
              <a:gd name="T100" fmla="*/ 110 w 349"/>
              <a:gd name="T101" fmla="*/ 155 h 290"/>
              <a:gd name="T102" fmla="*/ 68 w 349"/>
              <a:gd name="T103" fmla="*/ 8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290">
                <a:moveTo>
                  <a:pt x="80" y="247"/>
                </a:moveTo>
                <a:cubicBezTo>
                  <a:pt x="111" y="247"/>
                  <a:pt x="111" y="247"/>
                  <a:pt x="111" y="247"/>
                </a:cubicBezTo>
                <a:cubicBezTo>
                  <a:pt x="111" y="232"/>
                  <a:pt x="111" y="232"/>
                  <a:pt x="111" y="232"/>
                </a:cubicBezTo>
                <a:cubicBezTo>
                  <a:pt x="153" y="232"/>
                  <a:pt x="153" y="232"/>
                  <a:pt x="153" y="232"/>
                </a:cubicBezTo>
                <a:cubicBezTo>
                  <a:pt x="153" y="44"/>
                  <a:pt x="153" y="44"/>
                  <a:pt x="153" y="44"/>
                </a:cubicBezTo>
                <a:cubicBezTo>
                  <a:pt x="76" y="61"/>
                  <a:pt x="76" y="61"/>
                  <a:pt x="76" y="61"/>
                </a:cubicBezTo>
                <a:cubicBezTo>
                  <a:pt x="78" y="63"/>
                  <a:pt x="78" y="66"/>
                  <a:pt x="78" y="69"/>
                </a:cubicBezTo>
                <a:cubicBezTo>
                  <a:pt x="78" y="72"/>
                  <a:pt x="78" y="75"/>
                  <a:pt x="76" y="77"/>
                </a:cubicBezTo>
                <a:cubicBezTo>
                  <a:pt x="121" y="155"/>
                  <a:pt x="121" y="155"/>
                  <a:pt x="121" y="155"/>
                </a:cubicBezTo>
                <a:cubicBezTo>
                  <a:pt x="125" y="155"/>
                  <a:pt x="125" y="155"/>
                  <a:pt x="125" y="155"/>
                </a:cubicBezTo>
                <a:cubicBezTo>
                  <a:pt x="123" y="201"/>
                  <a:pt x="0" y="200"/>
                  <a:pt x="2" y="155"/>
                </a:cubicBezTo>
                <a:cubicBezTo>
                  <a:pt x="6" y="155"/>
                  <a:pt x="6" y="155"/>
                  <a:pt x="6" y="155"/>
                </a:cubicBezTo>
                <a:cubicBezTo>
                  <a:pt x="6" y="155"/>
                  <a:pt x="6" y="155"/>
                  <a:pt x="6" y="155"/>
                </a:cubicBezTo>
                <a:cubicBezTo>
                  <a:pt x="52" y="77"/>
                  <a:pt x="52" y="77"/>
                  <a:pt x="52" y="77"/>
                </a:cubicBezTo>
                <a:cubicBezTo>
                  <a:pt x="51" y="75"/>
                  <a:pt x="50" y="72"/>
                  <a:pt x="50" y="69"/>
                </a:cubicBezTo>
                <a:cubicBezTo>
                  <a:pt x="50" y="62"/>
                  <a:pt x="55" y="56"/>
                  <a:pt x="62" y="55"/>
                </a:cubicBezTo>
                <a:cubicBezTo>
                  <a:pt x="62" y="51"/>
                  <a:pt x="62" y="51"/>
                  <a:pt x="62" y="51"/>
                </a:cubicBezTo>
                <a:cubicBezTo>
                  <a:pt x="155" y="17"/>
                  <a:pt x="155" y="17"/>
                  <a:pt x="155" y="17"/>
                </a:cubicBezTo>
                <a:cubicBezTo>
                  <a:pt x="156" y="10"/>
                  <a:pt x="162" y="4"/>
                  <a:pt x="170" y="2"/>
                </a:cubicBezTo>
                <a:cubicBezTo>
                  <a:pt x="178" y="0"/>
                  <a:pt x="186" y="3"/>
                  <a:pt x="190" y="9"/>
                </a:cubicBezTo>
                <a:cubicBezTo>
                  <a:pt x="288" y="1"/>
                  <a:pt x="288" y="1"/>
                  <a:pt x="288" y="1"/>
                </a:cubicBezTo>
                <a:cubicBezTo>
                  <a:pt x="290" y="4"/>
                  <a:pt x="290" y="4"/>
                  <a:pt x="290" y="4"/>
                </a:cubicBezTo>
                <a:cubicBezTo>
                  <a:pt x="297" y="5"/>
                  <a:pt x="302" y="11"/>
                  <a:pt x="302" y="18"/>
                </a:cubicBezTo>
                <a:cubicBezTo>
                  <a:pt x="302" y="21"/>
                  <a:pt x="301" y="24"/>
                  <a:pt x="300" y="26"/>
                </a:cubicBezTo>
                <a:cubicBezTo>
                  <a:pt x="344" y="104"/>
                  <a:pt x="344" y="104"/>
                  <a:pt x="344" y="104"/>
                </a:cubicBezTo>
                <a:cubicBezTo>
                  <a:pt x="349" y="104"/>
                  <a:pt x="349" y="104"/>
                  <a:pt x="349" y="104"/>
                </a:cubicBezTo>
                <a:cubicBezTo>
                  <a:pt x="347" y="150"/>
                  <a:pt x="224" y="150"/>
                  <a:pt x="226" y="104"/>
                </a:cubicBezTo>
                <a:cubicBezTo>
                  <a:pt x="230" y="104"/>
                  <a:pt x="230" y="104"/>
                  <a:pt x="230" y="104"/>
                </a:cubicBezTo>
                <a:cubicBezTo>
                  <a:pt x="230" y="104"/>
                  <a:pt x="230" y="104"/>
                  <a:pt x="230" y="104"/>
                </a:cubicBezTo>
                <a:cubicBezTo>
                  <a:pt x="276" y="26"/>
                  <a:pt x="276" y="26"/>
                  <a:pt x="276" y="26"/>
                </a:cubicBezTo>
                <a:cubicBezTo>
                  <a:pt x="274" y="24"/>
                  <a:pt x="273" y="21"/>
                  <a:pt x="273" y="18"/>
                </a:cubicBezTo>
                <a:cubicBezTo>
                  <a:pt x="273" y="18"/>
                  <a:pt x="273" y="17"/>
                  <a:pt x="274" y="17"/>
                </a:cubicBezTo>
                <a:cubicBezTo>
                  <a:pt x="196" y="34"/>
                  <a:pt x="196" y="34"/>
                  <a:pt x="196" y="34"/>
                </a:cubicBezTo>
                <a:cubicBezTo>
                  <a:pt x="196" y="232"/>
                  <a:pt x="196" y="232"/>
                  <a:pt x="196" y="232"/>
                </a:cubicBezTo>
                <a:cubicBezTo>
                  <a:pt x="235" y="232"/>
                  <a:pt x="235" y="232"/>
                  <a:pt x="235" y="232"/>
                </a:cubicBezTo>
                <a:cubicBezTo>
                  <a:pt x="235" y="247"/>
                  <a:pt x="235" y="247"/>
                  <a:pt x="235" y="247"/>
                </a:cubicBezTo>
                <a:cubicBezTo>
                  <a:pt x="265" y="247"/>
                  <a:pt x="265" y="247"/>
                  <a:pt x="265" y="247"/>
                </a:cubicBezTo>
                <a:cubicBezTo>
                  <a:pt x="265" y="290"/>
                  <a:pt x="265" y="290"/>
                  <a:pt x="265" y="290"/>
                </a:cubicBezTo>
                <a:cubicBezTo>
                  <a:pt x="80" y="290"/>
                  <a:pt x="80" y="290"/>
                  <a:pt x="80" y="290"/>
                </a:cubicBezTo>
                <a:cubicBezTo>
                  <a:pt x="80" y="247"/>
                  <a:pt x="80" y="247"/>
                  <a:pt x="80" y="247"/>
                </a:cubicBezTo>
                <a:close/>
                <a:moveTo>
                  <a:pt x="292" y="32"/>
                </a:moveTo>
                <a:cubicBezTo>
                  <a:pt x="291" y="32"/>
                  <a:pt x="289" y="33"/>
                  <a:pt x="288" y="33"/>
                </a:cubicBezTo>
                <a:cubicBezTo>
                  <a:pt x="286" y="33"/>
                  <a:pt x="285" y="32"/>
                  <a:pt x="284" y="32"/>
                </a:cubicBezTo>
                <a:cubicBezTo>
                  <a:pt x="241" y="104"/>
                  <a:pt x="241" y="104"/>
                  <a:pt x="241" y="104"/>
                </a:cubicBezTo>
                <a:cubicBezTo>
                  <a:pt x="333" y="104"/>
                  <a:pt x="333" y="104"/>
                  <a:pt x="333" y="104"/>
                </a:cubicBezTo>
                <a:cubicBezTo>
                  <a:pt x="292" y="32"/>
                  <a:pt x="292" y="32"/>
                  <a:pt x="292" y="32"/>
                </a:cubicBezTo>
                <a:close/>
                <a:moveTo>
                  <a:pt x="68" y="83"/>
                </a:moveTo>
                <a:cubicBezTo>
                  <a:pt x="67" y="83"/>
                  <a:pt x="65" y="83"/>
                  <a:pt x="64" y="83"/>
                </a:cubicBezTo>
                <a:cubicBezTo>
                  <a:pt x="63" y="83"/>
                  <a:pt x="61" y="83"/>
                  <a:pt x="60" y="83"/>
                </a:cubicBezTo>
                <a:cubicBezTo>
                  <a:pt x="17" y="155"/>
                  <a:pt x="17" y="155"/>
                  <a:pt x="17" y="155"/>
                </a:cubicBezTo>
                <a:cubicBezTo>
                  <a:pt x="110" y="155"/>
                  <a:pt x="110" y="155"/>
                  <a:pt x="110" y="155"/>
                </a:cubicBezTo>
                <a:lnTo>
                  <a:pt x="68" y="83"/>
                </a:lnTo>
                <a:close/>
              </a:path>
            </a:pathLst>
          </a:custGeom>
          <a:solidFill>
            <a:schemeClr val="accent3"/>
          </a:solidFill>
          <a:ln>
            <a:noFill/>
          </a:ln>
        </p:spPr>
        <p:txBody>
          <a:bodyPr vert="horz" wrap="square" lIns="121908" tIns="60954" rIns="121908" bIns="60954" numCol="1" anchor="t" anchorCtr="0" compatLnSpc="1"/>
          <a:lstStyle/>
          <a:p>
            <a:endParaRPr lang="zh-CN" altLang="en-US" b="1"/>
          </a:p>
        </p:txBody>
      </p:sp>
      <p:pic>
        <p:nvPicPr>
          <p:cNvPr id="4" name="图片 3"/>
          <p:cNvPicPr>
            <a:picLocks noChangeAspect="1"/>
          </p:cNvPicPr>
          <p:nvPr/>
        </p:nvPicPr>
        <p:blipFill>
          <a:blip r:embed="rId1" cstate="email"/>
          <a:stretch>
            <a:fillRect/>
          </a:stretch>
        </p:blipFill>
        <p:spPr>
          <a:xfrm>
            <a:off x="-885275" y="309282"/>
            <a:ext cx="3975174" cy="6241024"/>
          </a:xfrm>
          <a:prstGeom prst="rect">
            <a:avLst/>
          </a:prstGeom>
          <a:effectLst>
            <a:reflection blurRad="6350" stA="52000" endA="300" endPos="35000" dir="5400000" sy="-100000" algn="bl" rotWithShape="0"/>
          </a:effectLst>
        </p:spPr>
      </p:pic>
      <p:sp>
        <p:nvSpPr>
          <p:cNvPr id="2" name="五边形 1"/>
          <p:cNvSpPr/>
          <p:nvPr/>
        </p:nvSpPr>
        <p:spPr>
          <a:xfrm flipH="1">
            <a:off x="6919908" y="4267260"/>
            <a:ext cx="4703910" cy="67921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p>
            <a:pPr algn="ctr"/>
            <a:endParaRPr lang="zh-CN" altLang="en-US" b="1"/>
          </a:p>
        </p:txBody>
      </p:sp>
      <p:sp>
        <p:nvSpPr>
          <p:cNvPr id="3" name="五边形 2"/>
          <p:cNvSpPr/>
          <p:nvPr/>
        </p:nvSpPr>
        <p:spPr>
          <a:xfrm flipH="1">
            <a:off x="6919908" y="5091524"/>
            <a:ext cx="4703910" cy="67921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p>
            <a:pPr algn="ctr"/>
            <a:endParaRPr lang="zh-CN" altLang="en-US" b="1"/>
          </a:p>
        </p:txBody>
      </p:sp>
      <p:sp>
        <p:nvSpPr>
          <p:cNvPr id="5" name="五边形 4"/>
          <p:cNvSpPr/>
          <p:nvPr/>
        </p:nvSpPr>
        <p:spPr>
          <a:xfrm flipH="1">
            <a:off x="6919908" y="5915787"/>
            <a:ext cx="4703910" cy="67921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p>
            <a:pPr algn="ctr"/>
            <a:endParaRPr lang="zh-CN" altLang="en-US" b="1"/>
          </a:p>
        </p:txBody>
      </p:sp>
      <p:sp>
        <p:nvSpPr>
          <p:cNvPr id="6" name="文本框 9"/>
          <p:cNvSpPr txBox="1"/>
          <p:nvPr/>
        </p:nvSpPr>
        <p:spPr>
          <a:xfrm>
            <a:off x="7880924" y="4401688"/>
            <a:ext cx="2886683" cy="553720"/>
          </a:xfrm>
          <a:prstGeom prst="rect">
            <a:avLst/>
          </a:prstGeom>
          <a:noFill/>
        </p:spPr>
        <p:txBody>
          <a:bodyPr wrap="square" lIns="0" tIns="0" rIns="0" bIns="0" rtlCol="0">
            <a:spAutoFit/>
          </a:bodyPr>
          <a:p>
            <a:pPr marL="0" lvl="1"/>
            <a:r>
              <a:rPr lang="zh-CN" altLang="en-US" sz="3600" b="1">
                <a:latin typeface="微软雅黑" panose="020B0503020204020204" pitchFamily="34" charset="-122"/>
                <a:ea typeface="微软雅黑" panose="020B0503020204020204" pitchFamily="34" charset="-122"/>
              </a:rPr>
              <a:t>跟进</a:t>
            </a:r>
            <a:endParaRPr lang="zh-CN" altLang="en-US" sz="3600" b="1">
              <a:latin typeface="微软雅黑" panose="020B0503020204020204" pitchFamily="34" charset="-122"/>
              <a:ea typeface="微软雅黑" panose="020B0503020204020204" pitchFamily="34" charset="-122"/>
            </a:endParaRPr>
          </a:p>
        </p:txBody>
      </p:sp>
      <p:sp>
        <p:nvSpPr>
          <p:cNvPr id="7" name="文本框 9"/>
          <p:cNvSpPr txBox="1"/>
          <p:nvPr/>
        </p:nvSpPr>
        <p:spPr>
          <a:xfrm>
            <a:off x="7880924" y="5225949"/>
            <a:ext cx="2886683" cy="553720"/>
          </a:xfrm>
          <a:prstGeom prst="rect">
            <a:avLst/>
          </a:prstGeom>
          <a:noFill/>
        </p:spPr>
        <p:txBody>
          <a:bodyPr wrap="square" lIns="0" tIns="0" rIns="0" bIns="0" rtlCol="0">
            <a:spAutoFit/>
          </a:bodyPr>
          <a:p>
            <a:pPr marL="0" lvl="1"/>
            <a:r>
              <a:rPr lang="zh-CN" altLang="en-US" sz="3600" b="1">
                <a:latin typeface="微软雅黑" panose="020B0503020204020204" pitchFamily="34" charset="-122"/>
                <a:ea typeface="微软雅黑" panose="020B0503020204020204" pitchFamily="34" charset="-122"/>
              </a:rPr>
              <a:t>检查进度</a:t>
            </a:r>
            <a:endParaRPr lang="zh-CN" altLang="en-US" sz="3600" b="1">
              <a:latin typeface="微软雅黑" panose="020B0503020204020204" pitchFamily="34" charset="-122"/>
              <a:ea typeface="微软雅黑" panose="020B0503020204020204" pitchFamily="34" charset="-122"/>
            </a:endParaRPr>
          </a:p>
        </p:txBody>
      </p:sp>
      <p:sp>
        <p:nvSpPr>
          <p:cNvPr id="8" name="文本框 9"/>
          <p:cNvSpPr txBox="1"/>
          <p:nvPr/>
        </p:nvSpPr>
        <p:spPr>
          <a:xfrm>
            <a:off x="7880924" y="6050212"/>
            <a:ext cx="2886683" cy="553720"/>
          </a:xfrm>
          <a:prstGeom prst="rect">
            <a:avLst/>
          </a:prstGeom>
          <a:noFill/>
        </p:spPr>
        <p:txBody>
          <a:bodyPr wrap="square" lIns="0" tIns="0" rIns="0" bIns="0" rtlCol="0">
            <a:spAutoFit/>
          </a:bodyPr>
          <a:p>
            <a:pPr marL="0" lvl="1"/>
            <a:r>
              <a:rPr lang="zh-CN" altLang="en-US" sz="3600" b="1">
                <a:latin typeface="微软雅黑" panose="020B0503020204020204" pitchFamily="34" charset="-122"/>
                <a:ea typeface="微软雅黑" panose="020B0503020204020204" pitchFamily="34" charset="-122"/>
              </a:rPr>
              <a:t>复制</a:t>
            </a:r>
            <a:endParaRPr lang="zh-CN" altLang="en-US" sz="3600" b="1">
              <a:latin typeface="微软雅黑" panose="020B0503020204020204" pitchFamily="34" charset="-122"/>
              <a:ea typeface="微软雅黑" panose="020B0503020204020204" pitchFamily="34" charset="-122"/>
            </a:endParaRPr>
          </a:p>
        </p:txBody>
      </p:sp>
      <p:sp>
        <p:nvSpPr>
          <p:cNvPr id="9" name="TextBox 20"/>
          <p:cNvSpPr txBox="1"/>
          <p:nvPr/>
        </p:nvSpPr>
        <p:spPr>
          <a:xfrm>
            <a:off x="6377791" y="4319613"/>
            <a:ext cx="652780" cy="568960"/>
          </a:xfrm>
          <a:prstGeom prst="rect">
            <a:avLst/>
          </a:prstGeom>
          <a:noFill/>
        </p:spPr>
        <p:txBody>
          <a:bodyPr wrap="none" lIns="0" tIns="0" rIns="0" bIns="0" rtlCol="0">
            <a:spAutoFit/>
          </a:bodyPr>
          <a:p>
            <a:r>
              <a:rPr lang="en-US" altLang="zh-CN" sz="3700" b="1" spc="400">
                <a:latin typeface="Agency FB" panose="020B0503020202020204" pitchFamily="34" charset="0"/>
                <a:ea typeface="微软雅黑" panose="020B0503020204020204" pitchFamily="34" charset="-122"/>
              </a:rPr>
              <a:t>06</a:t>
            </a:r>
            <a:endParaRPr lang="en-US" altLang="zh-CN" sz="3700" b="1" spc="400">
              <a:latin typeface="Agency FB" panose="020B0503020202020204" pitchFamily="34" charset="0"/>
              <a:ea typeface="微软雅黑" panose="020B0503020204020204" pitchFamily="34" charset="-122"/>
            </a:endParaRPr>
          </a:p>
        </p:txBody>
      </p:sp>
      <p:sp>
        <p:nvSpPr>
          <p:cNvPr id="10" name="TextBox 20"/>
          <p:cNvSpPr txBox="1"/>
          <p:nvPr/>
        </p:nvSpPr>
        <p:spPr>
          <a:xfrm>
            <a:off x="6377791" y="5143875"/>
            <a:ext cx="551180" cy="568960"/>
          </a:xfrm>
          <a:prstGeom prst="rect">
            <a:avLst/>
          </a:prstGeom>
          <a:noFill/>
        </p:spPr>
        <p:txBody>
          <a:bodyPr wrap="none" lIns="0" tIns="0" rIns="0" bIns="0" rtlCol="0">
            <a:spAutoFit/>
          </a:bodyPr>
          <a:p>
            <a:r>
              <a:rPr lang="en-US" altLang="zh-CN" sz="3700" b="1">
                <a:latin typeface="Agency FB" panose="020B0503020202020204" pitchFamily="34" charset="0"/>
                <a:ea typeface="微软雅黑" panose="020B0503020204020204" pitchFamily="34" charset="-122"/>
              </a:rPr>
              <a:t>07</a:t>
            </a:r>
            <a:endParaRPr lang="en-US" altLang="zh-CN" sz="3700" b="1">
              <a:latin typeface="Agency FB" panose="020B0503020202020204" pitchFamily="34" charset="0"/>
              <a:ea typeface="微软雅黑" panose="020B0503020204020204" pitchFamily="34" charset="-122"/>
            </a:endParaRPr>
          </a:p>
        </p:txBody>
      </p:sp>
      <p:sp>
        <p:nvSpPr>
          <p:cNvPr id="11" name="TextBox 20"/>
          <p:cNvSpPr txBox="1"/>
          <p:nvPr/>
        </p:nvSpPr>
        <p:spPr>
          <a:xfrm>
            <a:off x="6367107" y="5968138"/>
            <a:ext cx="551180" cy="568960"/>
          </a:xfrm>
          <a:prstGeom prst="rect">
            <a:avLst/>
          </a:prstGeom>
          <a:noFill/>
        </p:spPr>
        <p:txBody>
          <a:bodyPr wrap="none" lIns="0" tIns="0" rIns="0" bIns="0" rtlCol="0">
            <a:spAutoFit/>
          </a:bodyPr>
          <a:p>
            <a:r>
              <a:rPr lang="en-US" altLang="zh-CN" sz="3700" b="1">
                <a:latin typeface="Agency FB" panose="020B0503020202020204" pitchFamily="34" charset="0"/>
                <a:ea typeface="微软雅黑" panose="020B0503020204020204" pitchFamily="34" charset="-122"/>
              </a:rPr>
              <a:t>08</a:t>
            </a:r>
            <a:endParaRPr lang="en-US" altLang="zh-CN" sz="3700" b="1">
              <a:latin typeface="Agency FB" panose="020B0503020202020204" pitchFamily="34" charset="0"/>
              <a:ea typeface="微软雅黑" panose="020B0503020204020204" pitchFamily="34" charset="-122"/>
            </a:endParaRPr>
          </a:p>
        </p:txBody>
      </p:sp>
      <p:sp>
        <p:nvSpPr>
          <p:cNvPr id="12" name="KSO_Shape"/>
          <p:cNvSpPr/>
          <p:nvPr/>
        </p:nvSpPr>
        <p:spPr bwMode="auto">
          <a:xfrm>
            <a:off x="10779008" y="6071972"/>
            <a:ext cx="370501" cy="36684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lIns="91431" tIns="45715" rIns="91431" bIns="45715" anchor="ctr">
            <a:scene3d>
              <a:camera prst="orthographicFront"/>
              <a:lightRig rig="threePt" dir="t"/>
            </a:scene3d>
            <a:sp3d contourW="12700">
              <a:contourClr>
                <a:srgbClr val="FFFFFF"/>
              </a:contourClr>
            </a:sp3d>
          </a:bodyPr>
          <a:p>
            <a:pPr algn="ctr">
              <a:defRPr/>
            </a:pPr>
            <a:endParaRPr lang="zh-CN" altLang="en-US" b="1">
              <a:ea typeface="宋体" panose="02010600030101010101" pitchFamily="2" charset="-122"/>
            </a:endParaRPr>
          </a:p>
        </p:txBody>
      </p:sp>
      <p:sp>
        <p:nvSpPr>
          <p:cNvPr id="13" name="Freeform 151"/>
          <p:cNvSpPr>
            <a:spLocks noEditPoints="1"/>
          </p:cNvSpPr>
          <p:nvPr/>
        </p:nvSpPr>
        <p:spPr bwMode="auto">
          <a:xfrm>
            <a:off x="10840149" y="4422642"/>
            <a:ext cx="248216" cy="371637"/>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tx2"/>
          </a:solidFill>
          <a:ln>
            <a:noFill/>
          </a:ln>
          <a:effectLst/>
        </p:spPr>
        <p:txBody>
          <a:bodyPr lIns="91431" tIns="45715" rIns="91431" bIns="45715" anchor="ctr">
            <a:scene3d>
              <a:camera prst="orthographicFront"/>
              <a:lightRig rig="threePt" dir="t"/>
            </a:scene3d>
            <a:sp3d contourW="12700">
              <a:contourClr>
                <a:srgbClr val="FFFFFF"/>
              </a:contourClr>
            </a:sp3d>
          </a:bodyPr>
          <a:p>
            <a:pPr algn="ctr"/>
            <a:endParaRPr lang="zh-CN" altLang="en-US" b="1">
              <a:ea typeface="宋体" panose="02010600030101010101" pitchFamily="2" charset="-122"/>
            </a:endParaRPr>
          </a:p>
        </p:txBody>
      </p:sp>
      <p:sp>
        <p:nvSpPr>
          <p:cNvPr id="14" name="Freeform 15"/>
          <p:cNvSpPr>
            <a:spLocks noEditPoints="1"/>
          </p:cNvSpPr>
          <p:nvPr/>
        </p:nvSpPr>
        <p:spPr bwMode="auto">
          <a:xfrm>
            <a:off x="10765575" y="5272027"/>
            <a:ext cx="397367" cy="318213"/>
          </a:xfrm>
          <a:custGeom>
            <a:avLst/>
            <a:gdLst>
              <a:gd name="T0" fmla="*/ 93 w 341"/>
              <a:gd name="T1" fmla="*/ 57 h 272"/>
              <a:gd name="T2" fmla="*/ 318 w 341"/>
              <a:gd name="T3" fmla="*/ 57 h 272"/>
              <a:gd name="T4" fmla="*/ 327 w 341"/>
              <a:gd name="T5" fmla="*/ 59 h 272"/>
              <a:gd name="T6" fmla="*/ 205 w 341"/>
              <a:gd name="T7" fmla="*/ 152 h 272"/>
              <a:gd name="T8" fmla="*/ 82 w 341"/>
              <a:gd name="T9" fmla="*/ 60 h 272"/>
              <a:gd name="T10" fmla="*/ 93 w 341"/>
              <a:gd name="T11" fmla="*/ 57 h 272"/>
              <a:gd name="T12" fmla="*/ 51 w 341"/>
              <a:gd name="T13" fmla="*/ 131 h 272"/>
              <a:gd name="T14" fmla="*/ 58 w 341"/>
              <a:gd name="T15" fmla="*/ 153 h 272"/>
              <a:gd name="T16" fmla="*/ 70 w 341"/>
              <a:gd name="T17" fmla="*/ 153 h 272"/>
              <a:gd name="T18" fmla="*/ 70 w 341"/>
              <a:gd name="T19" fmla="*/ 185 h 272"/>
              <a:gd name="T20" fmla="*/ 0 w 341"/>
              <a:gd name="T21" fmla="*/ 185 h 272"/>
              <a:gd name="T22" fmla="*/ 7 w 341"/>
              <a:gd name="T23" fmla="*/ 207 h 272"/>
              <a:gd name="T24" fmla="*/ 70 w 341"/>
              <a:gd name="T25" fmla="*/ 207 h 272"/>
              <a:gd name="T26" fmla="*/ 71 w 341"/>
              <a:gd name="T27" fmla="*/ 214 h 272"/>
              <a:gd name="T28" fmla="*/ 163 w 341"/>
              <a:gd name="T29" fmla="*/ 147 h 272"/>
              <a:gd name="T30" fmla="*/ 70 w 341"/>
              <a:gd name="T31" fmla="*/ 78 h 272"/>
              <a:gd name="T32" fmla="*/ 70 w 341"/>
              <a:gd name="T33" fmla="*/ 80 h 272"/>
              <a:gd name="T34" fmla="*/ 70 w 341"/>
              <a:gd name="T35" fmla="*/ 131 h 272"/>
              <a:gd name="T36" fmla="*/ 51 w 341"/>
              <a:gd name="T37" fmla="*/ 131 h 272"/>
              <a:gd name="T38" fmla="*/ 46 w 341"/>
              <a:gd name="T39" fmla="*/ 250 h 272"/>
              <a:gd name="T40" fmla="*/ 198 w 341"/>
              <a:gd name="T41" fmla="*/ 250 h 272"/>
              <a:gd name="T42" fmla="*/ 203 w 341"/>
              <a:gd name="T43" fmla="*/ 272 h 272"/>
              <a:gd name="T44" fmla="*/ 51 w 341"/>
              <a:gd name="T45" fmla="*/ 272 h 272"/>
              <a:gd name="T46" fmla="*/ 46 w 341"/>
              <a:gd name="T47" fmla="*/ 250 h 272"/>
              <a:gd name="T48" fmla="*/ 111 w 341"/>
              <a:gd name="T49" fmla="*/ 0 h 272"/>
              <a:gd name="T50" fmla="*/ 264 w 341"/>
              <a:gd name="T51" fmla="*/ 0 h 272"/>
              <a:gd name="T52" fmla="*/ 269 w 341"/>
              <a:gd name="T53" fmla="*/ 21 h 272"/>
              <a:gd name="T54" fmla="*/ 198 w 341"/>
              <a:gd name="T55" fmla="*/ 21 h 272"/>
              <a:gd name="T56" fmla="*/ 203 w 341"/>
              <a:gd name="T57" fmla="*/ 41 h 272"/>
              <a:gd name="T58" fmla="*/ 29 w 341"/>
              <a:gd name="T59" fmla="*/ 41 h 272"/>
              <a:gd name="T60" fmla="*/ 23 w 341"/>
              <a:gd name="T61" fmla="*/ 17 h 272"/>
              <a:gd name="T62" fmla="*/ 115 w 341"/>
              <a:gd name="T63" fmla="*/ 17 h 272"/>
              <a:gd name="T64" fmla="*/ 111 w 341"/>
              <a:gd name="T65" fmla="*/ 0 h 272"/>
              <a:gd name="T66" fmla="*/ 341 w 341"/>
              <a:gd name="T67" fmla="*/ 75 h 272"/>
              <a:gd name="T68" fmla="*/ 249 w 341"/>
              <a:gd name="T69" fmla="*/ 146 h 272"/>
              <a:gd name="T70" fmla="*/ 340 w 341"/>
              <a:gd name="T71" fmla="*/ 213 h 272"/>
              <a:gd name="T72" fmla="*/ 341 w 341"/>
              <a:gd name="T73" fmla="*/ 206 h 272"/>
              <a:gd name="T74" fmla="*/ 341 w 341"/>
              <a:gd name="T75" fmla="*/ 80 h 272"/>
              <a:gd name="T76" fmla="*/ 341 w 341"/>
              <a:gd name="T77" fmla="*/ 75 h 272"/>
              <a:gd name="T78" fmla="*/ 325 w 341"/>
              <a:gd name="T79" fmla="*/ 228 h 272"/>
              <a:gd name="T80" fmla="*/ 318 w 341"/>
              <a:gd name="T81" fmla="*/ 229 h 272"/>
              <a:gd name="T82" fmla="*/ 93 w 341"/>
              <a:gd name="T83" fmla="*/ 229 h 272"/>
              <a:gd name="T84" fmla="*/ 88 w 341"/>
              <a:gd name="T85" fmla="*/ 229 h 272"/>
              <a:gd name="T86" fmla="*/ 181 w 341"/>
              <a:gd name="T87" fmla="*/ 161 h 272"/>
              <a:gd name="T88" fmla="*/ 199 w 341"/>
              <a:gd name="T89" fmla="*/ 174 h 272"/>
              <a:gd name="T90" fmla="*/ 206 w 341"/>
              <a:gd name="T91" fmla="*/ 179 h 272"/>
              <a:gd name="T92" fmla="*/ 212 w 341"/>
              <a:gd name="T93" fmla="*/ 174 h 272"/>
              <a:gd name="T94" fmla="*/ 231 w 341"/>
              <a:gd name="T95" fmla="*/ 160 h 272"/>
              <a:gd name="T96" fmla="*/ 325 w 341"/>
              <a:gd name="T97" fmla="*/ 22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1" h="272">
                <a:moveTo>
                  <a:pt x="93" y="57"/>
                </a:moveTo>
                <a:cubicBezTo>
                  <a:pt x="318" y="57"/>
                  <a:pt x="318" y="57"/>
                  <a:pt x="318" y="57"/>
                </a:cubicBezTo>
                <a:cubicBezTo>
                  <a:pt x="321" y="57"/>
                  <a:pt x="324" y="58"/>
                  <a:pt x="327" y="59"/>
                </a:cubicBezTo>
                <a:cubicBezTo>
                  <a:pt x="205" y="152"/>
                  <a:pt x="205" y="152"/>
                  <a:pt x="205" y="152"/>
                </a:cubicBezTo>
                <a:cubicBezTo>
                  <a:pt x="82" y="60"/>
                  <a:pt x="82" y="60"/>
                  <a:pt x="82" y="60"/>
                </a:cubicBezTo>
                <a:cubicBezTo>
                  <a:pt x="85" y="58"/>
                  <a:pt x="89" y="57"/>
                  <a:pt x="93" y="57"/>
                </a:cubicBezTo>
                <a:close/>
                <a:moveTo>
                  <a:pt x="51" y="131"/>
                </a:moveTo>
                <a:cubicBezTo>
                  <a:pt x="58" y="153"/>
                  <a:pt x="58" y="153"/>
                  <a:pt x="58" y="153"/>
                </a:cubicBezTo>
                <a:cubicBezTo>
                  <a:pt x="70" y="153"/>
                  <a:pt x="70" y="153"/>
                  <a:pt x="70" y="153"/>
                </a:cubicBezTo>
                <a:cubicBezTo>
                  <a:pt x="70" y="185"/>
                  <a:pt x="70" y="185"/>
                  <a:pt x="70" y="185"/>
                </a:cubicBezTo>
                <a:cubicBezTo>
                  <a:pt x="0" y="185"/>
                  <a:pt x="0" y="185"/>
                  <a:pt x="0" y="185"/>
                </a:cubicBezTo>
                <a:cubicBezTo>
                  <a:pt x="7" y="207"/>
                  <a:pt x="7" y="207"/>
                  <a:pt x="7" y="207"/>
                </a:cubicBezTo>
                <a:cubicBezTo>
                  <a:pt x="70" y="207"/>
                  <a:pt x="70" y="207"/>
                  <a:pt x="70" y="207"/>
                </a:cubicBezTo>
                <a:cubicBezTo>
                  <a:pt x="70" y="209"/>
                  <a:pt x="70" y="212"/>
                  <a:pt x="71" y="214"/>
                </a:cubicBezTo>
                <a:cubicBezTo>
                  <a:pt x="163" y="147"/>
                  <a:pt x="163" y="147"/>
                  <a:pt x="163" y="147"/>
                </a:cubicBezTo>
                <a:cubicBezTo>
                  <a:pt x="70" y="78"/>
                  <a:pt x="70" y="78"/>
                  <a:pt x="70" y="78"/>
                </a:cubicBezTo>
                <a:cubicBezTo>
                  <a:pt x="70" y="78"/>
                  <a:pt x="70" y="79"/>
                  <a:pt x="70" y="80"/>
                </a:cubicBezTo>
                <a:cubicBezTo>
                  <a:pt x="70" y="131"/>
                  <a:pt x="70" y="131"/>
                  <a:pt x="70" y="131"/>
                </a:cubicBezTo>
                <a:cubicBezTo>
                  <a:pt x="51" y="131"/>
                  <a:pt x="51" y="131"/>
                  <a:pt x="51" y="131"/>
                </a:cubicBezTo>
                <a:close/>
                <a:moveTo>
                  <a:pt x="46" y="250"/>
                </a:moveTo>
                <a:cubicBezTo>
                  <a:pt x="198" y="250"/>
                  <a:pt x="198" y="250"/>
                  <a:pt x="198" y="250"/>
                </a:cubicBezTo>
                <a:cubicBezTo>
                  <a:pt x="203" y="272"/>
                  <a:pt x="203" y="272"/>
                  <a:pt x="203" y="272"/>
                </a:cubicBezTo>
                <a:cubicBezTo>
                  <a:pt x="51" y="272"/>
                  <a:pt x="51" y="272"/>
                  <a:pt x="51" y="272"/>
                </a:cubicBezTo>
                <a:cubicBezTo>
                  <a:pt x="46" y="250"/>
                  <a:pt x="46" y="250"/>
                  <a:pt x="46" y="250"/>
                </a:cubicBezTo>
                <a:close/>
                <a:moveTo>
                  <a:pt x="111" y="0"/>
                </a:moveTo>
                <a:cubicBezTo>
                  <a:pt x="264" y="0"/>
                  <a:pt x="264" y="0"/>
                  <a:pt x="264" y="0"/>
                </a:cubicBezTo>
                <a:cubicBezTo>
                  <a:pt x="269" y="21"/>
                  <a:pt x="269" y="21"/>
                  <a:pt x="269" y="21"/>
                </a:cubicBezTo>
                <a:cubicBezTo>
                  <a:pt x="198" y="21"/>
                  <a:pt x="198" y="21"/>
                  <a:pt x="198" y="21"/>
                </a:cubicBezTo>
                <a:cubicBezTo>
                  <a:pt x="203" y="41"/>
                  <a:pt x="203" y="41"/>
                  <a:pt x="203" y="41"/>
                </a:cubicBezTo>
                <a:cubicBezTo>
                  <a:pt x="29" y="41"/>
                  <a:pt x="29" y="41"/>
                  <a:pt x="29" y="41"/>
                </a:cubicBezTo>
                <a:cubicBezTo>
                  <a:pt x="23" y="17"/>
                  <a:pt x="23" y="17"/>
                  <a:pt x="23" y="17"/>
                </a:cubicBezTo>
                <a:cubicBezTo>
                  <a:pt x="115" y="17"/>
                  <a:pt x="115" y="17"/>
                  <a:pt x="115" y="17"/>
                </a:cubicBezTo>
                <a:cubicBezTo>
                  <a:pt x="111" y="0"/>
                  <a:pt x="111" y="0"/>
                  <a:pt x="111" y="0"/>
                </a:cubicBezTo>
                <a:close/>
                <a:moveTo>
                  <a:pt x="341" y="75"/>
                </a:moveTo>
                <a:cubicBezTo>
                  <a:pt x="249" y="146"/>
                  <a:pt x="249" y="146"/>
                  <a:pt x="249" y="146"/>
                </a:cubicBezTo>
                <a:cubicBezTo>
                  <a:pt x="340" y="213"/>
                  <a:pt x="340" y="213"/>
                  <a:pt x="340" y="213"/>
                </a:cubicBezTo>
                <a:cubicBezTo>
                  <a:pt x="341" y="211"/>
                  <a:pt x="341" y="209"/>
                  <a:pt x="341" y="206"/>
                </a:cubicBezTo>
                <a:cubicBezTo>
                  <a:pt x="341" y="80"/>
                  <a:pt x="341" y="80"/>
                  <a:pt x="341" y="80"/>
                </a:cubicBezTo>
                <a:cubicBezTo>
                  <a:pt x="341" y="78"/>
                  <a:pt x="341" y="77"/>
                  <a:pt x="341" y="75"/>
                </a:cubicBezTo>
                <a:close/>
                <a:moveTo>
                  <a:pt x="325" y="228"/>
                </a:moveTo>
                <a:cubicBezTo>
                  <a:pt x="323" y="229"/>
                  <a:pt x="321" y="229"/>
                  <a:pt x="318" y="229"/>
                </a:cubicBezTo>
                <a:cubicBezTo>
                  <a:pt x="93" y="229"/>
                  <a:pt x="93" y="229"/>
                  <a:pt x="93" y="229"/>
                </a:cubicBezTo>
                <a:cubicBezTo>
                  <a:pt x="91" y="229"/>
                  <a:pt x="90" y="229"/>
                  <a:pt x="88" y="229"/>
                </a:cubicBezTo>
                <a:cubicBezTo>
                  <a:pt x="181" y="161"/>
                  <a:pt x="181" y="161"/>
                  <a:pt x="181" y="161"/>
                </a:cubicBezTo>
                <a:cubicBezTo>
                  <a:pt x="199" y="174"/>
                  <a:pt x="199" y="174"/>
                  <a:pt x="199" y="174"/>
                </a:cubicBezTo>
                <a:cubicBezTo>
                  <a:pt x="206" y="179"/>
                  <a:pt x="206" y="179"/>
                  <a:pt x="206" y="179"/>
                </a:cubicBezTo>
                <a:cubicBezTo>
                  <a:pt x="212" y="174"/>
                  <a:pt x="212" y="174"/>
                  <a:pt x="212" y="174"/>
                </a:cubicBezTo>
                <a:cubicBezTo>
                  <a:pt x="231" y="160"/>
                  <a:pt x="231" y="160"/>
                  <a:pt x="231" y="160"/>
                </a:cubicBezTo>
                <a:lnTo>
                  <a:pt x="325" y="228"/>
                </a:lnTo>
                <a:close/>
              </a:path>
            </a:pathLst>
          </a:custGeom>
          <a:solidFill>
            <a:schemeClr val="accent1"/>
          </a:solidFill>
          <a:ln>
            <a:noFill/>
          </a:ln>
        </p:spPr>
        <p:txBody>
          <a:bodyPr vert="horz" wrap="square" lIns="121908" tIns="60954" rIns="121908" bIns="60954" numCol="1" anchor="t" anchorCtr="0" compatLnSpc="1"/>
          <a:p>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fill="hold"/>
                                        <p:tgtEl>
                                          <p:spTgt spid="146"/>
                                        </p:tgtEl>
                                        <p:attrNameLst>
                                          <p:attrName>ppt_x</p:attrName>
                                        </p:attrNameLst>
                                      </p:cBhvr>
                                      <p:tavLst>
                                        <p:tav tm="0">
                                          <p:val>
                                            <p:strVal val="0-#ppt_w/2"/>
                                          </p:val>
                                        </p:tav>
                                        <p:tav tm="100000">
                                          <p:val>
                                            <p:strVal val="#ppt_x"/>
                                          </p:val>
                                        </p:tav>
                                      </p:tavLst>
                                    </p:anim>
                                    <p:anim calcmode="lin" valueType="num">
                                      <p:cBhvr additive="base">
                                        <p:cTn id="8" dur="500" fill="hold"/>
                                        <p:tgtEl>
                                          <p:spTgt spid="1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barn(outHorizontal)">
                                      <p:cBhvr>
                                        <p:cTn id="12" dur="500"/>
                                        <p:tgtEl>
                                          <p:spTgt spid="137"/>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1000"/>
                                        <p:tgtEl>
                                          <p:spTgt spid="126"/>
                                        </p:tgtEl>
                                      </p:cBhvr>
                                    </p:animEffect>
                                    <p:anim calcmode="lin" valueType="num">
                                      <p:cBhvr>
                                        <p:cTn id="23" dur="1000" fill="hold"/>
                                        <p:tgtEl>
                                          <p:spTgt spid="126"/>
                                        </p:tgtEl>
                                        <p:attrNameLst>
                                          <p:attrName>ppt_x</p:attrName>
                                        </p:attrNameLst>
                                      </p:cBhvr>
                                      <p:tavLst>
                                        <p:tav tm="0">
                                          <p:val>
                                            <p:strVal val="#ppt_x"/>
                                          </p:val>
                                        </p:tav>
                                        <p:tav tm="100000">
                                          <p:val>
                                            <p:strVal val="#ppt_x"/>
                                          </p:val>
                                        </p:tav>
                                      </p:tavLst>
                                    </p:anim>
                                    <p:anim calcmode="lin" valueType="num">
                                      <p:cBhvr>
                                        <p:cTn id="24" dur="1000" fill="hold"/>
                                        <p:tgtEl>
                                          <p:spTgt spid="12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132"/>
                                        </p:tgtEl>
                                        <p:attrNameLst>
                                          <p:attrName>style.visibility</p:attrName>
                                        </p:attrNameLst>
                                      </p:cBhvr>
                                      <p:to>
                                        <p:strVal val="visible"/>
                                      </p:to>
                                    </p:set>
                                    <p:anim calcmode="lin" valueType="num">
                                      <p:cBhvr additive="base">
                                        <p:cTn id="28" dur="500" fill="hold"/>
                                        <p:tgtEl>
                                          <p:spTgt spid="132"/>
                                        </p:tgtEl>
                                        <p:attrNameLst>
                                          <p:attrName>ppt_x</p:attrName>
                                        </p:attrNameLst>
                                      </p:cBhvr>
                                      <p:tavLst>
                                        <p:tav tm="0">
                                          <p:val>
                                            <p:strVal val="#ppt_x"/>
                                          </p:val>
                                        </p:tav>
                                        <p:tav tm="100000">
                                          <p:val>
                                            <p:strVal val="#ppt_x"/>
                                          </p:val>
                                        </p:tav>
                                      </p:tavLst>
                                    </p:anim>
                                    <p:anim calcmode="lin" valueType="num">
                                      <p:cBhvr additive="base">
                                        <p:cTn id="29" dur="500" fill="hold"/>
                                        <p:tgtEl>
                                          <p:spTgt spid="132"/>
                                        </p:tgtEl>
                                        <p:attrNameLst>
                                          <p:attrName>ppt_y</p:attrName>
                                        </p:attrNameLst>
                                      </p:cBhvr>
                                      <p:tavLst>
                                        <p:tav tm="0">
                                          <p:val>
                                            <p:strVal val="1+#ppt_h/2"/>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19"/>
                                        </p:tgtEl>
                                        <p:attrNameLst>
                                          <p:attrName>style.visibility</p:attrName>
                                        </p:attrNameLst>
                                      </p:cBhvr>
                                      <p:to>
                                        <p:strVal val="visible"/>
                                      </p:to>
                                    </p:set>
                                    <p:anim calcmode="lin" valueType="num">
                                      <p:cBhvr additive="base">
                                        <p:cTn id="32" dur="500" fill="hold"/>
                                        <p:tgtEl>
                                          <p:spTgt spid="119"/>
                                        </p:tgtEl>
                                        <p:attrNameLst>
                                          <p:attrName>ppt_x</p:attrName>
                                        </p:attrNameLst>
                                      </p:cBhvr>
                                      <p:tavLst>
                                        <p:tav tm="0">
                                          <p:val>
                                            <p:strVal val="1+#ppt_w/2"/>
                                          </p:val>
                                        </p:tav>
                                        <p:tav tm="100000">
                                          <p:val>
                                            <p:strVal val="#ppt_x"/>
                                          </p:val>
                                        </p:tav>
                                      </p:tavLst>
                                    </p:anim>
                                    <p:anim calcmode="lin" valueType="num">
                                      <p:cBhvr additive="base">
                                        <p:cTn id="33" dur="500" fill="hold"/>
                                        <p:tgtEl>
                                          <p:spTgt spid="119"/>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33"/>
                                        </p:tgtEl>
                                        <p:attrNameLst>
                                          <p:attrName>style.visibility</p:attrName>
                                        </p:attrNameLst>
                                      </p:cBhvr>
                                      <p:to>
                                        <p:strVal val="visible"/>
                                      </p:to>
                                    </p:set>
                                    <p:anim calcmode="lin" valueType="num">
                                      <p:cBhvr additive="base">
                                        <p:cTn id="36" dur="500" fill="hold"/>
                                        <p:tgtEl>
                                          <p:spTgt spid="133"/>
                                        </p:tgtEl>
                                        <p:attrNameLst>
                                          <p:attrName>ppt_x</p:attrName>
                                        </p:attrNameLst>
                                      </p:cBhvr>
                                      <p:tavLst>
                                        <p:tav tm="0">
                                          <p:val>
                                            <p:strVal val="#ppt_x"/>
                                          </p:val>
                                        </p:tav>
                                        <p:tav tm="100000">
                                          <p:val>
                                            <p:strVal val="#ppt_x"/>
                                          </p:val>
                                        </p:tav>
                                      </p:tavLst>
                                    </p:anim>
                                    <p:anim calcmode="lin" valueType="num">
                                      <p:cBhvr additive="base">
                                        <p:cTn id="37" dur="500" fill="hold"/>
                                        <p:tgtEl>
                                          <p:spTgt spid="133"/>
                                        </p:tgtEl>
                                        <p:attrNameLst>
                                          <p:attrName>ppt_y</p:attrName>
                                        </p:attrNameLst>
                                      </p:cBhvr>
                                      <p:tavLst>
                                        <p:tav tm="0">
                                          <p:val>
                                            <p:strVal val="1+#ppt_h/2"/>
                                          </p:val>
                                        </p:tav>
                                        <p:tav tm="100000">
                                          <p:val>
                                            <p:strVal val="#ppt_y"/>
                                          </p:val>
                                        </p:tav>
                                      </p:tavLst>
                                    </p:anim>
                                  </p:childTnLst>
                                </p:cTn>
                              </p:par>
                              <p:par>
                                <p:cTn id="38" presetID="2" presetClass="entr" presetSubtype="2" fill="hold" grpId="0" nodeType="withEffect">
                                  <p:stCondLst>
                                    <p:cond delay="200"/>
                                  </p:stCondLst>
                                  <p:childTnLst>
                                    <p:set>
                                      <p:cBhvr>
                                        <p:cTn id="39" dur="1" fill="hold">
                                          <p:stCondLst>
                                            <p:cond delay="0"/>
                                          </p:stCondLst>
                                        </p:cTn>
                                        <p:tgtEl>
                                          <p:spTgt spid="120"/>
                                        </p:tgtEl>
                                        <p:attrNameLst>
                                          <p:attrName>style.visibility</p:attrName>
                                        </p:attrNameLst>
                                      </p:cBhvr>
                                      <p:to>
                                        <p:strVal val="visible"/>
                                      </p:to>
                                    </p:set>
                                    <p:anim calcmode="lin" valueType="num">
                                      <p:cBhvr additive="base">
                                        <p:cTn id="40" dur="500" fill="hold"/>
                                        <p:tgtEl>
                                          <p:spTgt spid="120"/>
                                        </p:tgtEl>
                                        <p:attrNameLst>
                                          <p:attrName>ppt_x</p:attrName>
                                        </p:attrNameLst>
                                      </p:cBhvr>
                                      <p:tavLst>
                                        <p:tav tm="0">
                                          <p:val>
                                            <p:strVal val="1+#ppt_w/2"/>
                                          </p:val>
                                        </p:tav>
                                        <p:tav tm="100000">
                                          <p:val>
                                            <p:strVal val="#ppt_x"/>
                                          </p:val>
                                        </p:tav>
                                      </p:tavLst>
                                    </p:anim>
                                    <p:anim calcmode="lin" valueType="num">
                                      <p:cBhvr additive="base">
                                        <p:cTn id="41" dur="500" fill="hold"/>
                                        <p:tgtEl>
                                          <p:spTgt spid="120"/>
                                        </p:tgtEl>
                                        <p:attrNameLst>
                                          <p:attrName>ppt_y</p:attrName>
                                        </p:attrNameLst>
                                      </p:cBhvr>
                                      <p:tavLst>
                                        <p:tav tm="0">
                                          <p:val>
                                            <p:strVal val="#ppt_y"/>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4"/>
                                        </p:tgtEl>
                                        <p:attrNameLst>
                                          <p:attrName>style.visibility</p:attrName>
                                        </p:attrNameLst>
                                      </p:cBhvr>
                                      <p:to>
                                        <p:strVal val="visible"/>
                                      </p:to>
                                    </p:set>
                                    <p:anim calcmode="lin" valueType="num">
                                      <p:cBhvr additive="base">
                                        <p:cTn id="44" dur="500" fill="hold"/>
                                        <p:tgtEl>
                                          <p:spTgt spid="134"/>
                                        </p:tgtEl>
                                        <p:attrNameLst>
                                          <p:attrName>ppt_x</p:attrName>
                                        </p:attrNameLst>
                                      </p:cBhvr>
                                      <p:tavLst>
                                        <p:tav tm="0">
                                          <p:val>
                                            <p:strVal val="#ppt_x"/>
                                          </p:val>
                                        </p:tav>
                                        <p:tav tm="100000">
                                          <p:val>
                                            <p:strVal val="#ppt_x"/>
                                          </p:val>
                                        </p:tav>
                                      </p:tavLst>
                                    </p:anim>
                                    <p:anim calcmode="lin" valueType="num">
                                      <p:cBhvr additive="base">
                                        <p:cTn id="45" dur="500" fill="hold"/>
                                        <p:tgtEl>
                                          <p:spTgt spid="1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400"/>
                                  </p:stCondLst>
                                  <p:childTnLst>
                                    <p:set>
                                      <p:cBhvr>
                                        <p:cTn id="47" dur="1" fill="hold">
                                          <p:stCondLst>
                                            <p:cond delay="0"/>
                                          </p:stCondLst>
                                        </p:cTn>
                                        <p:tgtEl>
                                          <p:spTgt spid="121"/>
                                        </p:tgtEl>
                                        <p:attrNameLst>
                                          <p:attrName>style.visibility</p:attrName>
                                        </p:attrNameLst>
                                      </p:cBhvr>
                                      <p:to>
                                        <p:strVal val="visible"/>
                                      </p:to>
                                    </p:set>
                                    <p:anim calcmode="lin" valueType="num">
                                      <p:cBhvr additive="base">
                                        <p:cTn id="48" dur="500" fill="hold"/>
                                        <p:tgtEl>
                                          <p:spTgt spid="121"/>
                                        </p:tgtEl>
                                        <p:attrNameLst>
                                          <p:attrName>ppt_x</p:attrName>
                                        </p:attrNameLst>
                                      </p:cBhvr>
                                      <p:tavLst>
                                        <p:tav tm="0">
                                          <p:val>
                                            <p:strVal val="#ppt_x"/>
                                          </p:val>
                                        </p:tav>
                                        <p:tav tm="100000">
                                          <p:val>
                                            <p:strVal val="#ppt_x"/>
                                          </p:val>
                                        </p:tav>
                                      </p:tavLst>
                                    </p:anim>
                                    <p:anim calcmode="lin" valueType="num">
                                      <p:cBhvr additive="base">
                                        <p:cTn id="49" dur="500" fill="hold"/>
                                        <p:tgtEl>
                                          <p:spTgt spid="1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600"/>
                                  </p:stCondLst>
                                  <p:childTnLst>
                                    <p:set>
                                      <p:cBhvr>
                                        <p:cTn id="51" dur="1" fill="hold">
                                          <p:stCondLst>
                                            <p:cond delay="0"/>
                                          </p:stCondLst>
                                        </p:cTn>
                                        <p:tgtEl>
                                          <p:spTgt spid="135"/>
                                        </p:tgtEl>
                                        <p:attrNameLst>
                                          <p:attrName>style.visibility</p:attrName>
                                        </p:attrNameLst>
                                      </p:cBhvr>
                                      <p:to>
                                        <p:strVal val="visible"/>
                                      </p:to>
                                    </p:set>
                                    <p:anim calcmode="lin" valueType="num">
                                      <p:cBhvr additive="base">
                                        <p:cTn id="52" dur="500" fill="hold"/>
                                        <p:tgtEl>
                                          <p:spTgt spid="135"/>
                                        </p:tgtEl>
                                        <p:attrNameLst>
                                          <p:attrName>ppt_x</p:attrName>
                                        </p:attrNameLst>
                                      </p:cBhvr>
                                      <p:tavLst>
                                        <p:tav tm="0">
                                          <p:val>
                                            <p:strVal val="#ppt_x"/>
                                          </p:val>
                                        </p:tav>
                                        <p:tav tm="100000">
                                          <p:val>
                                            <p:strVal val="#ppt_x"/>
                                          </p:val>
                                        </p:tav>
                                      </p:tavLst>
                                    </p:anim>
                                    <p:anim calcmode="lin" valueType="num">
                                      <p:cBhvr additive="base">
                                        <p:cTn id="53" dur="500" fill="hold"/>
                                        <p:tgtEl>
                                          <p:spTgt spid="135"/>
                                        </p:tgtEl>
                                        <p:attrNameLst>
                                          <p:attrName>ppt_y</p:attrName>
                                        </p:attrNameLst>
                                      </p:cBhvr>
                                      <p:tavLst>
                                        <p:tav tm="0">
                                          <p:val>
                                            <p:strVal val="1+#ppt_h/2"/>
                                          </p:val>
                                        </p:tav>
                                        <p:tav tm="100000">
                                          <p:val>
                                            <p:strVal val="#ppt_y"/>
                                          </p:val>
                                        </p:tav>
                                      </p:tavLst>
                                    </p:anim>
                                  </p:childTnLst>
                                </p:cTn>
                              </p:par>
                              <p:par>
                                <p:cTn id="54" presetID="2" presetClass="entr" presetSubtype="2" fill="hold" grpId="0" nodeType="withEffect">
                                  <p:stCondLst>
                                    <p:cond delay="600"/>
                                  </p:stCondLst>
                                  <p:childTnLst>
                                    <p:set>
                                      <p:cBhvr>
                                        <p:cTn id="55" dur="1" fill="hold">
                                          <p:stCondLst>
                                            <p:cond delay="0"/>
                                          </p:stCondLst>
                                        </p:cTn>
                                        <p:tgtEl>
                                          <p:spTgt spid="122"/>
                                        </p:tgtEl>
                                        <p:attrNameLst>
                                          <p:attrName>style.visibility</p:attrName>
                                        </p:attrNameLst>
                                      </p:cBhvr>
                                      <p:to>
                                        <p:strVal val="visible"/>
                                      </p:to>
                                    </p:set>
                                    <p:anim calcmode="lin" valueType="num">
                                      <p:cBhvr additive="base">
                                        <p:cTn id="56" dur="500" fill="hold"/>
                                        <p:tgtEl>
                                          <p:spTgt spid="122"/>
                                        </p:tgtEl>
                                        <p:attrNameLst>
                                          <p:attrName>ppt_x</p:attrName>
                                        </p:attrNameLst>
                                      </p:cBhvr>
                                      <p:tavLst>
                                        <p:tav tm="0">
                                          <p:val>
                                            <p:strVal val="1+#ppt_w/2"/>
                                          </p:val>
                                        </p:tav>
                                        <p:tav tm="100000">
                                          <p:val>
                                            <p:strVal val="#ppt_x"/>
                                          </p:val>
                                        </p:tav>
                                      </p:tavLst>
                                    </p:anim>
                                    <p:anim calcmode="lin" valueType="num">
                                      <p:cBhvr additive="base">
                                        <p:cTn id="57" dur="500" fill="hold"/>
                                        <p:tgtEl>
                                          <p:spTgt spid="122"/>
                                        </p:tgtEl>
                                        <p:attrNameLst>
                                          <p:attrName>ppt_y</p:attrName>
                                        </p:attrNameLst>
                                      </p:cBhvr>
                                      <p:tavLst>
                                        <p:tav tm="0">
                                          <p:val>
                                            <p:strVal val="#ppt_y"/>
                                          </p:val>
                                        </p:tav>
                                        <p:tav tm="100000">
                                          <p:val>
                                            <p:strVal val="#ppt_y"/>
                                          </p:val>
                                        </p:tav>
                                      </p:tavLst>
                                    </p:anim>
                                  </p:childTnLst>
                                </p:cTn>
                              </p:par>
                              <p:par>
                                <p:cTn id="58" presetID="2" presetClass="entr" presetSubtype="4" fill="hold" grpId="0" nodeType="withEffect">
                                  <p:stCondLst>
                                    <p:cond delay="800"/>
                                  </p:stCondLst>
                                  <p:childTnLst>
                                    <p:set>
                                      <p:cBhvr>
                                        <p:cTn id="59" dur="1" fill="hold">
                                          <p:stCondLst>
                                            <p:cond delay="0"/>
                                          </p:stCondLst>
                                        </p:cTn>
                                        <p:tgtEl>
                                          <p:spTgt spid="136"/>
                                        </p:tgtEl>
                                        <p:attrNameLst>
                                          <p:attrName>style.visibility</p:attrName>
                                        </p:attrNameLst>
                                      </p:cBhvr>
                                      <p:to>
                                        <p:strVal val="visible"/>
                                      </p:to>
                                    </p:set>
                                    <p:anim calcmode="lin" valueType="num">
                                      <p:cBhvr additive="base">
                                        <p:cTn id="60" dur="500" fill="hold"/>
                                        <p:tgtEl>
                                          <p:spTgt spid="136"/>
                                        </p:tgtEl>
                                        <p:attrNameLst>
                                          <p:attrName>ppt_x</p:attrName>
                                        </p:attrNameLst>
                                      </p:cBhvr>
                                      <p:tavLst>
                                        <p:tav tm="0">
                                          <p:val>
                                            <p:strVal val="#ppt_x"/>
                                          </p:val>
                                        </p:tav>
                                        <p:tav tm="100000">
                                          <p:val>
                                            <p:strVal val="#ppt_x"/>
                                          </p:val>
                                        </p:tav>
                                      </p:tavLst>
                                    </p:anim>
                                    <p:anim calcmode="lin" valueType="num">
                                      <p:cBhvr additive="base">
                                        <p:cTn id="61" dur="500" fill="hold"/>
                                        <p:tgtEl>
                                          <p:spTgt spid="136"/>
                                        </p:tgtEl>
                                        <p:attrNameLst>
                                          <p:attrName>ppt_y</p:attrName>
                                        </p:attrNameLst>
                                      </p:cBhvr>
                                      <p:tavLst>
                                        <p:tav tm="0">
                                          <p:val>
                                            <p:strVal val="1+#ppt_h/2"/>
                                          </p:val>
                                        </p:tav>
                                        <p:tav tm="100000">
                                          <p:val>
                                            <p:strVal val="#ppt_y"/>
                                          </p:val>
                                        </p:tav>
                                      </p:tavLst>
                                    </p:anim>
                                  </p:childTnLst>
                                </p:cTn>
                              </p:par>
                              <p:par>
                                <p:cTn id="62" presetID="2" presetClass="entr" presetSubtype="2" fill="hold" grpId="0" nodeType="withEffect">
                                  <p:stCondLst>
                                    <p:cond delay="800"/>
                                  </p:stCondLst>
                                  <p:childTnLst>
                                    <p:set>
                                      <p:cBhvr>
                                        <p:cTn id="63" dur="1" fill="hold">
                                          <p:stCondLst>
                                            <p:cond delay="0"/>
                                          </p:stCondLst>
                                        </p:cTn>
                                        <p:tgtEl>
                                          <p:spTgt spid="123"/>
                                        </p:tgtEl>
                                        <p:attrNameLst>
                                          <p:attrName>style.visibility</p:attrName>
                                        </p:attrNameLst>
                                      </p:cBhvr>
                                      <p:to>
                                        <p:strVal val="visible"/>
                                      </p:to>
                                    </p:set>
                                    <p:anim calcmode="lin" valueType="num">
                                      <p:cBhvr additive="base">
                                        <p:cTn id="64" dur="500" fill="hold"/>
                                        <p:tgtEl>
                                          <p:spTgt spid="123"/>
                                        </p:tgtEl>
                                        <p:attrNameLst>
                                          <p:attrName>ppt_x</p:attrName>
                                        </p:attrNameLst>
                                      </p:cBhvr>
                                      <p:tavLst>
                                        <p:tav tm="0">
                                          <p:val>
                                            <p:strVal val="1+#ppt_w/2"/>
                                          </p:val>
                                        </p:tav>
                                        <p:tav tm="100000">
                                          <p:val>
                                            <p:strVal val="#ppt_x"/>
                                          </p:val>
                                        </p:tav>
                                      </p:tavLst>
                                    </p:anim>
                                    <p:anim calcmode="lin" valueType="num">
                                      <p:cBhvr additive="base">
                                        <p:cTn id="65" dur="500" fill="hold"/>
                                        <p:tgtEl>
                                          <p:spTgt spid="123"/>
                                        </p:tgtEl>
                                        <p:attrNameLst>
                                          <p:attrName>ppt_y</p:attrName>
                                        </p:attrNameLst>
                                      </p:cBhvr>
                                      <p:tavLst>
                                        <p:tav tm="0">
                                          <p:val>
                                            <p:strVal val="#ppt_y"/>
                                          </p:val>
                                        </p:tav>
                                        <p:tav tm="100000">
                                          <p:val>
                                            <p:strVal val="#ppt_y"/>
                                          </p:val>
                                        </p:tav>
                                      </p:tavLst>
                                    </p:anim>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139"/>
                                        </p:tgtEl>
                                        <p:attrNameLst>
                                          <p:attrName>style.visibility</p:attrName>
                                        </p:attrNameLst>
                                      </p:cBhvr>
                                      <p:to>
                                        <p:strVal val="visible"/>
                                      </p:to>
                                    </p:set>
                                    <p:animEffect transition="in" filter="fade">
                                      <p:cBhvr>
                                        <p:cTn id="69" dur="500"/>
                                        <p:tgtEl>
                                          <p:spTgt spid="139"/>
                                        </p:tgtEl>
                                      </p:cBhvr>
                                    </p:animEffect>
                                  </p:childTnLst>
                                </p:cTn>
                              </p:par>
                            </p:childTnLst>
                          </p:cTn>
                        </p:par>
                        <p:par>
                          <p:cTn id="70" fill="hold">
                            <p:stCondLst>
                              <p:cond delay="4000"/>
                            </p:stCondLst>
                            <p:childTnLst>
                              <p:par>
                                <p:cTn id="71" presetID="22" presetClass="entr" presetSubtype="8" fill="hold" grpId="0" nodeType="after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wipe(left)">
                                      <p:cBhvr>
                                        <p:cTn id="73" dur="300"/>
                                        <p:tgtEl>
                                          <p:spTgt spid="127"/>
                                        </p:tgtEl>
                                      </p:cBhvr>
                                    </p:animEffect>
                                  </p:childTnLst>
                                </p:cTn>
                              </p:par>
                            </p:childTnLst>
                          </p:cTn>
                        </p:par>
                        <p:par>
                          <p:cTn id="74" fill="hold">
                            <p:stCondLst>
                              <p:cond delay="4500"/>
                            </p:stCondLst>
                            <p:childTnLst>
                              <p:par>
                                <p:cTn id="75" presetID="10" presetClass="entr" presetSubtype="0" fill="hold" grpId="0" nodeType="afterEffect">
                                  <p:stCondLst>
                                    <p:cond delay="0"/>
                                  </p:stCondLst>
                                  <p:childTnLst>
                                    <p:set>
                                      <p:cBhvr>
                                        <p:cTn id="76" dur="1" fill="hold">
                                          <p:stCondLst>
                                            <p:cond delay="0"/>
                                          </p:stCondLst>
                                        </p:cTn>
                                        <p:tgtEl>
                                          <p:spTgt spid="144"/>
                                        </p:tgtEl>
                                        <p:attrNameLst>
                                          <p:attrName>style.visibility</p:attrName>
                                        </p:attrNameLst>
                                      </p:cBhvr>
                                      <p:to>
                                        <p:strVal val="visible"/>
                                      </p:to>
                                    </p:set>
                                    <p:animEffect transition="in" filter="fade">
                                      <p:cBhvr>
                                        <p:cTn id="77" dur="500"/>
                                        <p:tgtEl>
                                          <p:spTgt spid="144"/>
                                        </p:tgtEl>
                                      </p:cBhvr>
                                    </p:animEffect>
                                  </p:childTnLst>
                                </p:cTn>
                              </p:par>
                            </p:childTnLst>
                          </p:cTn>
                        </p:par>
                        <p:par>
                          <p:cTn id="78" fill="hold">
                            <p:stCondLst>
                              <p:cond delay="5000"/>
                            </p:stCondLst>
                            <p:childTnLst>
                              <p:par>
                                <p:cTn id="79" presetID="22" presetClass="entr" presetSubtype="8" fill="hold" grpId="0" nodeType="afterEffect">
                                  <p:stCondLst>
                                    <p:cond delay="0"/>
                                  </p:stCondLst>
                                  <p:childTnLst>
                                    <p:set>
                                      <p:cBhvr>
                                        <p:cTn id="80" dur="1" fill="hold">
                                          <p:stCondLst>
                                            <p:cond delay="0"/>
                                          </p:stCondLst>
                                        </p:cTn>
                                        <p:tgtEl>
                                          <p:spTgt spid="128"/>
                                        </p:tgtEl>
                                        <p:attrNameLst>
                                          <p:attrName>style.visibility</p:attrName>
                                        </p:attrNameLst>
                                      </p:cBhvr>
                                      <p:to>
                                        <p:strVal val="visible"/>
                                      </p:to>
                                    </p:set>
                                    <p:animEffect transition="in" filter="wipe(left)">
                                      <p:cBhvr>
                                        <p:cTn id="81" dur="300"/>
                                        <p:tgtEl>
                                          <p:spTgt spid="128"/>
                                        </p:tgtEl>
                                      </p:cBhvr>
                                    </p:animEffect>
                                  </p:childTnLst>
                                </p:cTn>
                              </p:par>
                            </p:childTnLst>
                          </p:cTn>
                        </p:par>
                        <p:par>
                          <p:cTn id="82" fill="hold">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138"/>
                                        </p:tgtEl>
                                        <p:attrNameLst>
                                          <p:attrName>style.visibility</p:attrName>
                                        </p:attrNameLst>
                                      </p:cBhvr>
                                      <p:to>
                                        <p:strVal val="visible"/>
                                      </p:to>
                                    </p:set>
                                    <p:animEffect transition="in" filter="fade">
                                      <p:cBhvr>
                                        <p:cTn id="85" dur="500"/>
                                        <p:tgtEl>
                                          <p:spTgt spid="138"/>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129"/>
                                        </p:tgtEl>
                                        <p:attrNameLst>
                                          <p:attrName>style.visibility</p:attrName>
                                        </p:attrNameLst>
                                      </p:cBhvr>
                                      <p:to>
                                        <p:strVal val="visible"/>
                                      </p:to>
                                    </p:set>
                                    <p:animEffect transition="in" filter="wipe(left)">
                                      <p:cBhvr>
                                        <p:cTn id="89" dur="300"/>
                                        <p:tgtEl>
                                          <p:spTgt spid="129"/>
                                        </p:tgtEl>
                                      </p:cBhvr>
                                    </p:animEffect>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145"/>
                                        </p:tgtEl>
                                        <p:attrNameLst>
                                          <p:attrName>style.visibility</p:attrName>
                                        </p:attrNameLst>
                                      </p:cBhvr>
                                      <p:to>
                                        <p:strVal val="visible"/>
                                      </p:to>
                                    </p:set>
                                    <p:animEffect transition="in" filter="fade">
                                      <p:cBhvr>
                                        <p:cTn id="93" dur="500"/>
                                        <p:tgtEl>
                                          <p:spTgt spid="145"/>
                                        </p:tgtEl>
                                      </p:cBhvr>
                                    </p:animEffect>
                                  </p:childTnLst>
                                </p:cTn>
                              </p:par>
                            </p:childTnLst>
                          </p:cTn>
                        </p:par>
                        <p:par>
                          <p:cTn id="94" fill="hold">
                            <p:stCondLst>
                              <p:cond delay="700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300"/>
                                        <p:tgtEl>
                                          <p:spTgt spid="130"/>
                                        </p:tgtEl>
                                      </p:cBhvr>
                                    </p:animEffect>
                                  </p:childTnLst>
                                </p:cTn>
                              </p:par>
                            </p:childTnLst>
                          </p:cTn>
                        </p:par>
                        <p:par>
                          <p:cTn id="98" fill="hold">
                            <p:stCondLst>
                              <p:cond delay="7500"/>
                            </p:stCondLst>
                            <p:childTnLst>
                              <p:par>
                                <p:cTn id="99" presetID="10" presetClass="entr" presetSubtype="0" fill="hold" nodeType="afterEffect">
                                  <p:stCondLst>
                                    <p:cond delay="0"/>
                                  </p:stCondLst>
                                  <p:childTnLst>
                                    <p:set>
                                      <p:cBhvr>
                                        <p:cTn id="100" dur="1" fill="hold">
                                          <p:stCondLst>
                                            <p:cond delay="0"/>
                                          </p:stCondLst>
                                        </p:cTn>
                                        <p:tgtEl>
                                          <p:spTgt spid="140"/>
                                        </p:tgtEl>
                                        <p:attrNameLst>
                                          <p:attrName>style.visibility</p:attrName>
                                        </p:attrNameLst>
                                      </p:cBhvr>
                                      <p:to>
                                        <p:strVal val="visible"/>
                                      </p:to>
                                    </p:set>
                                    <p:animEffect transition="in" filter="fade">
                                      <p:cBhvr>
                                        <p:cTn id="101" dur="500"/>
                                        <p:tgtEl>
                                          <p:spTgt spid="140"/>
                                        </p:tgtEl>
                                      </p:cBhvr>
                                    </p:animEffect>
                                  </p:childTnLst>
                                </p:cTn>
                              </p:par>
                            </p:childTnLst>
                          </p:cTn>
                        </p:par>
                        <p:par>
                          <p:cTn id="102" fill="hold">
                            <p:stCondLst>
                              <p:cond delay="8000"/>
                            </p:stCondLst>
                            <p:childTnLst>
                              <p:par>
                                <p:cTn id="103" presetID="22" presetClass="entr" presetSubtype="8" fill="hold" grpId="0" nodeType="afterEffect">
                                  <p:stCondLst>
                                    <p:cond delay="0"/>
                                  </p:stCondLst>
                                  <p:childTnLst>
                                    <p:set>
                                      <p:cBhvr>
                                        <p:cTn id="104" dur="1" fill="hold">
                                          <p:stCondLst>
                                            <p:cond delay="0"/>
                                          </p:stCondLst>
                                        </p:cTn>
                                        <p:tgtEl>
                                          <p:spTgt spid="131"/>
                                        </p:tgtEl>
                                        <p:attrNameLst>
                                          <p:attrName>style.visibility</p:attrName>
                                        </p:attrNameLst>
                                      </p:cBhvr>
                                      <p:to>
                                        <p:strVal val="visible"/>
                                      </p:to>
                                    </p:set>
                                    <p:animEffect transition="in" filter="wipe(left)">
                                      <p:cBhvr>
                                        <p:cTn id="105" dur="300"/>
                                        <p:tgtEl>
                                          <p:spTgt spid="131"/>
                                        </p:tgtEl>
                                      </p:cBhvr>
                                    </p:animEffect>
                                  </p:childTnLst>
                                </p:cTn>
                              </p:par>
                            </p:childTnLst>
                          </p:cTn>
                        </p:par>
                        <p:par>
                          <p:cTn id="106" fill="hold">
                            <p:stCondLst>
                              <p:cond delay="8500"/>
                            </p:stCondLst>
                            <p:childTnLst>
                              <p:par>
                                <p:cTn id="107" presetID="2" presetClass="entr" presetSubtype="4" fill="hold" grpId="0" nodeType="after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ppt_x"/>
                                          </p:val>
                                        </p:tav>
                                        <p:tav tm="100000">
                                          <p:val>
                                            <p:strVal val="#ppt_x"/>
                                          </p:val>
                                        </p:tav>
                                      </p:tavLst>
                                    </p:anim>
                                    <p:anim calcmode="lin" valueType="num">
                                      <p:cBhvr additive="base">
                                        <p:cTn id="110" dur="500" fill="hold"/>
                                        <p:tgtEl>
                                          <p:spTgt spid="9"/>
                                        </p:tgtEl>
                                        <p:attrNameLst>
                                          <p:attrName>ppt_y</p:attrName>
                                        </p:attrNameLst>
                                      </p:cBhvr>
                                      <p:tavLst>
                                        <p:tav tm="0">
                                          <p:val>
                                            <p:strVal val="1+#ppt_h/2"/>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2"/>
                                        </p:tgtEl>
                                        <p:attrNameLst>
                                          <p:attrName>style.visibility</p:attrName>
                                        </p:attrNameLst>
                                      </p:cBhvr>
                                      <p:to>
                                        <p:strVal val="visible"/>
                                      </p:to>
                                    </p:set>
                                    <p:anim calcmode="lin" valueType="num">
                                      <p:cBhvr additive="base">
                                        <p:cTn id="113" dur="500" fill="hold"/>
                                        <p:tgtEl>
                                          <p:spTgt spid="2"/>
                                        </p:tgtEl>
                                        <p:attrNameLst>
                                          <p:attrName>ppt_x</p:attrName>
                                        </p:attrNameLst>
                                      </p:cBhvr>
                                      <p:tavLst>
                                        <p:tav tm="0">
                                          <p:val>
                                            <p:strVal val="1+#ppt_w/2"/>
                                          </p:val>
                                        </p:tav>
                                        <p:tav tm="100000">
                                          <p:val>
                                            <p:strVal val="#ppt_x"/>
                                          </p:val>
                                        </p:tav>
                                      </p:tavLst>
                                    </p:anim>
                                    <p:anim calcmode="lin" valueType="num">
                                      <p:cBhvr additive="base">
                                        <p:cTn id="114" dur="500" fill="hold"/>
                                        <p:tgtEl>
                                          <p:spTgt spid="2"/>
                                        </p:tgtEl>
                                        <p:attrNameLst>
                                          <p:attrName>ppt_y</p:attrName>
                                        </p:attrNameLst>
                                      </p:cBhvr>
                                      <p:tavLst>
                                        <p:tav tm="0">
                                          <p:val>
                                            <p:strVal val="#ppt_y"/>
                                          </p:val>
                                        </p:tav>
                                        <p:tav tm="100000">
                                          <p:val>
                                            <p:strVal val="#ppt_y"/>
                                          </p:val>
                                        </p:tav>
                                      </p:tavLst>
                                    </p:anim>
                                  </p:childTnLst>
                                </p:cTn>
                              </p:par>
                              <p:par>
                                <p:cTn id="115" presetID="2" presetClass="entr" presetSubtype="4" fill="hold" grpId="0" nodeType="withEffect">
                                  <p:stCondLst>
                                    <p:cond delay="200"/>
                                  </p:stCondLst>
                                  <p:childTnLst>
                                    <p:set>
                                      <p:cBhvr>
                                        <p:cTn id="116" dur="1" fill="hold">
                                          <p:stCondLst>
                                            <p:cond delay="0"/>
                                          </p:stCondLst>
                                        </p:cTn>
                                        <p:tgtEl>
                                          <p:spTgt spid="10"/>
                                        </p:tgtEl>
                                        <p:attrNameLst>
                                          <p:attrName>style.visibility</p:attrName>
                                        </p:attrNameLst>
                                      </p:cBhvr>
                                      <p:to>
                                        <p:strVal val="visible"/>
                                      </p:to>
                                    </p:set>
                                    <p:anim calcmode="lin" valueType="num">
                                      <p:cBhvr additive="base">
                                        <p:cTn id="117" dur="500" fill="hold"/>
                                        <p:tgtEl>
                                          <p:spTgt spid="10"/>
                                        </p:tgtEl>
                                        <p:attrNameLst>
                                          <p:attrName>ppt_x</p:attrName>
                                        </p:attrNameLst>
                                      </p:cBhvr>
                                      <p:tavLst>
                                        <p:tav tm="0">
                                          <p:val>
                                            <p:strVal val="#ppt_x"/>
                                          </p:val>
                                        </p:tav>
                                        <p:tav tm="100000">
                                          <p:val>
                                            <p:strVal val="#ppt_x"/>
                                          </p:val>
                                        </p:tav>
                                      </p:tavLst>
                                    </p:anim>
                                    <p:anim calcmode="lin" valueType="num">
                                      <p:cBhvr additive="base">
                                        <p:cTn id="118" dur="500" fill="hold"/>
                                        <p:tgtEl>
                                          <p:spTgt spid="10"/>
                                        </p:tgtEl>
                                        <p:attrNameLst>
                                          <p:attrName>ppt_y</p:attrName>
                                        </p:attrNameLst>
                                      </p:cBhvr>
                                      <p:tavLst>
                                        <p:tav tm="0">
                                          <p:val>
                                            <p:strVal val="1+#ppt_h/2"/>
                                          </p:val>
                                        </p:tav>
                                        <p:tav tm="100000">
                                          <p:val>
                                            <p:strVal val="#ppt_y"/>
                                          </p:val>
                                        </p:tav>
                                      </p:tavLst>
                                    </p:anim>
                                  </p:childTnLst>
                                </p:cTn>
                              </p:par>
                              <p:par>
                                <p:cTn id="119" presetID="2" presetClass="entr" presetSubtype="2" fill="hold" grpId="0" nodeType="withEffect">
                                  <p:stCondLst>
                                    <p:cond delay="200"/>
                                  </p:stCondLst>
                                  <p:childTnLst>
                                    <p:set>
                                      <p:cBhvr>
                                        <p:cTn id="120" dur="1" fill="hold">
                                          <p:stCondLst>
                                            <p:cond delay="0"/>
                                          </p:stCondLst>
                                        </p:cTn>
                                        <p:tgtEl>
                                          <p:spTgt spid="3"/>
                                        </p:tgtEl>
                                        <p:attrNameLst>
                                          <p:attrName>style.visibility</p:attrName>
                                        </p:attrNameLst>
                                      </p:cBhvr>
                                      <p:to>
                                        <p:strVal val="visible"/>
                                      </p:to>
                                    </p:set>
                                    <p:anim calcmode="lin" valueType="num">
                                      <p:cBhvr additive="base">
                                        <p:cTn id="121" dur="500" fill="hold"/>
                                        <p:tgtEl>
                                          <p:spTgt spid="3"/>
                                        </p:tgtEl>
                                        <p:attrNameLst>
                                          <p:attrName>ppt_x</p:attrName>
                                        </p:attrNameLst>
                                      </p:cBhvr>
                                      <p:tavLst>
                                        <p:tav tm="0">
                                          <p:val>
                                            <p:strVal val="1+#ppt_w/2"/>
                                          </p:val>
                                        </p:tav>
                                        <p:tav tm="100000">
                                          <p:val>
                                            <p:strVal val="#ppt_x"/>
                                          </p:val>
                                        </p:tav>
                                      </p:tavLst>
                                    </p:anim>
                                    <p:anim calcmode="lin" valueType="num">
                                      <p:cBhvr additive="base">
                                        <p:cTn id="122" dur="500" fill="hold"/>
                                        <p:tgtEl>
                                          <p:spTgt spid="3"/>
                                        </p:tgtEl>
                                        <p:attrNameLst>
                                          <p:attrName>ppt_y</p:attrName>
                                        </p:attrNameLst>
                                      </p:cBhvr>
                                      <p:tavLst>
                                        <p:tav tm="0">
                                          <p:val>
                                            <p:strVal val="#ppt_y"/>
                                          </p:val>
                                        </p:tav>
                                        <p:tav tm="100000">
                                          <p:val>
                                            <p:strVal val="#ppt_y"/>
                                          </p:val>
                                        </p:tav>
                                      </p:tavLst>
                                    </p:anim>
                                  </p:childTnLst>
                                </p:cTn>
                              </p:par>
                              <p:par>
                                <p:cTn id="123" presetID="2" presetClass="entr" presetSubtype="4" fill="hold" grpId="0" nodeType="withEffect">
                                  <p:stCondLst>
                                    <p:cond delay="400"/>
                                  </p:stCondLst>
                                  <p:childTnLst>
                                    <p:set>
                                      <p:cBhvr>
                                        <p:cTn id="124" dur="1" fill="hold">
                                          <p:stCondLst>
                                            <p:cond delay="0"/>
                                          </p:stCondLst>
                                        </p:cTn>
                                        <p:tgtEl>
                                          <p:spTgt spid="11"/>
                                        </p:tgtEl>
                                        <p:attrNameLst>
                                          <p:attrName>style.visibility</p:attrName>
                                        </p:attrNameLst>
                                      </p:cBhvr>
                                      <p:to>
                                        <p:strVal val="visible"/>
                                      </p:to>
                                    </p:set>
                                    <p:anim calcmode="lin" valueType="num">
                                      <p:cBhvr additive="base">
                                        <p:cTn id="125" dur="500" fill="hold"/>
                                        <p:tgtEl>
                                          <p:spTgt spid="11"/>
                                        </p:tgtEl>
                                        <p:attrNameLst>
                                          <p:attrName>ppt_x</p:attrName>
                                        </p:attrNameLst>
                                      </p:cBhvr>
                                      <p:tavLst>
                                        <p:tav tm="0">
                                          <p:val>
                                            <p:strVal val="#ppt_x"/>
                                          </p:val>
                                        </p:tav>
                                        <p:tav tm="100000">
                                          <p:val>
                                            <p:strVal val="#ppt_x"/>
                                          </p:val>
                                        </p:tav>
                                      </p:tavLst>
                                    </p:anim>
                                    <p:anim calcmode="lin" valueType="num">
                                      <p:cBhvr additive="base">
                                        <p:cTn id="126" dur="500" fill="hold"/>
                                        <p:tgtEl>
                                          <p:spTgt spid="11"/>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400"/>
                                  </p:stCondLst>
                                  <p:childTnLst>
                                    <p:set>
                                      <p:cBhvr>
                                        <p:cTn id="128" dur="1" fill="hold">
                                          <p:stCondLst>
                                            <p:cond delay="0"/>
                                          </p:stCondLst>
                                        </p:cTn>
                                        <p:tgtEl>
                                          <p:spTgt spid="5"/>
                                        </p:tgtEl>
                                        <p:attrNameLst>
                                          <p:attrName>style.visibility</p:attrName>
                                        </p:attrNameLst>
                                      </p:cBhvr>
                                      <p:to>
                                        <p:strVal val="visible"/>
                                      </p:to>
                                    </p:set>
                                    <p:anim calcmode="lin" valueType="num">
                                      <p:cBhvr additive="base">
                                        <p:cTn id="129" dur="500" fill="hold"/>
                                        <p:tgtEl>
                                          <p:spTgt spid="5"/>
                                        </p:tgtEl>
                                        <p:attrNameLst>
                                          <p:attrName>ppt_x</p:attrName>
                                        </p:attrNameLst>
                                      </p:cBhvr>
                                      <p:tavLst>
                                        <p:tav tm="0">
                                          <p:val>
                                            <p:strVal val="#ppt_x"/>
                                          </p:val>
                                        </p:tav>
                                        <p:tav tm="100000">
                                          <p:val>
                                            <p:strVal val="#ppt_x"/>
                                          </p:val>
                                        </p:tav>
                                      </p:tavLst>
                                    </p:anim>
                                    <p:anim calcmode="lin" valueType="num">
                                      <p:cBhvr additive="base">
                                        <p:cTn id="130" dur="500" fill="hold"/>
                                        <p:tgtEl>
                                          <p:spTgt spid="5"/>
                                        </p:tgtEl>
                                        <p:attrNameLst>
                                          <p:attrName>ppt_y</p:attrName>
                                        </p:attrNameLst>
                                      </p:cBhvr>
                                      <p:tavLst>
                                        <p:tav tm="0">
                                          <p:val>
                                            <p:strVal val="1+#ppt_h/2"/>
                                          </p:val>
                                        </p:tav>
                                        <p:tav tm="100000">
                                          <p:val>
                                            <p:strVal val="#ppt_y"/>
                                          </p:val>
                                        </p:tav>
                                      </p:tavLst>
                                    </p:anim>
                                  </p:childTnLst>
                                </p:cTn>
                              </p:par>
                            </p:childTnLst>
                          </p:cTn>
                        </p:par>
                        <p:par>
                          <p:cTn id="131" fill="hold">
                            <p:stCondLst>
                              <p:cond delay="9000"/>
                            </p:stCondLst>
                            <p:childTnLst>
                              <p:par>
                                <p:cTn id="132" presetID="10" presetClass="entr" presetSubtype="0" fill="hold" grpId="0" nodeType="after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fade">
                                      <p:cBhvr>
                                        <p:cTn id="134" dur="500"/>
                                        <p:tgtEl>
                                          <p:spTgt spid="13"/>
                                        </p:tgtEl>
                                      </p:cBhvr>
                                    </p:animEffect>
                                  </p:childTnLst>
                                </p:cTn>
                              </p:par>
                            </p:childTnLst>
                          </p:cTn>
                        </p:par>
                        <p:par>
                          <p:cTn id="135" fill="hold">
                            <p:stCondLst>
                              <p:cond delay="9500"/>
                            </p:stCondLst>
                            <p:childTnLst>
                              <p:par>
                                <p:cTn id="136" presetID="22" presetClass="entr" presetSubtype="8" fill="hold" grpId="0" nodeType="afterEffect">
                                  <p:stCondLst>
                                    <p:cond delay="0"/>
                                  </p:stCondLst>
                                  <p:childTnLst>
                                    <p:set>
                                      <p:cBhvr>
                                        <p:cTn id="137" dur="1" fill="hold">
                                          <p:stCondLst>
                                            <p:cond delay="0"/>
                                          </p:stCondLst>
                                        </p:cTn>
                                        <p:tgtEl>
                                          <p:spTgt spid="6"/>
                                        </p:tgtEl>
                                        <p:attrNameLst>
                                          <p:attrName>style.visibility</p:attrName>
                                        </p:attrNameLst>
                                      </p:cBhvr>
                                      <p:to>
                                        <p:strVal val="visible"/>
                                      </p:to>
                                    </p:set>
                                    <p:animEffect transition="in" filter="wipe(left)">
                                      <p:cBhvr>
                                        <p:cTn id="138" dur="300"/>
                                        <p:tgtEl>
                                          <p:spTgt spid="6"/>
                                        </p:tgtEl>
                                      </p:cBhvr>
                                    </p:animEffect>
                                  </p:childTnLst>
                                </p:cTn>
                              </p:par>
                            </p:childTnLst>
                          </p:cTn>
                        </p:par>
                        <p:par>
                          <p:cTn id="139" fill="hold">
                            <p:stCondLst>
                              <p:cond delay="10000"/>
                            </p:stCondLst>
                            <p:childTnLst>
                              <p:par>
                                <p:cTn id="140" presetID="10" presetClass="entr" presetSubtype="0" fill="hold" grpId="0" nodeType="afterEffect">
                                  <p:stCondLst>
                                    <p:cond delay="0"/>
                                  </p:stCondLst>
                                  <p:childTnLst>
                                    <p:set>
                                      <p:cBhvr>
                                        <p:cTn id="141" dur="1" fill="hold">
                                          <p:stCondLst>
                                            <p:cond delay="0"/>
                                          </p:stCondLst>
                                        </p:cTn>
                                        <p:tgtEl>
                                          <p:spTgt spid="14"/>
                                        </p:tgtEl>
                                        <p:attrNameLst>
                                          <p:attrName>style.visibility</p:attrName>
                                        </p:attrNameLst>
                                      </p:cBhvr>
                                      <p:to>
                                        <p:strVal val="visible"/>
                                      </p:to>
                                    </p:set>
                                    <p:animEffect transition="in" filter="fade">
                                      <p:cBhvr>
                                        <p:cTn id="142" dur="500"/>
                                        <p:tgtEl>
                                          <p:spTgt spid="14"/>
                                        </p:tgtEl>
                                      </p:cBhvr>
                                    </p:animEffect>
                                  </p:childTnLst>
                                </p:cTn>
                              </p:par>
                            </p:childTnLst>
                          </p:cTn>
                        </p:par>
                        <p:par>
                          <p:cTn id="143" fill="hold">
                            <p:stCondLst>
                              <p:cond delay="10500"/>
                            </p:stCondLst>
                            <p:childTnLst>
                              <p:par>
                                <p:cTn id="144" presetID="22" presetClass="entr" presetSubtype="8" fill="hold" grpId="0" nodeType="after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wipe(left)">
                                      <p:cBhvr>
                                        <p:cTn id="146" dur="300"/>
                                        <p:tgtEl>
                                          <p:spTgt spid="7"/>
                                        </p:tgtEl>
                                      </p:cBhvr>
                                    </p:animEffect>
                                  </p:childTnLst>
                                </p:cTn>
                              </p:par>
                            </p:childTnLst>
                          </p:cTn>
                        </p:par>
                        <p:par>
                          <p:cTn id="147" fill="hold">
                            <p:stCondLst>
                              <p:cond delay="11000"/>
                            </p:stCondLst>
                            <p:childTnLst>
                              <p:par>
                                <p:cTn id="148" presetID="10" presetClass="entr" presetSubtype="0" fill="hold" grpId="0" nodeType="afterEffect">
                                  <p:stCondLst>
                                    <p:cond delay="0"/>
                                  </p:stCondLst>
                                  <p:childTnLst>
                                    <p:set>
                                      <p:cBhvr>
                                        <p:cTn id="149" dur="1" fill="hold">
                                          <p:stCondLst>
                                            <p:cond delay="0"/>
                                          </p:stCondLst>
                                        </p:cTn>
                                        <p:tgtEl>
                                          <p:spTgt spid="12"/>
                                        </p:tgtEl>
                                        <p:attrNameLst>
                                          <p:attrName>style.visibility</p:attrName>
                                        </p:attrNameLst>
                                      </p:cBhvr>
                                      <p:to>
                                        <p:strVal val="visible"/>
                                      </p:to>
                                    </p:set>
                                    <p:animEffect transition="in" filter="fade">
                                      <p:cBhvr>
                                        <p:cTn id="150" dur="500"/>
                                        <p:tgtEl>
                                          <p:spTgt spid="12"/>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8"/>
                                        </p:tgtEl>
                                        <p:attrNameLst>
                                          <p:attrName>style.visibility</p:attrName>
                                        </p:attrNameLst>
                                      </p:cBhvr>
                                      <p:to>
                                        <p:strVal val="visible"/>
                                      </p:to>
                                    </p:set>
                                    <p:animEffect transition="in" filter="wipe(left)">
                                      <p:cBhvr>
                                        <p:cTn id="154"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bldLvl="0" animBg="1"/>
      <p:bldP spid="119" grpId="0" bldLvl="0" animBg="1"/>
      <p:bldP spid="120" grpId="0" bldLvl="0" animBg="1"/>
      <p:bldP spid="121" grpId="0" bldLvl="0" animBg="1"/>
      <p:bldP spid="122" grpId="0" bldLvl="0" animBg="1"/>
      <p:bldP spid="123" grpId="0" bldLvl="0" animBg="1"/>
      <p:bldP spid="126" grpId="0"/>
      <p:bldP spid="127" grpId="0"/>
      <p:bldP spid="128" grpId="0"/>
      <p:bldP spid="129" grpId="0"/>
      <p:bldP spid="130" grpId="0"/>
      <p:bldP spid="131" grpId="0"/>
      <p:bldP spid="132" grpId="0"/>
      <p:bldP spid="133" grpId="0"/>
      <p:bldP spid="134" grpId="0"/>
      <p:bldP spid="135" grpId="0"/>
      <p:bldP spid="136" grpId="0"/>
      <p:bldP spid="137" grpId="0" animBg="1"/>
      <p:bldP spid="138" grpId="0" bldLvl="0" animBg="1"/>
      <p:bldP spid="139" grpId="0" bldLvl="0" animBg="1"/>
      <p:bldP spid="144" grpId="0" bldLvl="0" animBg="1"/>
      <p:bldP spid="145" grpId="0" bldLvl="0" animBg="1"/>
      <p:bldP spid="2" grpId="0" bldLvl="0" animBg="1"/>
      <p:bldP spid="3" grpId="0" bldLvl="0" animBg="1"/>
      <p:bldP spid="5" grpId="0" bldLvl="0" animBg="1"/>
      <p:bldP spid="6" grpId="0"/>
      <p:bldP spid="7" grpId="0"/>
      <p:bldP spid="8" grpId="0"/>
      <p:bldP spid="9" grpId="0"/>
      <p:bldP spid="10" grpId="0"/>
      <p:bldP spid="11" grpId="0"/>
      <p:bldP spid="12" grpId="0" bldLvl="0" animBg="1"/>
      <p:bldP spid="13" grpId="0" bldLvl="0" animBg="1"/>
      <p:bldP spid="1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6" name="Group 2056"/>
          <p:cNvGrpSpPr/>
          <p:nvPr/>
        </p:nvGrpSpPr>
        <p:grpSpPr>
          <a:xfrm>
            <a:off x="5896039" y="675268"/>
            <a:ext cx="5466593" cy="2213315"/>
            <a:chOff x="-1" y="-215298"/>
            <a:chExt cx="5468157" cy="2213658"/>
          </a:xfrm>
        </p:grpSpPr>
        <p:sp>
          <p:nvSpPr>
            <p:cNvPr id="2052" name="Shape 2052"/>
            <p:cNvSpPr/>
            <p:nvPr/>
          </p:nvSpPr>
          <p:spPr>
            <a:xfrm>
              <a:off x="-1" y="369332"/>
              <a:ext cx="795105" cy="1"/>
            </a:xfrm>
            <a:prstGeom prst="line">
              <a:avLst/>
            </a:prstGeom>
            <a:noFill/>
            <a:ln w="28575" cap="flat">
              <a:solidFill>
                <a:srgbClr val="C8CAC5"/>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3" name="Shape 2053"/>
            <p:cNvSpPr/>
            <p:nvPr/>
          </p:nvSpPr>
          <p:spPr>
            <a:xfrm>
              <a:off x="974553" y="-215298"/>
              <a:ext cx="1157301" cy="520781"/>
            </a:xfrm>
            <a:prstGeom prst="rect">
              <a:avLst/>
            </a:prstGeom>
            <a:noFill/>
            <a:ln w="12700" cap="flat">
              <a:noFill/>
              <a:miter lim="400000"/>
            </a:ln>
            <a:effectLst/>
          </p:spPr>
          <p:txBody>
            <a:bodyPr wrap="none" lIns="45711" tIns="45711" rIns="45711" bIns="45711" numCol="1" anchor="t">
              <a:spAutoFit/>
            </a:bodyPr>
            <a:lstStyle>
              <a:lvl1pPr>
                <a:defRPr>
                  <a:solidFill>
                    <a:srgbClr val="595C54"/>
                  </a:solidFill>
                  <a:latin typeface="+mj-lt"/>
                  <a:ea typeface="+mj-ea"/>
                  <a:cs typeface="+mj-cs"/>
                  <a:sym typeface="Source Sans Pro"/>
                </a:defRPr>
              </a:lvl1pPr>
            </a:lstStyle>
            <a:p>
              <a:pPr lvl="0" algn="l">
                <a:defRPr>
                  <a:solidFill>
                    <a:srgbClr val="000000"/>
                  </a:solidFill>
                </a:defRPr>
              </a:pPr>
              <a:r>
                <a:rPr sz="2800" b="1">
                  <a:latin typeface="微软雅黑" panose="020B0503020204020204" pitchFamily="34" charset="-122"/>
                  <a:ea typeface="微软雅黑" panose="020B0503020204020204" pitchFamily="34" charset="-122"/>
                  <a:sym typeface="微软雅黑" panose="020B0503020204020204" pitchFamily="34" charset="-122"/>
                </a:rPr>
                <a:t>建议一</a:t>
              </a:r>
              <a:endParaRPr sz="28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Shape 2054"/>
            <p:cNvSpPr/>
            <p:nvPr/>
          </p:nvSpPr>
          <p:spPr>
            <a:xfrm>
              <a:off x="1074373" y="369332"/>
              <a:ext cx="1339982" cy="1"/>
            </a:xfrm>
            <a:prstGeom prst="line">
              <a:avLst/>
            </a:prstGeom>
            <a:noFill/>
            <a:ln w="28575" cap="flat">
              <a:solidFill>
                <a:srgbClr val="C8CA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5" name="Shape 2055"/>
            <p:cNvSpPr/>
            <p:nvPr/>
          </p:nvSpPr>
          <p:spPr>
            <a:xfrm>
              <a:off x="974554" y="369332"/>
              <a:ext cx="4493602" cy="1629028"/>
            </a:xfrm>
            <a:prstGeom prst="rect">
              <a:avLst/>
            </a:prstGeom>
            <a:noFill/>
            <a:ln w="12700" cap="flat">
              <a:noFill/>
              <a:miter lim="400000"/>
            </a:ln>
            <a:effectLst/>
          </p:spPr>
          <p:txBody>
            <a:bodyPr wrap="square" lIns="45711" tIns="45711" rIns="45711" bIns="45711" numCol="1" anchor="t">
              <a:spAutoFit/>
            </a:bodyPr>
            <a:lstStyle>
              <a:lvl1pPr>
                <a:defRPr sz="1400">
                  <a:solidFill>
                    <a:srgbClr val="595C54"/>
                  </a:solidFill>
                </a:defRPr>
              </a:lvl1p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要什么:你究竟要什么?</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为什么做一件事永远比怎样做好一件事更加重要为什么做占90%，怎样做好只占10%，但很 可能很多人并不知道他们在生活中究竟要什么。</a:t>
              </a:r>
              <a:endParaRPr sz="2000" b="1">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66" name="Group 2066"/>
          <p:cNvGrpSpPr/>
          <p:nvPr/>
        </p:nvGrpSpPr>
        <p:grpSpPr>
          <a:xfrm>
            <a:off x="1049408" y="890798"/>
            <a:ext cx="4687255" cy="900610"/>
            <a:chOff x="-1" y="-1"/>
            <a:chExt cx="4688595" cy="900750"/>
          </a:xfrm>
        </p:grpSpPr>
        <p:grpSp>
          <p:nvGrpSpPr>
            <p:cNvPr id="2060" name="Group 2060"/>
            <p:cNvGrpSpPr/>
            <p:nvPr/>
          </p:nvGrpSpPr>
          <p:grpSpPr>
            <a:xfrm>
              <a:off x="-1" y="-1"/>
              <a:ext cx="4688595" cy="900750"/>
              <a:chOff x="0" y="0"/>
              <a:chExt cx="4688593" cy="900748"/>
            </a:xfrm>
          </p:grpSpPr>
          <p:sp>
            <p:nvSpPr>
              <p:cNvPr id="2057" name="Shape 2057"/>
              <p:cNvSpPr/>
              <p:nvPr/>
            </p:nvSpPr>
            <p:spPr>
              <a:xfrm>
                <a:off x="-1" y="-1"/>
                <a:ext cx="1942412" cy="900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2889250">
                  <a:lnSpc>
                    <a:spcPct val="90000"/>
                  </a:lnSpc>
                  <a:spcBef>
                    <a:spcPts val="700"/>
                  </a:spcBef>
                  <a:defRPr sz="6500">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8" name="Shape 2058"/>
              <p:cNvSpPr/>
              <p:nvPr/>
            </p:nvSpPr>
            <p:spPr>
              <a:xfrm>
                <a:off x="1689897" y="76564"/>
                <a:ext cx="1612204"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91958B">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9" name="Shape 2059"/>
              <p:cNvSpPr/>
              <p:nvPr/>
            </p:nvSpPr>
            <p:spPr>
              <a:xfrm>
                <a:off x="3076391" y="76564"/>
                <a:ext cx="1612203"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C8CAC5">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63" name="Group 2063"/>
            <p:cNvGrpSpPr/>
            <p:nvPr/>
          </p:nvGrpSpPr>
          <p:grpSpPr>
            <a:xfrm>
              <a:off x="778909" y="220368"/>
              <a:ext cx="326516" cy="475943"/>
              <a:chOff x="0" y="0"/>
              <a:chExt cx="326515" cy="475942"/>
            </a:xfrm>
          </p:grpSpPr>
          <p:sp>
            <p:nvSpPr>
              <p:cNvPr id="2061" name="Shape 2061"/>
              <p:cNvSpPr/>
              <p:nvPr/>
            </p:nvSpPr>
            <p:spPr>
              <a:xfrm>
                <a:off x="-1" y="-1"/>
                <a:ext cx="326516" cy="475944"/>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2" name="Shape 2062"/>
              <p:cNvSpPr/>
              <p:nvPr/>
            </p:nvSpPr>
            <p:spPr>
              <a:xfrm>
                <a:off x="73912" y="74724"/>
                <a:ext cx="96656" cy="96656"/>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64" name="Shape 2064"/>
            <p:cNvSpPr/>
            <p:nvPr/>
          </p:nvSpPr>
          <p:spPr>
            <a:xfrm>
              <a:off x="2008068" y="255221"/>
              <a:ext cx="820655" cy="367087"/>
            </a:xfrm>
            <a:prstGeom prst="rect">
              <a:avLst/>
            </a:prstGeom>
            <a:noFill/>
            <a:ln w="12700" cap="flat">
              <a:noFill/>
              <a:miter lim="400000"/>
            </a:ln>
            <a:effectLst/>
          </p:spPr>
          <p:txBody>
            <a:bodyPr wrap="none" lIns="45711" tIns="45711" rIns="45711" bIns="45711" numCol="1" anchor="t">
              <a:spAutoFit/>
            </a:bodyPr>
            <a:lstStyle>
              <a:lvl1pPr>
                <a:defRPr sz="20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STEP 1</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5" name="Shape 2065"/>
            <p:cNvSpPr/>
            <p:nvPr/>
          </p:nvSpPr>
          <p:spPr>
            <a:xfrm>
              <a:off x="3370149" y="255221"/>
              <a:ext cx="820655" cy="367087"/>
            </a:xfrm>
            <a:prstGeom prst="rect">
              <a:avLst/>
            </a:prstGeom>
            <a:noFill/>
            <a:ln w="12700" cap="flat">
              <a:noFill/>
              <a:miter lim="400000"/>
            </a:ln>
            <a:effectLst/>
          </p:spPr>
          <p:txBody>
            <a:bodyPr wrap="none" lIns="45711" tIns="45711" rIns="45711" bIns="45711" numCol="1" anchor="t">
              <a:spAutoFit/>
            </a:bodyPr>
            <a:lstStyle>
              <a:lvl1pPr>
                <a:defRPr sz="2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pitchFamily="34" charset="-122"/>
                  <a:ea typeface="微软雅黑" panose="020B0503020204020204" pitchFamily="34" charset="-122"/>
                  <a:sym typeface="微软雅黑" panose="020B0503020204020204" pitchFamily="34" charset="-122"/>
                </a:rPr>
                <a:t>STEP 2</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76" name="Group 2076"/>
          <p:cNvGrpSpPr/>
          <p:nvPr/>
        </p:nvGrpSpPr>
        <p:grpSpPr>
          <a:xfrm>
            <a:off x="1049408" y="3039609"/>
            <a:ext cx="4687255" cy="900610"/>
            <a:chOff x="-1" y="-1"/>
            <a:chExt cx="4688595" cy="900750"/>
          </a:xfrm>
        </p:grpSpPr>
        <p:grpSp>
          <p:nvGrpSpPr>
            <p:cNvPr id="2070" name="Group 2070"/>
            <p:cNvGrpSpPr/>
            <p:nvPr/>
          </p:nvGrpSpPr>
          <p:grpSpPr>
            <a:xfrm>
              <a:off x="-1" y="-1"/>
              <a:ext cx="4688595" cy="900750"/>
              <a:chOff x="0" y="0"/>
              <a:chExt cx="4688593" cy="900748"/>
            </a:xfrm>
          </p:grpSpPr>
          <p:sp>
            <p:nvSpPr>
              <p:cNvPr id="2067" name="Shape 2067"/>
              <p:cNvSpPr/>
              <p:nvPr/>
            </p:nvSpPr>
            <p:spPr>
              <a:xfrm>
                <a:off x="-1" y="-1"/>
                <a:ext cx="1942412" cy="900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algn="ctr" defTabSz="2889250">
                  <a:lnSpc>
                    <a:spcPct val="90000"/>
                  </a:lnSpc>
                  <a:spcBef>
                    <a:spcPts val="700"/>
                  </a:spcBef>
                  <a:defRPr sz="6500">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8" name="Shape 2068"/>
              <p:cNvSpPr/>
              <p:nvPr/>
            </p:nvSpPr>
            <p:spPr>
              <a:xfrm>
                <a:off x="1689897" y="76564"/>
                <a:ext cx="1612204"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91958B">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9" name="Shape 2069"/>
              <p:cNvSpPr/>
              <p:nvPr/>
            </p:nvSpPr>
            <p:spPr>
              <a:xfrm>
                <a:off x="3076391" y="76564"/>
                <a:ext cx="1612203"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C8CAC5">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73" name="Group 2073"/>
            <p:cNvGrpSpPr/>
            <p:nvPr/>
          </p:nvGrpSpPr>
          <p:grpSpPr>
            <a:xfrm>
              <a:off x="792521" y="212391"/>
              <a:ext cx="356568" cy="475944"/>
              <a:chOff x="0" y="0"/>
              <a:chExt cx="356566" cy="475942"/>
            </a:xfrm>
          </p:grpSpPr>
          <p:sp>
            <p:nvSpPr>
              <p:cNvPr id="2071" name="Shape 2071"/>
              <p:cNvSpPr/>
              <p:nvPr/>
            </p:nvSpPr>
            <p:spPr>
              <a:xfrm>
                <a:off x="0" y="-1"/>
                <a:ext cx="356567" cy="475944"/>
              </a:xfrm>
              <a:custGeom>
                <a:avLst/>
                <a:gdLst/>
                <a:ahLst/>
                <a:cxnLst>
                  <a:cxn ang="0">
                    <a:pos x="wd2" y="hd2"/>
                  </a:cxn>
                  <a:cxn ang="5400000">
                    <a:pos x="wd2" y="hd2"/>
                  </a:cxn>
                  <a:cxn ang="10800000">
                    <a:pos x="wd2" y="hd2"/>
                  </a:cxn>
                  <a:cxn ang="16200000">
                    <a:pos x="wd2" y="hd2"/>
                  </a:cxn>
                </a:cxnLst>
                <a:rect l="0" t="0" r="r" b="b"/>
                <a:pathLst>
                  <a:path w="21600" h="21600" extrusionOk="0">
                    <a:moveTo>
                      <a:pt x="19800" y="12826"/>
                    </a:moveTo>
                    <a:lnTo>
                      <a:pt x="19800" y="15526"/>
                    </a:lnTo>
                    <a:cubicBezTo>
                      <a:pt x="19800" y="18130"/>
                      <a:pt x="16972" y="20250"/>
                      <a:pt x="13499" y="20250"/>
                    </a:cubicBezTo>
                    <a:lnTo>
                      <a:pt x="8099" y="20250"/>
                    </a:lnTo>
                    <a:cubicBezTo>
                      <a:pt x="4627" y="20250"/>
                      <a:pt x="1800" y="18130"/>
                      <a:pt x="1800" y="15526"/>
                    </a:cubicBezTo>
                    <a:lnTo>
                      <a:pt x="1800" y="10800"/>
                    </a:lnTo>
                    <a:cubicBezTo>
                      <a:pt x="1800" y="10427"/>
                      <a:pt x="2203" y="10124"/>
                      <a:pt x="2699" y="10124"/>
                    </a:cubicBezTo>
                    <a:lnTo>
                      <a:pt x="18899" y="10124"/>
                    </a:lnTo>
                    <a:cubicBezTo>
                      <a:pt x="19396" y="10124"/>
                      <a:pt x="19800" y="10427"/>
                      <a:pt x="19800" y="10800"/>
                    </a:cubicBezTo>
                    <a:cubicBezTo>
                      <a:pt x="19800" y="10800"/>
                      <a:pt x="19800" y="12826"/>
                      <a:pt x="19800" y="12826"/>
                    </a:cubicBezTo>
                    <a:close/>
                    <a:moveTo>
                      <a:pt x="14400" y="6075"/>
                    </a:moveTo>
                    <a:lnTo>
                      <a:pt x="14400" y="8774"/>
                    </a:lnTo>
                    <a:lnTo>
                      <a:pt x="7200" y="8774"/>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5526"/>
                    </a:lnTo>
                    <a:cubicBezTo>
                      <a:pt x="0" y="18881"/>
                      <a:pt x="3625" y="21600"/>
                      <a:pt x="8099" y="21600"/>
                    </a:cubicBezTo>
                    <a:lnTo>
                      <a:pt x="13499" y="21600"/>
                    </a:lnTo>
                    <a:cubicBezTo>
                      <a:pt x="17974" y="21600"/>
                      <a:pt x="21600" y="18881"/>
                      <a:pt x="21600" y="15526"/>
                    </a:cubicBezTo>
                    <a:lnTo>
                      <a:pt x="21600" y="10800"/>
                    </a:lnTo>
                    <a:cubicBezTo>
                      <a:pt x="21600" y="9681"/>
                      <a:pt x="20391" y="8774"/>
                      <a:pt x="18899" y="8774"/>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2" name="Shape 2072"/>
              <p:cNvSpPr/>
              <p:nvPr/>
            </p:nvSpPr>
            <p:spPr>
              <a:xfrm>
                <a:off x="148637" y="282654"/>
                <a:ext cx="59293" cy="8934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74" name="Shape 2074"/>
            <p:cNvSpPr/>
            <p:nvPr/>
          </p:nvSpPr>
          <p:spPr>
            <a:xfrm>
              <a:off x="2008068" y="250319"/>
              <a:ext cx="820655" cy="367087"/>
            </a:xfrm>
            <a:prstGeom prst="rect">
              <a:avLst/>
            </a:prstGeom>
            <a:noFill/>
            <a:ln w="12700" cap="flat">
              <a:noFill/>
              <a:miter lim="400000"/>
            </a:ln>
            <a:effectLst/>
          </p:spPr>
          <p:txBody>
            <a:bodyPr wrap="none" lIns="45711" tIns="45711" rIns="45711" bIns="45711" numCol="1" anchor="t">
              <a:spAutoFit/>
            </a:bodyPr>
            <a:lstStyle>
              <a:lvl1pPr>
                <a:defRPr sz="20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STEP 1</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5" name="Shape 2075"/>
            <p:cNvSpPr/>
            <p:nvPr/>
          </p:nvSpPr>
          <p:spPr>
            <a:xfrm>
              <a:off x="3370149" y="250319"/>
              <a:ext cx="820655" cy="367087"/>
            </a:xfrm>
            <a:prstGeom prst="rect">
              <a:avLst/>
            </a:prstGeom>
            <a:noFill/>
            <a:ln w="12700" cap="flat">
              <a:noFill/>
              <a:miter lim="400000"/>
            </a:ln>
            <a:effectLst/>
          </p:spPr>
          <p:txBody>
            <a:bodyPr wrap="none" lIns="45711" tIns="45711" rIns="45711" bIns="45711" numCol="1" anchor="t">
              <a:spAutoFit/>
            </a:bodyPr>
            <a:lstStyle>
              <a:lvl1pPr>
                <a:defRPr sz="2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pitchFamily="34" charset="-122"/>
                  <a:ea typeface="微软雅黑" panose="020B0503020204020204" pitchFamily="34" charset="-122"/>
                  <a:sym typeface="微软雅黑" panose="020B0503020204020204" pitchFamily="34" charset="-122"/>
                </a:rPr>
                <a:t>STEP 2</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86" name="Group 2086"/>
          <p:cNvGrpSpPr/>
          <p:nvPr/>
        </p:nvGrpSpPr>
        <p:grpSpPr>
          <a:xfrm>
            <a:off x="1049408" y="4769989"/>
            <a:ext cx="4687255" cy="900610"/>
            <a:chOff x="-1" y="-1"/>
            <a:chExt cx="4688595" cy="900750"/>
          </a:xfrm>
        </p:grpSpPr>
        <p:grpSp>
          <p:nvGrpSpPr>
            <p:cNvPr id="2080" name="Group 2080"/>
            <p:cNvGrpSpPr/>
            <p:nvPr/>
          </p:nvGrpSpPr>
          <p:grpSpPr>
            <a:xfrm>
              <a:off x="-1" y="-1"/>
              <a:ext cx="4688595" cy="900750"/>
              <a:chOff x="0" y="0"/>
              <a:chExt cx="4688593" cy="900748"/>
            </a:xfrm>
          </p:grpSpPr>
          <p:sp>
            <p:nvSpPr>
              <p:cNvPr id="2077" name="Shape 2077"/>
              <p:cNvSpPr/>
              <p:nvPr/>
            </p:nvSpPr>
            <p:spPr>
              <a:xfrm>
                <a:off x="-1" y="-1"/>
                <a:ext cx="1942412" cy="900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ln>
                <a:noFill/>
              </a:ln>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algn="ctr" defTabSz="2889250">
                  <a:lnSpc>
                    <a:spcPct val="90000"/>
                  </a:lnSpc>
                  <a:spcBef>
                    <a:spcPts val="700"/>
                  </a:spcBef>
                  <a:defRPr sz="6500">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8" name="Shape 2078"/>
              <p:cNvSpPr/>
              <p:nvPr/>
            </p:nvSpPr>
            <p:spPr>
              <a:xfrm>
                <a:off x="1689897" y="76564"/>
                <a:ext cx="1612204"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91958B">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9" name="Shape 2079"/>
              <p:cNvSpPr/>
              <p:nvPr/>
            </p:nvSpPr>
            <p:spPr>
              <a:xfrm>
                <a:off x="3076391" y="76564"/>
                <a:ext cx="1612203" cy="747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0"/>
                    </a:lnTo>
                    <a:lnTo>
                      <a:pt x="21600" y="10800"/>
                    </a:lnTo>
                    <a:lnTo>
                      <a:pt x="17280" y="21600"/>
                    </a:lnTo>
                    <a:lnTo>
                      <a:pt x="0" y="21600"/>
                    </a:lnTo>
                    <a:lnTo>
                      <a:pt x="4320" y="10800"/>
                    </a:lnTo>
                    <a:lnTo>
                      <a:pt x="0" y="0"/>
                    </a:lnTo>
                    <a:close/>
                  </a:path>
                </a:pathLst>
              </a:custGeom>
              <a:solidFill>
                <a:srgbClr val="C8CAC5">
                  <a:alpha val="90000"/>
                </a:srgbClr>
              </a:solidFill>
              <a:ln w="12700" cap="flat">
                <a:noFill/>
                <a:miter lim="400000"/>
              </a:ln>
              <a:effectLst/>
            </p:spPr>
            <p:txBody>
              <a:bodyPr wrap="square" lIns="0" tIns="0" rIns="0" bIns="0" numCol="1" anchor="ctr">
                <a:noAutofit/>
              </a:bodyPr>
              <a:lstStyle/>
              <a:p>
                <a:pPr algn="ctr" defTabSz="2444750">
                  <a:lnSpc>
                    <a:spcPct val="90000"/>
                  </a:lnSpc>
                  <a:spcBef>
                    <a:spcPts val="700"/>
                  </a:spcBef>
                  <a:defRPr sz="5500"/>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83" name="Group 2083"/>
            <p:cNvGrpSpPr/>
            <p:nvPr/>
          </p:nvGrpSpPr>
          <p:grpSpPr>
            <a:xfrm>
              <a:off x="733627" y="255303"/>
              <a:ext cx="475154" cy="415860"/>
              <a:chOff x="0" y="0"/>
              <a:chExt cx="475153" cy="415859"/>
            </a:xfrm>
          </p:grpSpPr>
          <p:sp>
            <p:nvSpPr>
              <p:cNvPr id="2081" name="Shape 2081"/>
              <p:cNvSpPr/>
              <p:nvPr/>
            </p:nvSpPr>
            <p:spPr>
              <a:xfrm>
                <a:off x="74724" y="73912"/>
                <a:ext cx="170569" cy="112088"/>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2" name="Shape 2082"/>
              <p:cNvSpPr/>
              <p:nvPr/>
            </p:nvSpPr>
            <p:spPr>
              <a:xfrm>
                <a:off x="0" y="0"/>
                <a:ext cx="475154" cy="415860"/>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84" name="Shape 2084"/>
            <p:cNvSpPr/>
            <p:nvPr/>
          </p:nvSpPr>
          <p:spPr>
            <a:xfrm>
              <a:off x="2008068" y="239914"/>
              <a:ext cx="820655" cy="367087"/>
            </a:xfrm>
            <a:prstGeom prst="rect">
              <a:avLst/>
            </a:prstGeom>
            <a:noFill/>
            <a:ln w="12700" cap="flat">
              <a:noFill/>
              <a:miter lim="400000"/>
            </a:ln>
            <a:effectLst/>
          </p:spPr>
          <p:txBody>
            <a:bodyPr wrap="none" lIns="45711" tIns="45711" rIns="45711" bIns="45711" numCol="1" anchor="t">
              <a:spAutoFit/>
            </a:bodyPr>
            <a:lstStyle>
              <a:lvl1pPr>
                <a:defRPr sz="2000" b="1">
                  <a:latin typeface="+mj-lt"/>
                  <a:ea typeface="+mj-ea"/>
                  <a:cs typeface="+mj-cs"/>
                  <a:sym typeface="Source Sans Pro"/>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STEP 1</a:t>
              </a:r>
              <a:endPar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5" name="Shape 2085"/>
            <p:cNvSpPr/>
            <p:nvPr/>
          </p:nvSpPr>
          <p:spPr>
            <a:xfrm>
              <a:off x="3370149" y="239914"/>
              <a:ext cx="820655" cy="367087"/>
            </a:xfrm>
            <a:prstGeom prst="rect">
              <a:avLst/>
            </a:prstGeom>
            <a:noFill/>
            <a:ln w="12700" cap="flat">
              <a:noFill/>
              <a:miter lim="400000"/>
            </a:ln>
            <a:effectLst/>
          </p:spPr>
          <p:txBody>
            <a:bodyPr wrap="none" lIns="45711" tIns="45711" rIns="45711" bIns="45711" numCol="1" anchor="t">
              <a:spAutoFit/>
            </a:bodyPr>
            <a:lstStyle>
              <a:lvl1pPr>
                <a:defRPr sz="2000" b="1">
                  <a:solidFill>
                    <a:srgbClr val="595C54"/>
                  </a:solidFill>
                  <a:latin typeface="+mj-lt"/>
                  <a:ea typeface="+mj-ea"/>
                  <a:cs typeface="+mj-cs"/>
                  <a:sym typeface="Source Sans Pro"/>
                </a:defRPr>
              </a:lvl1pPr>
            </a:lstStyle>
            <a:p>
              <a:pPr lvl="0">
                <a:defRPr sz="1800" b="0">
                  <a:solidFill>
                    <a:srgbClr val="000000"/>
                  </a:solidFill>
                </a:defRPr>
              </a:pPr>
              <a:r>
                <a:rPr>
                  <a:latin typeface="微软雅黑" panose="020B0503020204020204" pitchFamily="34" charset="-122"/>
                  <a:ea typeface="微软雅黑" panose="020B0503020204020204" pitchFamily="34" charset="-122"/>
                  <a:sym typeface="微软雅黑" panose="020B0503020204020204" pitchFamily="34" charset="-122"/>
                </a:rPr>
                <a:t>STEP 2</a:t>
              </a: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91" name="Group 2091"/>
          <p:cNvGrpSpPr/>
          <p:nvPr/>
        </p:nvGrpSpPr>
        <p:grpSpPr>
          <a:xfrm>
            <a:off x="5896039" y="2942747"/>
            <a:ext cx="5466593" cy="1598000"/>
            <a:chOff x="-1" y="-215298"/>
            <a:chExt cx="5468157" cy="1598248"/>
          </a:xfrm>
        </p:grpSpPr>
        <p:sp>
          <p:nvSpPr>
            <p:cNvPr id="2087" name="Shape 2087"/>
            <p:cNvSpPr/>
            <p:nvPr/>
          </p:nvSpPr>
          <p:spPr>
            <a:xfrm>
              <a:off x="-1" y="341522"/>
              <a:ext cx="795105" cy="1"/>
            </a:xfrm>
            <a:prstGeom prst="line">
              <a:avLst/>
            </a:prstGeom>
            <a:noFill/>
            <a:ln w="28575" cap="flat">
              <a:solidFill>
                <a:srgbClr val="C8CAC5"/>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8" name="Shape 2088"/>
            <p:cNvSpPr/>
            <p:nvPr/>
          </p:nvSpPr>
          <p:spPr>
            <a:xfrm>
              <a:off x="974553" y="-215298"/>
              <a:ext cx="1157301" cy="520781"/>
            </a:xfrm>
            <a:prstGeom prst="rect">
              <a:avLst/>
            </a:prstGeom>
            <a:noFill/>
            <a:ln w="12700" cap="flat">
              <a:noFill/>
              <a:miter lim="400000"/>
            </a:ln>
            <a:effectLst/>
          </p:spPr>
          <p:txBody>
            <a:bodyPr wrap="none" lIns="45711" tIns="45711" rIns="45711" bIns="45711" numCol="1" anchor="t">
              <a:spAutoFit/>
            </a:bodyPr>
            <a:lstStyle>
              <a:lvl1pPr>
                <a:defRPr>
                  <a:solidFill>
                    <a:srgbClr val="595C54"/>
                  </a:solidFill>
                  <a:latin typeface="+mj-lt"/>
                  <a:ea typeface="+mj-ea"/>
                  <a:cs typeface="+mj-cs"/>
                  <a:sym typeface="Source Sans Pro"/>
                </a:defRPr>
              </a:lvl1pPr>
            </a:lstStyle>
            <a:p>
              <a:pPr lvl="0">
                <a:defRPr>
                  <a:solidFill>
                    <a:srgbClr val="000000"/>
                  </a:solidFill>
                </a:defRPr>
              </a:pPr>
              <a:r>
                <a:rPr lang="zh-CN" sz="2800" b="1">
                  <a:latin typeface="微软雅黑" panose="020B0503020204020204" pitchFamily="34" charset="-122"/>
                  <a:ea typeface="微软雅黑" panose="020B0503020204020204" pitchFamily="34" charset="-122"/>
                  <a:sym typeface="微软雅黑" panose="020B0503020204020204" pitchFamily="34" charset="-122"/>
                </a:rPr>
                <a:t>建议二</a:t>
              </a:r>
              <a:endParaRPr lang="zh-CN" sz="28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9" name="Shape 2089"/>
            <p:cNvSpPr/>
            <p:nvPr/>
          </p:nvSpPr>
          <p:spPr>
            <a:xfrm>
              <a:off x="974554" y="369332"/>
              <a:ext cx="4493602" cy="1013618"/>
            </a:xfrm>
            <a:prstGeom prst="rect">
              <a:avLst/>
            </a:prstGeom>
            <a:noFill/>
            <a:ln w="12700" cap="flat">
              <a:noFill/>
              <a:miter lim="400000"/>
            </a:ln>
            <a:effectLst/>
          </p:spPr>
          <p:txBody>
            <a:bodyPr wrap="square" lIns="45711" tIns="45711" rIns="45711" bIns="45711" numCol="1" anchor="t">
              <a:spAutoFit/>
            </a:bodyPr>
            <a:lstStyle>
              <a:lvl1pPr>
                <a:defRPr sz="1400">
                  <a:solidFill>
                    <a:srgbClr val="595C54"/>
                  </a:solidFill>
                </a:defRPr>
              </a:lvl1p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写下来:把你想要的东西一定写下来</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目标要视觉化、数量化，加上最后实现的日期</a:t>
              </a:r>
              <a:endParaRPr sz="20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0" name="Shape 2090"/>
            <p:cNvSpPr/>
            <p:nvPr/>
          </p:nvSpPr>
          <p:spPr>
            <a:xfrm>
              <a:off x="1074373" y="341522"/>
              <a:ext cx="1339982" cy="1"/>
            </a:xfrm>
            <a:prstGeom prst="line">
              <a:avLst/>
            </a:prstGeom>
            <a:noFill/>
            <a:ln w="28575" cap="flat">
              <a:solidFill>
                <a:srgbClr val="C8CA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96" name="Group 2096"/>
          <p:cNvGrpSpPr/>
          <p:nvPr/>
        </p:nvGrpSpPr>
        <p:grpSpPr>
          <a:xfrm>
            <a:off x="5896039" y="4625349"/>
            <a:ext cx="5466593" cy="1598000"/>
            <a:chOff x="-1" y="-215298"/>
            <a:chExt cx="5468157" cy="1598248"/>
          </a:xfrm>
        </p:grpSpPr>
        <p:sp>
          <p:nvSpPr>
            <p:cNvPr id="2092" name="Shape 2092"/>
            <p:cNvSpPr/>
            <p:nvPr/>
          </p:nvSpPr>
          <p:spPr>
            <a:xfrm>
              <a:off x="-1" y="369332"/>
              <a:ext cx="795105" cy="1"/>
            </a:xfrm>
            <a:prstGeom prst="line">
              <a:avLst/>
            </a:prstGeom>
            <a:noFill/>
            <a:ln w="28575" cap="flat">
              <a:solidFill>
                <a:srgbClr val="C8CAC5"/>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3" name="Shape 2093"/>
            <p:cNvSpPr/>
            <p:nvPr/>
          </p:nvSpPr>
          <p:spPr>
            <a:xfrm>
              <a:off x="974553" y="-215298"/>
              <a:ext cx="1157301" cy="520781"/>
            </a:xfrm>
            <a:prstGeom prst="rect">
              <a:avLst/>
            </a:prstGeom>
            <a:noFill/>
            <a:ln w="12700" cap="flat">
              <a:noFill/>
              <a:miter lim="400000"/>
            </a:ln>
            <a:effectLst/>
          </p:spPr>
          <p:txBody>
            <a:bodyPr wrap="none" lIns="45711" tIns="45711" rIns="45711" bIns="45711" numCol="1" anchor="t">
              <a:spAutoFit/>
            </a:bodyPr>
            <a:lstStyle>
              <a:lvl1pPr>
                <a:defRPr>
                  <a:solidFill>
                    <a:srgbClr val="595C54"/>
                  </a:solidFill>
                  <a:latin typeface="+mj-lt"/>
                  <a:ea typeface="+mj-ea"/>
                  <a:cs typeface="+mj-cs"/>
                  <a:sym typeface="Source Sans Pro"/>
                </a:defRPr>
              </a:lvl1pPr>
            </a:lstStyle>
            <a:p>
              <a:pPr lvl="0">
                <a:defRPr>
                  <a:solidFill>
                    <a:srgbClr val="000000"/>
                  </a:solidFill>
                </a:defRPr>
              </a:pPr>
              <a:r>
                <a:rPr lang="zh-CN" sz="2800" b="1">
                  <a:latin typeface="微软雅黑" panose="020B0503020204020204" pitchFamily="34" charset="-122"/>
                  <a:ea typeface="微软雅黑" panose="020B0503020204020204" pitchFamily="34" charset="-122"/>
                  <a:sym typeface="微软雅黑" panose="020B0503020204020204" pitchFamily="34" charset="-122"/>
                </a:rPr>
                <a:t>建议三</a:t>
              </a:r>
              <a:endParaRPr lang="zh-CN" sz="28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4" name="Shape 2094"/>
            <p:cNvSpPr/>
            <p:nvPr/>
          </p:nvSpPr>
          <p:spPr>
            <a:xfrm>
              <a:off x="974554" y="369332"/>
              <a:ext cx="4493602" cy="1013618"/>
            </a:xfrm>
            <a:prstGeom prst="rect">
              <a:avLst/>
            </a:prstGeom>
            <a:noFill/>
            <a:ln w="12700" cap="flat">
              <a:noFill/>
              <a:miter lim="400000"/>
            </a:ln>
            <a:effectLst/>
          </p:spPr>
          <p:txBody>
            <a:bodyPr wrap="square" lIns="45711" tIns="45711" rIns="45711" bIns="45711" numCol="1" anchor="t">
              <a:spAutoFit/>
            </a:bodyPr>
            <a:lstStyle>
              <a:lvl1pPr>
                <a:defRPr sz="1400">
                  <a:solidFill>
                    <a:srgbClr val="595C54"/>
                  </a:solidFill>
                </a:defRPr>
              </a:lvl1p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梦想板:一定要建立和梦想档案。把你的主意目标写在梦想板上，每天不停地看至少大声念两遍。</a:t>
              </a:r>
              <a:endParaRPr sz="20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5" name="Shape 2095"/>
            <p:cNvSpPr/>
            <p:nvPr/>
          </p:nvSpPr>
          <p:spPr>
            <a:xfrm>
              <a:off x="1074373" y="350476"/>
              <a:ext cx="1339982" cy="1"/>
            </a:xfrm>
            <a:prstGeom prst="line">
              <a:avLst/>
            </a:prstGeom>
            <a:noFill/>
            <a:ln w="28575" cap="flat">
              <a:solidFill>
                <a:srgbClr val="C8CAC5"/>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2066"/>
                                        </p:tgtEl>
                                        <p:attrNameLst>
                                          <p:attrName>style.visibility</p:attrName>
                                        </p:attrNameLst>
                                      </p:cBhvr>
                                      <p:to>
                                        <p:strVal val="visible"/>
                                      </p:to>
                                    </p:set>
                                    <p:animEffect transition="in" filter="wipe(left)">
                                      <p:cBhvr>
                                        <p:cTn id="7" dur="500"/>
                                        <p:tgtEl>
                                          <p:spTgt spid="206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indefinite" fill="hold"/>
                                        <p:tgtEl>
                                          <p:spTgt spid="2056"/>
                                        </p:tgtEl>
                                        <p:attrNameLst>
                                          <p:attrName>style.visibility</p:attrName>
                                        </p:attrNameLst>
                                      </p:cBhvr>
                                      <p:to>
                                        <p:strVal val="visible"/>
                                      </p:to>
                                    </p:set>
                                    <p:anim calcmode="lin" valueType="num">
                                      <p:cBhvr>
                                        <p:cTn id="11" dur="500" fill="hold"/>
                                        <p:tgtEl>
                                          <p:spTgt spid="2056"/>
                                        </p:tgtEl>
                                        <p:attrNameLst>
                                          <p:attrName>ppt_x</p:attrName>
                                        </p:attrNameLst>
                                      </p:cBhvr>
                                      <p:tavLst>
                                        <p:tav tm="0">
                                          <p:val>
                                            <p:strVal val="1+#ppt_w/2"/>
                                          </p:val>
                                        </p:tav>
                                        <p:tav tm="100000">
                                          <p:val>
                                            <p:strVal val="#ppt_x"/>
                                          </p:val>
                                        </p:tav>
                                      </p:tavLst>
                                    </p:anim>
                                    <p:anim calcmode="lin" valueType="num">
                                      <p:cBhvr>
                                        <p:cTn id="12" dur="500" fill="hold"/>
                                        <p:tgtEl>
                                          <p:spTgt spid="20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indefinite" fill="hold"/>
                                        <p:tgtEl>
                                          <p:spTgt spid="2076"/>
                                        </p:tgtEl>
                                        <p:attrNameLst>
                                          <p:attrName>style.visibility</p:attrName>
                                        </p:attrNameLst>
                                      </p:cBhvr>
                                      <p:to>
                                        <p:strVal val="visible"/>
                                      </p:to>
                                    </p:set>
                                    <p:animEffect transition="in" filter="wipe(left)">
                                      <p:cBhvr>
                                        <p:cTn id="16" dur="500"/>
                                        <p:tgtEl>
                                          <p:spTgt spid="2076"/>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indefinite" fill="hold"/>
                                        <p:tgtEl>
                                          <p:spTgt spid="2091"/>
                                        </p:tgtEl>
                                        <p:attrNameLst>
                                          <p:attrName>style.visibility</p:attrName>
                                        </p:attrNameLst>
                                      </p:cBhvr>
                                      <p:to>
                                        <p:strVal val="visible"/>
                                      </p:to>
                                    </p:set>
                                    <p:anim calcmode="lin" valueType="num">
                                      <p:cBhvr>
                                        <p:cTn id="20" dur="500" fill="hold"/>
                                        <p:tgtEl>
                                          <p:spTgt spid="2091"/>
                                        </p:tgtEl>
                                        <p:attrNameLst>
                                          <p:attrName>ppt_x</p:attrName>
                                        </p:attrNameLst>
                                      </p:cBhvr>
                                      <p:tavLst>
                                        <p:tav tm="0">
                                          <p:val>
                                            <p:strVal val="1+#ppt_w/2"/>
                                          </p:val>
                                        </p:tav>
                                        <p:tav tm="100000">
                                          <p:val>
                                            <p:strVal val="#ppt_x"/>
                                          </p:val>
                                        </p:tav>
                                      </p:tavLst>
                                    </p:anim>
                                    <p:anim calcmode="lin" valueType="num">
                                      <p:cBhvr>
                                        <p:cTn id="21" dur="500" fill="hold"/>
                                        <p:tgtEl>
                                          <p:spTgt spid="209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indefinite" fill="hold"/>
                                        <p:tgtEl>
                                          <p:spTgt spid="2086"/>
                                        </p:tgtEl>
                                        <p:attrNameLst>
                                          <p:attrName>style.visibility</p:attrName>
                                        </p:attrNameLst>
                                      </p:cBhvr>
                                      <p:to>
                                        <p:strVal val="visible"/>
                                      </p:to>
                                    </p:set>
                                    <p:animEffect transition="in" filter="wipe(left)">
                                      <p:cBhvr>
                                        <p:cTn id="25" dur="500"/>
                                        <p:tgtEl>
                                          <p:spTgt spid="2086"/>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indefinite" fill="hold"/>
                                        <p:tgtEl>
                                          <p:spTgt spid="2096"/>
                                        </p:tgtEl>
                                        <p:attrNameLst>
                                          <p:attrName>style.visibility</p:attrName>
                                        </p:attrNameLst>
                                      </p:cBhvr>
                                      <p:to>
                                        <p:strVal val="visible"/>
                                      </p:to>
                                    </p:set>
                                    <p:anim calcmode="lin" valueType="num">
                                      <p:cBhvr>
                                        <p:cTn id="29" dur="500" fill="hold"/>
                                        <p:tgtEl>
                                          <p:spTgt spid="2096"/>
                                        </p:tgtEl>
                                        <p:attrNameLst>
                                          <p:attrName>ppt_x</p:attrName>
                                        </p:attrNameLst>
                                      </p:cBhvr>
                                      <p:tavLst>
                                        <p:tav tm="0">
                                          <p:val>
                                            <p:strVal val="1+#ppt_w/2"/>
                                          </p:val>
                                        </p:tav>
                                        <p:tav tm="100000">
                                          <p:val>
                                            <p:strVal val="#ppt_x"/>
                                          </p:val>
                                        </p:tav>
                                      </p:tavLst>
                                    </p:anim>
                                    <p:anim calcmode="lin" valueType="num">
                                      <p:cBhvr>
                                        <p:cTn id="30" dur="500" fill="hold"/>
                                        <p:tgtEl>
                                          <p:spTgt spid="20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ldLvl="0" animBg="1" advAuto="0"/>
      <p:bldP spid="2066" grpId="0" bldLvl="0" animBg="1" advAuto="0"/>
      <p:bldP spid="2076" grpId="0" bldLvl="0" animBg="1" advAuto="0"/>
      <p:bldP spid="2086" grpId="0" bldLvl="0" animBg="1" advAuto="0"/>
      <p:bldP spid="2091" grpId="0" bldLvl="0" animBg="1" advAuto="0"/>
      <p:bldP spid="2096" grpId="0" bldLvl="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93684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04</a:t>
            </a:r>
            <a:endParaRPr lang="zh-CN" altLang="en-US" sz="3600" b="0">
              <a:solidFill>
                <a:schemeClr val="tx2"/>
              </a:solidFill>
            </a:endParaRPr>
          </a:p>
        </p:txBody>
      </p:sp>
      <p:sp>
        <p:nvSpPr>
          <p:cNvPr id="3" name="TextBox 11"/>
          <p:cNvSpPr txBox="1"/>
          <p:nvPr/>
        </p:nvSpPr>
        <p:spPr>
          <a:xfrm>
            <a:off x="1139825" y="2454910"/>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sz="5400"/>
              <a:t>财务自由意味着什么?</a:t>
            </a:r>
            <a:endParaRPr sz="5400"/>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102360" y="1710690"/>
            <a:ext cx="10159365" cy="1753235"/>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l"/>
            <a:r>
              <a:rPr sz="5400"/>
              <a:t>财务自由标准:</a:t>
            </a:r>
            <a:endParaRPr sz="5400"/>
          </a:p>
          <a:p>
            <a:pPr algn="l"/>
            <a:r>
              <a:rPr sz="5400"/>
              <a:t>有钱、有闲、有保障</a:t>
            </a:r>
            <a:endParaRPr sz="5400"/>
          </a:p>
        </p:txBody>
      </p:sp>
      <p:sp>
        <p:nvSpPr>
          <p:cNvPr id="6" name="文本框 5"/>
          <p:cNvSpPr txBox="1"/>
          <p:nvPr/>
        </p:nvSpPr>
        <p:spPr>
          <a:xfrm>
            <a:off x="952500" y="592455"/>
            <a:ext cx="10458450" cy="953135"/>
          </a:xfrm>
          <a:prstGeom prst="rect">
            <a:avLst/>
          </a:prstGeom>
          <a:noFill/>
        </p:spPr>
        <p:txBody>
          <a:bodyPr wrap="square" rtlCol="0" anchor="t">
            <a:spAutoFit/>
          </a:bodyPr>
          <a:p>
            <a:r>
              <a:rPr lang="zh-CN" altLang="en-US" sz="2800" b="1"/>
              <a:t>物质财富虽然不能是万能的，但人不能很好解决物质和生存问题，人生中很多梦想的实现就会打折扣或根本不能实现。</a:t>
            </a:r>
            <a:endParaRPr lang="zh-CN" altLang="en-US" sz="2800" b="1"/>
          </a:p>
        </p:txBody>
      </p:sp>
      <p:graphicFrame>
        <p:nvGraphicFramePr>
          <p:cNvPr id="7" name="表格 6"/>
          <p:cNvGraphicFramePr/>
          <p:nvPr>
            <p:custDataLst>
              <p:tags r:id="rId1"/>
            </p:custDataLst>
          </p:nvPr>
        </p:nvGraphicFramePr>
        <p:xfrm>
          <a:off x="3095942" y="3766820"/>
          <a:ext cx="6140450" cy="2206625"/>
        </p:xfrm>
        <a:graphic>
          <a:graphicData uri="http://schemas.openxmlformats.org/drawingml/2006/table">
            <a:tbl>
              <a:tblPr firstRow="1" bandRow="1">
                <a:tableStyleId>{5C22544A-7EE6-4342-B048-85BDC9FD1C3A}</a:tableStyleId>
              </a:tblPr>
              <a:tblGrid>
                <a:gridCol w="1777365"/>
                <a:gridCol w="1454150"/>
                <a:gridCol w="1454785"/>
                <a:gridCol w="1454150"/>
              </a:tblGrid>
              <a:tr h="441325">
                <a:tc>
                  <a:txBody>
                    <a:bodyPr/>
                    <a:p>
                      <a:pPr indent="0" algn="ctr">
                        <a:buNone/>
                      </a:pPr>
                      <a:endParaRPr lang="en-US" altLang="en-US" sz="2800" b="1">
                        <a:solidFill>
                          <a:srgbClr val="000000"/>
                        </a:solidFill>
                        <a:latin typeface="等线"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zh-CN" sz="2800" b="1">
                          <a:solidFill>
                            <a:srgbClr val="000000"/>
                          </a:solidFill>
                          <a:latin typeface="Arial" panose="020B0604020202020204" pitchFamily="34" charset="0"/>
                          <a:ea typeface="等线" charset="-122"/>
                        </a:rPr>
                        <a:t>有钱</a:t>
                      </a:r>
                      <a:endParaRPr lang="zh-CN" altLang="en-US" sz="2800" b="1">
                        <a:solidFill>
                          <a:srgbClr val="000000"/>
                        </a:solidFill>
                        <a:latin typeface="Arial" panose="020B0604020202020204" pitchFamily="34" charset="0"/>
                        <a:ea typeface="等线"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zh-CN" sz="2800" b="1">
                          <a:solidFill>
                            <a:srgbClr val="000000"/>
                          </a:solidFill>
                          <a:latin typeface="Arial" panose="020B0604020202020204" pitchFamily="34" charset="0"/>
                          <a:ea typeface="等线" charset="-122"/>
                        </a:rPr>
                        <a:t>有闲</a:t>
                      </a:r>
                      <a:endParaRPr lang="zh-CN" altLang="en-US" sz="2800" b="1">
                        <a:solidFill>
                          <a:srgbClr val="000000"/>
                        </a:solidFill>
                        <a:latin typeface="Arial" panose="020B0604020202020204" pitchFamily="34" charset="0"/>
                        <a:ea typeface="等线"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zh-CN" sz="2800" b="1">
                          <a:solidFill>
                            <a:srgbClr val="000000"/>
                          </a:solidFill>
                          <a:latin typeface="Arial" panose="020B0604020202020204" pitchFamily="34" charset="0"/>
                          <a:ea typeface="等线" charset="-122"/>
                        </a:rPr>
                        <a:t>有保障</a:t>
                      </a:r>
                      <a:endParaRPr lang="zh-CN" altLang="en-US" sz="2800" b="1">
                        <a:solidFill>
                          <a:srgbClr val="000000"/>
                        </a:solidFill>
                        <a:latin typeface="Arial" panose="020B0604020202020204" pitchFamily="34" charset="0"/>
                        <a:ea typeface="等线" charset="-122"/>
                      </a:endParaRPr>
                    </a:p>
                  </a:txBody>
                  <a:tcPr marL="12700" marR="12700" marT="12700" vert="horz" anchor="b">
                    <a:lnL>
                      <a:noFill/>
                    </a:lnL>
                    <a:lnR cap="flat">
                      <a:noFill/>
                    </a:lnR>
                    <a:lnT cap="flat">
                      <a:noFill/>
                    </a:lnT>
                    <a:lnB cap="flat">
                      <a:noFill/>
                    </a:lnB>
                    <a:lnTlToBr>
                      <a:noFill/>
                    </a:lnTlToBr>
                    <a:lnBlToTr>
                      <a:noFill/>
                    </a:lnBlToTr>
                    <a:noFill/>
                  </a:tcPr>
                </a:tc>
              </a:tr>
              <a:tr h="441325">
                <a:tc>
                  <a:txBody>
                    <a:bodyPr/>
                    <a:p>
                      <a:pPr indent="0" algn="ctr">
                        <a:buNone/>
                      </a:pPr>
                      <a:r>
                        <a:rPr lang="zh-CN" sz="2800" b="1">
                          <a:solidFill>
                            <a:srgbClr val="000000"/>
                          </a:solidFill>
                          <a:latin typeface="Arial" panose="020B0604020202020204" pitchFamily="34" charset="0"/>
                          <a:ea typeface="等线" charset="-122"/>
                        </a:rPr>
                        <a:t>老板</a:t>
                      </a:r>
                      <a:endParaRPr lang="zh-CN" altLang="en-US" sz="2800" b="1">
                        <a:solidFill>
                          <a:srgbClr val="000000"/>
                        </a:solidFill>
                        <a:latin typeface="Arial" panose="020B0604020202020204" pitchFamily="34" charset="0"/>
                        <a:ea typeface="等线"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cap="flat">
                      <a:noFill/>
                    </a:lnR>
                    <a:lnT cap="flat">
                      <a:noFill/>
                    </a:lnT>
                    <a:lnB cap="flat">
                      <a:noFill/>
                    </a:lnB>
                    <a:lnTlToBr>
                      <a:noFill/>
                    </a:lnTlToBr>
                    <a:lnBlToTr>
                      <a:noFill/>
                    </a:lnBlToTr>
                    <a:noFill/>
                  </a:tcPr>
                </a:tc>
              </a:tr>
              <a:tr h="485140">
                <a:tc>
                  <a:txBody>
                    <a:bodyPr/>
                    <a:p>
                      <a:pPr indent="0" algn="ctr">
                        <a:buNone/>
                      </a:pPr>
                      <a:r>
                        <a:rPr lang="zh-CN" sz="2800" b="1">
                          <a:solidFill>
                            <a:srgbClr val="000000"/>
                          </a:solidFill>
                          <a:latin typeface="Arial" panose="020B0604020202020204" pitchFamily="34" charset="0"/>
                          <a:ea typeface="等线" charset="-122"/>
                        </a:rPr>
                        <a:t>工薪族</a:t>
                      </a:r>
                      <a:endParaRPr lang="zh-CN" altLang="en-US" sz="2800" b="1">
                        <a:solidFill>
                          <a:srgbClr val="000000"/>
                        </a:solidFill>
                        <a:latin typeface="Arial" panose="020B0604020202020204" pitchFamily="34" charset="0"/>
                        <a:ea typeface="等线"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cap="flat">
                      <a:noFill/>
                    </a:lnR>
                    <a:lnT cap="flat">
                      <a:noFill/>
                    </a:lnT>
                    <a:lnB cap="flat">
                      <a:noFill/>
                    </a:lnB>
                    <a:lnTlToBr>
                      <a:noFill/>
                    </a:lnTlToBr>
                    <a:lnBlToTr>
                      <a:noFill/>
                    </a:lnBlToTr>
                    <a:noFill/>
                  </a:tcPr>
                </a:tc>
              </a:tr>
              <a:tr h="441325">
                <a:tc>
                  <a:txBody>
                    <a:bodyPr/>
                    <a:p>
                      <a:pPr indent="0" algn="ctr">
                        <a:buNone/>
                      </a:pPr>
                      <a:r>
                        <a:rPr lang="zh-CN" sz="2800" b="1">
                          <a:solidFill>
                            <a:srgbClr val="000000"/>
                          </a:solidFill>
                          <a:latin typeface="Arial" panose="020B0604020202020204" pitchFamily="34" charset="0"/>
                          <a:ea typeface="等线" charset="-122"/>
                        </a:rPr>
                        <a:t>难民</a:t>
                      </a:r>
                      <a:endParaRPr lang="zh-CN" altLang="en-US" sz="2800" b="1">
                        <a:solidFill>
                          <a:srgbClr val="000000"/>
                        </a:solidFill>
                        <a:latin typeface="Arial" panose="020B0604020202020204" pitchFamily="34" charset="0"/>
                        <a:ea typeface="等线"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cap="flat">
                      <a:noFill/>
                    </a:lnR>
                    <a:lnT cap="flat">
                      <a:noFill/>
                    </a:lnT>
                    <a:lnB cap="flat">
                      <a:noFill/>
                    </a:lnB>
                    <a:lnTlToBr>
                      <a:noFill/>
                    </a:lnTlToBr>
                    <a:lnBlToTr>
                      <a:noFill/>
                    </a:lnBlToTr>
                    <a:noFill/>
                  </a:tcPr>
                </a:tc>
              </a:tr>
              <a:tr h="441325">
                <a:tc>
                  <a:txBody>
                    <a:bodyPr/>
                    <a:p>
                      <a:pPr indent="0" algn="ctr">
                        <a:buNone/>
                      </a:pPr>
                      <a:r>
                        <a:rPr lang="zh-CN" sz="2800" b="1">
                          <a:solidFill>
                            <a:srgbClr val="000000"/>
                          </a:solidFill>
                          <a:latin typeface="Arial" panose="020B0604020202020204" pitchFamily="34" charset="0"/>
                          <a:ea typeface="等线" charset="-122"/>
                        </a:rPr>
                        <a:t>管道人</a:t>
                      </a:r>
                      <a:endParaRPr lang="zh-CN" altLang="en-US" sz="2800" b="1">
                        <a:solidFill>
                          <a:srgbClr val="000000"/>
                        </a:solidFill>
                        <a:latin typeface="Arial" panose="020B0604020202020204" pitchFamily="34" charset="0"/>
                        <a:ea typeface="等线"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a:noFill/>
                    </a:lnR>
                    <a:lnT cap="flat">
                      <a:noFill/>
                    </a:lnT>
                    <a:lnB cap="flat">
                      <a:noFill/>
                    </a:lnB>
                    <a:lnTlToBr>
                      <a:noFill/>
                    </a:lnTlToBr>
                    <a:lnBlToTr>
                      <a:noFill/>
                    </a:lnBlToTr>
                    <a:noFill/>
                  </a:tcPr>
                </a:tc>
                <a:tc>
                  <a:txBody>
                    <a:bodyPr/>
                    <a:p>
                      <a:pPr indent="0" algn="ctr">
                        <a:buNone/>
                      </a:pPr>
                      <a:r>
                        <a:rPr lang="en-US" sz="2800" b="1">
                          <a:solidFill>
                            <a:srgbClr val="000000"/>
                          </a:solidFill>
                          <a:latin typeface="Arial" panose="020B0604020202020204" charset="-122"/>
                        </a:rPr>
                        <a:t>√</a:t>
                      </a:r>
                      <a:endParaRPr lang="en-US" altLang="en-US" sz="2800" b="1">
                        <a:solidFill>
                          <a:srgbClr val="000000"/>
                        </a:solidFill>
                        <a:latin typeface="Arial" panose="020B0604020202020204" charset="-122"/>
                      </a:endParaRPr>
                    </a:p>
                  </a:txBody>
                  <a:tcPr marL="12700" marR="12700" marT="12700" vert="horz" anchor="b">
                    <a:lnL>
                      <a:noFill/>
                    </a:lnL>
                    <a:lnR cap="flat">
                      <a:noFill/>
                    </a:lnR>
                    <a:lnT cap="flat">
                      <a:noFill/>
                    </a:lnT>
                    <a:lnB cap="flat">
                      <a:noFill/>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59080" y="257175"/>
            <a:ext cx="11017250" cy="741680"/>
          </a:xfrm>
          <a:prstGeom prst="rect">
            <a:avLst/>
          </a:prstGeom>
          <a:noFill/>
        </p:spPr>
        <p:txBody>
          <a:bodyPr anchor="ctr"/>
          <a:lstStyle/>
          <a:p>
            <a:pPr marL="0" marR="0" lvl="0" indent="0" algn="ctr" defTabSz="914400" rtl="0" eaLnBrk="1" fontAlgn="t" latinLnBrk="0" hangingPunct="1">
              <a:spcBef>
                <a:spcPts val="0"/>
              </a:spcBef>
              <a:spcAft>
                <a:spcPts val="0"/>
              </a:spcAft>
              <a:buClrTx/>
              <a:buSzTx/>
              <a:buFontTx/>
              <a:buNone/>
              <a:defRPr/>
            </a:pPr>
            <a:r>
              <a:rPr kumimoji="0" lang="zh-CN" altLang="en-US" sz="32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算个细账？这辈子要赚多少才够用？</a:t>
            </a:r>
            <a:endParaRPr kumimoji="0" lang="zh-CN" altLang="en-US" sz="32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p:txBody>
      </p:sp>
      <p:sp>
        <p:nvSpPr>
          <p:cNvPr id="5" name="矩形 4"/>
          <p:cNvSpPr/>
          <p:nvPr/>
        </p:nvSpPr>
        <p:spPr>
          <a:xfrm>
            <a:off x="-12698" y="257036"/>
            <a:ext cx="111108" cy="459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66" name="熊猫儿小白白(http://dwz.cn/Wu2UP)"/>
          <p:cNvSpPr/>
          <p:nvPr/>
        </p:nvSpPr>
        <p:spPr>
          <a:xfrm>
            <a:off x="4090666" y="2830924"/>
            <a:ext cx="566331" cy="2359926"/>
          </a:xfrm>
          <a:prstGeom prst="rect">
            <a:avLst/>
          </a:prstGeom>
          <a:solidFill>
            <a:srgbClr val="0D7BC2"/>
          </a:solidFill>
          <a:ln w="9525">
            <a:noFill/>
          </a:ln>
        </p:spPr>
        <p:txBody>
          <a:bodyPr/>
          <a:lstStyle/>
          <a:p>
            <a:pPr lvl="0" eaLnBrk="1" hangingPunct="1"/>
            <a:endParaRPr lang="zh-CN" altLang="en-US" dirty="0">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67" name="熊猫儿小白白(http://dwz.cn/Wu2UP)"/>
          <p:cNvSpPr/>
          <p:nvPr/>
        </p:nvSpPr>
        <p:spPr>
          <a:xfrm>
            <a:off x="3806865" y="2503315"/>
            <a:ext cx="283801" cy="659662"/>
          </a:xfrm>
          <a:custGeom>
            <a:avLst/>
            <a:gdLst/>
            <a:ahLst/>
            <a:cxnLst>
              <a:cxn ang="0">
                <a:pos x="456141" y="527306"/>
              </a:cxn>
              <a:cxn ang="0">
                <a:pos x="0" y="0"/>
              </a:cxn>
              <a:cxn ang="0">
                <a:pos x="0" y="535261"/>
              </a:cxn>
              <a:cxn ang="0">
                <a:pos x="456141" y="1062567"/>
              </a:cxn>
              <a:cxn ang="0">
                <a:pos x="456141" y="527306"/>
              </a:cxn>
            </a:cxnLst>
            <a:rect l="0" t="0" r="0" b="0"/>
            <a:pathLst>
              <a:path w="401" h="935">
                <a:moveTo>
                  <a:pt x="401" y="464"/>
                </a:moveTo>
                <a:lnTo>
                  <a:pt x="0" y="0"/>
                </a:lnTo>
                <a:lnTo>
                  <a:pt x="0" y="471"/>
                </a:lnTo>
                <a:lnTo>
                  <a:pt x="401" y="935"/>
                </a:lnTo>
                <a:lnTo>
                  <a:pt x="401" y="464"/>
                </a:lnTo>
                <a:close/>
              </a:path>
            </a:pathLst>
          </a:custGeom>
          <a:solidFill>
            <a:srgbClr val="163C9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68" name="熊猫儿小白白(http://dwz.cn/Wu2UP)"/>
          <p:cNvSpPr/>
          <p:nvPr/>
        </p:nvSpPr>
        <p:spPr>
          <a:xfrm>
            <a:off x="3806865" y="2503315"/>
            <a:ext cx="850132" cy="326974"/>
          </a:xfrm>
          <a:custGeom>
            <a:avLst/>
            <a:gdLst/>
            <a:ahLst/>
            <a:cxnLst>
              <a:cxn ang="0">
                <a:pos x="912610" y="0"/>
              </a:cxn>
              <a:cxn ang="0">
                <a:pos x="0" y="0"/>
              </a:cxn>
              <a:cxn ang="0">
                <a:pos x="455737" y="527050"/>
              </a:cxn>
              <a:cxn ang="0">
                <a:pos x="1369483" y="527050"/>
              </a:cxn>
              <a:cxn ang="0">
                <a:pos x="912610" y="0"/>
              </a:cxn>
            </a:cxnLst>
            <a:rect l="0" t="0" r="0" b="0"/>
            <a:pathLst>
              <a:path w="1205" h="464">
                <a:moveTo>
                  <a:pt x="803" y="0"/>
                </a:moveTo>
                <a:lnTo>
                  <a:pt x="0" y="0"/>
                </a:lnTo>
                <a:lnTo>
                  <a:pt x="401" y="464"/>
                </a:lnTo>
                <a:lnTo>
                  <a:pt x="1205" y="464"/>
                </a:lnTo>
                <a:lnTo>
                  <a:pt x="803" y="0"/>
                </a:lnTo>
                <a:close/>
              </a:path>
            </a:pathLst>
          </a:custGeom>
          <a:solidFill>
            <a:srgbClr val="0D7BC2"/>
          </a:solidFill>
          <a:ln w="9525">
            <a:noFill/>
          </a:ln>
        </p:spPr>
        <p:txBody>
          <a:bodyPr/>
          <a:lstStyle/>
          <a:p>
            <a:endParaRPr lang="zh-CN" altLang="en-US">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69" name="熊猫儿小白白(http://dwz.cn/Wu2UP)"/>
          <p:cNvSpPr/>
          <p:nvPr/>
        </p:nvSpPr>
        <p:spPr>
          <a:xfrm>
            <a:off x="3523699" y="3163612"/>
            <a:ext cx="566331" cy="2027238"/>
          </a:xfrm>
          <a:prstGeom prst="rect">
            <a:avLst/>
          </a:prstGeom>
          <a:solidFill>
            <a:srgbClr val="163C92"/>
          </a:solidFill>
          <a:ln w="9525">
            <a:noFill/>
          </a:ln>
        </p:spPr>
        <p:txBody>
          <a:bodyPr/>
          <a:lstStyle/>
          <a:p>
            <a:pPr lvl="0" eaLnBrk="1" hangingPunct="1"/>
            <a:endParaRPr lang="en-US" altLang="x-none" sz="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0" name="熊猫儿小白白(http://dwz.cn/Wu2UP)"/>
          <p:cNvSpPr/>
          <p:nvPr/>
        </p:nvSpPr>
        <p:spPr>
          <a:xfrm>
            <a:off x="3241803" y="2836638"/>
            <a:ext cx="282531" cy="657757"/>
          </a:xfrm>
          <a:custGeom>
            <a:avLst/>
            <a:gdLst/>
            <a:ahLst/>
            <a:cxnLst>
              <a:cxn ang="0">
                <a:pos x="456141" y="526780"/>
              </a:cxn>
              <a:cxn ang="0">
                <a:pos x="0" y="0"/>
              </a:cxn>
              <a:cxn ang="0">
                <a:pos x="0" y="535863"/>
              </a:cxn>
              <a:cxn ang="0">
                <a:pos x="456141" y="1061508"/>
              </a:cxn>
              <a:cxn ang="0">
                <a:pos x="456141" y="526780"/>
              </a:cxn>
            </a:cxnLst>
            <a:rect l="0" t="0" r="0" b="0"/>
            <a:pathLst>
              <a:path w="401" h="935">
                <a:moveTo>
                  <a:pt x="401" y="464"/>
                </a:moveTo>
                <a:lnTo>
                  <a:pt x="0" y="0"/>
                </a:lnTo>
                <a:lnTo>
                  <a:pt x="0" y="472"/>
                </a:lnTo>
                <a:lnTo>
                  <a:pt x="401" y="935"/>
                </a:lnTo>
                <a:lnTo>
                  <a:pt x="401" y="464"/>
                </a:lnTo>
                <a:close/>
              </a:path>
            </a:pathLst>
          </a:custGeom>
          <a:solidFill>
            <a:srgbClr val="00305D"/>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1" name="熊猫儿小白白(http://dwz.cn/Wu2UP)"/>
          <p:cNvSpPr/>
          <p:nvPr/>
        </p:nvSpPr>
        <p:spPr>
          <a:xfrm>
            <a:off x="3241803" y="2835368"/>
            <a:ext cx="848862" cy="326974"/>
          </a:xfrm>
          <a:custGeom>
            <a:avLst/>
            <a:gdLst/>
            <a:ahLst/>
            <a:cxnLst>
              <a:cxn ang="0">
                <a:pos x="1448368992" y="0"/>
              </a:cxn>
              <a:cxn ang="0">
                <a:pos x="0" y="0"/>
              </a:cxn>
              <a:cxn ang="0">
                <a:pos x="723282932" y="836829988"/>
              </a:cxn>
              <a:cxn ang="0">
                <a:pos x="2147483646" y="836829988"/>
              </a:cxn>
              <a:cxn ang="0">
                <a:pos x="1448368992" y="0"/>
              </a:cxn>
            </a:cxnLst>
            <a:rect l="0" t="0" r="0" b="0"/>
            <a:pathLst>
              <a:path w="1204" h="464">
                <a:moveTo>
                  <a:pt x="803" y="0"/>
                </a:moveTo>
                <a:lnTo>
                  <a:pt x="0" y="0"/>
                </a:lnTo>
                <a:lnTo>
                  <a:pt x="401" y="464"/>
                </a:lnTo>
                <a:lnTo>
                  <a:pt x="1204" y="464"/>
                </a:lnTo>
                <a:lnTo>
                  <a:pt x="803" y="0"/>
                </a:lnTo>
                <a:close/>
              </a:path>
            </a:pathLst>
          </a:custGeom>
          <a:solidFill>
            <a:srgbClr val="163C9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2" name="熊猫儿小白白(http://dwz.cn/Wu2UP)"/>
          <p:cNvSpPr/>
          <p:nvPr/>
        </p:nvSpPr>
        <p:spPr>
          <a:xfrm>
            <a:off x="2674202" y="3168056"/>
            <a:ext cx="283801" cy="659027"/>
          </a:xfrm>
          <a:custGeom>
            <a:avLst/>
            <a:gdLst/>
            <a:ahLst/>
            <a:cxnLst>
              <a:cxn ang="0">
                <a:pos x="457200" y="526208"/>
              </a:cxn>
              <a:cxn ang="0">
                <a:pos x="0" y="0"/>
              </a:cxn>
              <a:cxn ang="0">
                <a:pos x="0" y="535300"/>
              </a:cxn>
              <a:cxn ang="0">
                <a:pos x="457200" y="1061508"/>
              </a:cxn>
              <a:cxn ang="0">
                <a:pos x="457200" y="526208"/>
              </a:cxn>
            </a:cxnLst>
            <a:rect l="0" t="0" r="0" b="0"/>
            <a:pathLst>
              <a:path w="402" h="934">
                <a:moveTo>
                  <a:pt x="402" y="463"/>
                </a:moveTo>
                <a:lnTo>
                  <a:pt x="0" y="0"/>
                </a:lnTo>
                <a:lnTo>
                  <a:pt x="0" y="471"/>
                </a:lnTo>
                <a:lnTo>
                  <a:pt x="402" y="934"/>
                </a:lnTo>
                <a:lnTo>
                  <a:pt x="402" y="463"/>
                </a:lnTo>
                <a:close/>
              </a:path>
            </a:pathLst>
          </a:custGeom>
          <a:solidFill>
            <a:srgbClr val="163C9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3" name="熊猫儿小白白(http://dwz.cn/Wu2UP)"/>
          <p:cNvSpPr/>
          <p:nvPr/>
        </p:nvSpPr>
        <p:spPr>
          <a:xfrm>
            <a:off x="2958003" y="3495030"/>
            <a:ext cx="591728" cy="1695185"/>
          </a:xfrm>
          <a:prstGeom prst="rect">
            <a:avLst/>
          </a:prstGeom>
          <a:solidFill>
            <a:srgbClr val="0D7BC2"/>
          </a:solidFill>
          <a:ln w="9525">
            <a:noFill/>
          </a:ln>
        </p:spPr>
        <p:txBody>
          <a:bodyPr/>
          <a:lstStyle/>
          <a:p>
            <a:pPr lvl="0" eaLnBrk="1" hangingPunct="1"/>
            <a:endParaRPr lang="zh-CN" altLang="en-US" dirty="0">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4" name="熊猫儿小白白(http://dwz.cn/Wu2UP)"/>
          <p:cNvSpPr/>
          <p:nvPr/>
        </p:nvSpPr>
        <p:spPr>
          <a:xfrm>
            <a:off x="2674202" y="3168056"/>
            <a:ext cx="850132" cy="326339"/>
          </a:xfrm>
          <a:custGeom>
            <a:avLst/>
            <a:gdLst/>
            <a:ahLst/>
            <a:cxnLst>
              <a:cxn ang="0">
                <a:pos x="913746" y="0"/>
              </a:cxn>
              <a:cxn ang="0">
                <a:pos x="0" y="0"/>
              </a:cxn>
              <a:cxn ang="0">
                <a:pos x="456873" y="525992"/>
              </a:cxn>
              <a:cxn ang="0">
                <a:pos x="1369483" y="525992"/>
              </a:cxn>
              <a:cxn ang="0">
                <a:pos x="913746" y="0"/>
              </a:cxn>
            </a:cxnLst>
            <a:rect l="0" t="0" r="0" b="0"/>
            <a:pathLst>
              <a:path w="1205" h="463">
                <a:moveTo>
                  <a:pt x="804" y="0"/>
                </a:moveTo>
                <a:lnTo>
                  <a:pt x="0" y="0"/>
                </a:lnTo>
                <a:lnTo>
                  <a:pt x="402" y="463"/>
                </a:lnTo>
                <a:lnTo>
                  <a:pt x="1205" y="463"/>
                </a:lnTo>
                <a:lnTo>
                  <a:pt x="804" y="0"/>
                </a:lnTo>
                <a:close/>
              </a:path>
            </a:pathLst>
          </a:custGeom>
          <a:solidFill>
            <a:srgbClr val="0D7BC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5" name="熊猫儿小白白(http://dwz.cn/Wu2UP)"/>
          <p:cNvSpPr/>
          <p:nvPr/>
        </p:nvSpPr>
        <p:spPr>
          <a:xfrm>
            <a:off x="1542174" y="3832162"/>
            <a:ext cx="850132" cy="328244"/>
          </a:xfrm>
          <a:custGeom>
            <a:avLst/>
            <a:gdLst/>
            <a:ahLst/>
            <a:cxnLst>
              <a:cxn ang="0">
                <a:pos x="912610" y="0"/>
              </a:cxn>
              <a:cxn ang="0">
                <a:pos x="0" y="0"/>
              </a:cxn>
              <a:cxn ang="0">
                <a:pos x="454600" y="528108"/>
              </a:cxn>
              <a:cxn ang="0">
                <a:pos x="1369483" y="528108"/>
              </a:cxn>
              <a:cxn ang="0">
                <a:pos x="912610" y="0"/>
              </a:cxn>
            </a:cxnLst>
            <a:rect l="0" t="0" r="0" b="0"/>
            <a:pathLst>
              <a:path w="1205" h="464">
                <a:moveTo>
                  <a:pt x="803" y="0"/>
                </a:moveTo>
                <a:lnTo>
                  <a:pt x="0" y="0"/>
                </a:lnTo>
                <a:lnTo>
                  <a:pt x="400" y="464"/>
                </a:lnTo>
                <a:lnTo>
                  <a:pt x="1205" y="464"/>
                </a:lnTo>
                <a:lnTo>
                  <a:pt x="803" y="0"/>
                </a:lnTo>
                <a:close/>
              </a:path>
            </a:pathLst>
          </a:custGeom>
          <a:solidFill>
            <a:srgbClr val="0D7BC2"/>
          </a:solidFill>
          <a:ln w="9525">
            <a:noFill/>
          </a:ln>
        </p:spPr>
        <p:txBody>
          <a:bodyPr/>
          <a:lstStyle/>
          <a:p>
            <a:endParaRPr lang="zh-CN" altLang="en-US">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6" name="熊猫儿小白白(http://dwz.cn/Wu2UP)"/>
          <p:cNvSpPr/>
          <p:nvPr/>
        </p:nvSpPr>
        <p:spPr>
          <a:xfrm>
            <a:off x="1824070" y="4159136"/>
            <a:ext cx="567601" cy="1031714"/>
          </a:xfrm>
          <a:prstGeom prst="rect">
            <a:avLst/>
          </a:prstGeom>
          <a:solidFill>
            <a:srgbClr val="0D7BC2"/>
          </a:solidFill>
          <a:ln w="9525">
            <a:noFill/>
          </a:ln>
        </p:spPr>
        <p:txBody>
          <a:bodyPr/>
          <a:lstStyle/>
          <a:p>
            <a:pPr lvl="0" eaLnBrk="1" hangingPunct="1"/>
            <a:endParaRPr lang="zh-CN" altLang="en-US" dirty="0">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7" name="熊猫儿小白白(http://dwz.cn/Wu2UP)"/>
          <p:cNvSpPr/>
          <p:nvPr/>
        </p:nvSpPr>
        <p:spPr>
          <a:xfrm>
            <a:off x="1542174" y="3832162"/>
            <a:ext cx="281896" cy="1358688"/>
          </a:xfrm>
          <a:custGeom>
            <a:avLst/>
            <a:gdLst/>
            <a:ahLst/>
            <a:cxnLst>
              <a:cxn ang="0">
                <a:pos x="454025" y="527253"/>
              </a:cxn>
              <a:cxn ang="0">
                <a:pos x="0" y="0"/>
              </a:cxn>
              <a:cxn ang="0">
                <a:pos x="0" y="1662439"/>
              </a:cxn>
              <a:cxn ang="0">
                <a:pos x="454025" y="2189692"/>
              </a:cxn>
              <a:cxn ang="0">
                <a:pos x="454025" y="527253"/>
              </a:cxn>
            </a:cxnLst>
            <a:rect l="0" t="0" r="0" b="0"/>
            <a:pathLst>
              <a:path w="400" h="1927">
                <a:moveTo>
                  <a:pt x="400" y="464"/>
                </a:moveTo>
                <a:lnTo>
                  <a:pt x="0" y="0"/>
                </a:lnTo>
                <a:lnTo>
                  <a:pt x="0" y="1463"/>
                </a:lnTo>
                <a:lnTo>
                  <a:pt x="400" y="1927"/>
                </a:lnTo>
                <a:lnTo>
                  <a:pt x="400" y="464"/>
                </a:lnTo>
                <a:close/>
              </a:path>
            </a:pathLst>
          </a:custGeom>
          <a:solidFill>
            <a:srgbClr val="163C9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8" name="熊猫儿小白白(http://dwz.cn/Wu2UP)"/>
          <p:cNvSpPr/>
          <p:nvPr/>
        </p:nvSpPr>
        <p:spPr>
          <a:xfrm>
            <a:off x="2392306" y="3827718"/>
            <a:ext cx="565697" cy="1363132"/>
          </a:xfrm>
          <a:prstGeom prst="rect">
            <a:avLst/>
          </a:prstGeom>
          <a:solidFill>
            <a:srgbClr val="163C92"/>
          </a:solidFill>
          <a:ln w="9525">
            <a:noFill/>
          </a:ln>
        </p:spPr>
        <p:txBody>
          <a:bodyPr/>
          <a:lstStyle/>
          <a:p>
            <a:pPr lvl="0" eaLnBrk="1" hangingPunct="1"/>
            <a:endParaRPr lang="en-US" altLang="x-none" sz="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79" name="熊猫儿小白白(http://dwz.cn/Wu2UP)"/>
          <p:cNvSpPr/>
          <p:nvPr/>
        </p:nvSpPr>
        <p:spPr>
          <a:xfrm>
            <a:off x="2108505" y="3500744"/>
            <a:ext cx="283801" cy="659662"/>
          </a:xfrm>
          <a:custGeom>
            <a:avLst/>
            <a:gdLst/>
            <a:ahLst/>
            <a:cxnLst>
              <a:cxn ang="0">
                <a:pos x="457200" y="526170"/>
              </a:cxn>
              <a:cxn ang="0">
                <a:pos x="0" y="0"/>
              </a:cxn>
              <a:cxn ang="0">
                <a:pos x="0" y="535261"/>
              </a:cxn>
              <a:cxn ang="0">
                <a:pos x="457200" y="1062567"/>
              </a:cxn>
              <a:cxn ang="0">
                <a:pos x="457200" y="526170"/>
              </a:cxn>
            </a:cxnLst>
            <a:rect l="0" t="0" r="0" b="0"/>
            <a:pathLst>
              <a:path w="402" h="935">
                <a:moveTo>
                  <a:pt x="402" y="463"/>
                </a:moveTo>
                <a:lnTo>
                  <a:pt x="0" y="0"/>
                </a:lnTo>
                <a:lnTo>
                  <a:pt x="0" y="471"/>
                </a:lnTo>
                <a:lnTo>
                  <a:pt x="402" y="935"/>
                </a:lnTo>
                <a:lnTo>
                  <a:pt x="402" y="463"/>
                </a:lnTo>
                <a:close/>
              </a:path>
            </a:pathLst>
          </a:custGeom>
          <a:solidFill>
            <a:srgbClr val="00305D"/>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80" name="熊猫儿小白白(http://dwz.cn/Wu2UP)"/>
          <p:cNvSpPr/>
          <p:nvPr/>
        </p:nvSpPr>
        <p:spPr>
          <a:xfrm>
            <a:off x="2108505" y="3500744"/>
            <a:ext cx="848862" cy="326974"/>
          </a:xfrm>
          <a:custGeom>
            <a:avLst/>
            <a:gdLst/>
            <a:ahLst/>
            <a:cxnLst>
              <a:cxn ang="0">
                <a:pos x="1448369852" y="0"/>
              </a:cxn>
              <a:cxn ang="0">
                <a:pos x="0" y="0"/>
              </a:cxn>
              <a:cxn ang="0">
                <a:pos x="725086491" y="835027156"/>
              </a:cxn>
              <a:cxn ang="0">
                <a:pos x="2147483646" y="835027156"/>
              </a:cxn>
              <a:cxn ang="0">
                <a:pos x="1448369852" y="0"/>
              </a:cxn>
            </a:cxnLst>
            <a:rect l="0" t="0" r="0" b="0"/>
            <a:pathLst>
              <a:path w="1205" h="463">
                <a:moveTo>
                  <a:pt x="803" y="0"/>
                </a:moveTo>
                <a:lnTo>
                  <a:pt x="0" y="0"/>
                </a:lnTo>
                <a:lnTo>
                  <a:pt x="402" y="463"/>
                </a:lnTo>
                <a:lnTo>
                  <a:pt x="1205" y="463"/>
                </a:lnTo>
                <a:lnTo>
                  <a:pt x="803" y="0"/>
                </a:lnTo>
                <a:close/>
              </a:path>
            </a:pathLst>
          </a:custGeom>
          <a:solidFill>
            <a:srgbClr val="163C92"/>
          </a:solidFill>
          <a:ln w="9525">
            <a:noFill/>
          </a:ln>
        </p:spPr>
        <p:txBody>
          <a:bodyPr/>
          <a:lstStyle/>
          <a:p>
            <a:endParaRPr lang="zh-CN" altLang="en-US">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36881" name="熊猫儿小白白(http://dwz.cn/Wu2UP)"/>
          <p:cNvSpPr/>
          <p:nvPr/>
        </p:nvSpPr>
        <p:spPr>
          <a:xfrm>
            <a:off x="2211359" y="1752862"/>
            <a:ext cx="1209486" cy="2000572"/>
          </a:xfrm>
          <a:custGeom>
            <a:avLst/>
            <a:gdLst>
              <a:gd name="txL" fmla="*/ 0 w 1077"/>
              <a:gd name="txT" fmla="*/ 0 h 1781"/>
              <a:gd name="txR" fmla="*/ 1077 w 1077"/>
              <a:gd name="txB" fmla="*/ 1781 h 1781"/>
            </a:gdLst>
            <a:ahLst/>
            <a:cxnLst>
              <a:cxn ang="0">
                <a:pos x="1748532" y="570163"/>
              </a:cxn>
              <a:cxn ang="0">
                <a:pos x="1435389" y="879680"/>
              </a:cxn>
              <a:cxn ang="0">
                <a:pos x="1176548" y="537582"/>
              </a:cxn>
              <a:cxn ang="0">
                <a:pos x="1131296" y="481471"/>
              </a:cxn>
              <a:cxn ang="0">
                <a:pos x="1143967" y="427170"/>
              </a:cxn>
              <a:cxn ang="0">
                <a:pos x="1234471" y="338478"/>
              </a:cxn>
              <a:cxn ang="0">
                <a:pos x="1263432" y="271506"/>
              </a:cxn>
              <a:cxn ang="0">
                <a:pos x="1203699" y="148423"/>
              </a:cxn>
              <a:cxn ang="0">
                <a:pos x="1196459" y="90502"/>
              </a:cxn>
              <a:cxn ang="0">
                <a:pos x="1134917" y="43441"/>
              </a:cxn>
              <a:cxn ang="0">
                <a:pos x="1042603" y="5430"/>
              </a:cxn>
              <a:cxn ang="0">
                <a:pos x="890557" y="86882"/>
              </a:cxn>
              <a:cxn ang="0">
                <a:pos x="852545" y="215395"/>
              </a:cxn>
              <a:cxn ang="0">
                <a:pos x="928568" y="360198"/>
              </a:cxn>
              <a:cxn ang="0">
                <a:pos x="895987" y="403639"/>
              </a:cxn>
              <a:cxn ang="0">
                <a:pos x="698689" y="416309"/>
              </a:cxn>
              <a:cxn ang="0">
                <a:pos x="191868" y="566543"/>
              </a:cxn>
              <a:cxn ang="0">
                <a:pos x="108604" y="1140326"/>
              </a:cxn>
              <a:cxn ang="0">
                <a:pos x="249790" y="1084215"/>
              </a:cxn>
              <a:cxn ang="0">
                <a:pos x="305903" y="953892"/>
              </a:cxn>
              <a:cxn ang="0">
                <a:pos x="318573" y="734877"/>
              </a:cxn>
              <a:cxn ang="0">
                <a:pos x="398216" y="675145"/>
              </a:cxn>
              <a:cxn ang="0">
                <a:pos x="557503" y="651615"/>
              </a:cxn>
              <a:cxn ang="0">
                <a:pos x="573794" y="647995"/>
              </a:cxn>
              <a:cxn ang="0">
                <a:pos x="463379" y="1375631"/>
              </a:cxn>
              <a:cxn ang="0">
                <a:pos x="459759" y="1437173"/>
              </a:cxn>
              <a:cxn ang="0">
                <a:pos x="472429" y="1621797"/>
              </a:cxn>
              <a:cxn ang="0">
                <a:pos x="222639" y="2544918"/>
              </a:cxn>
              <a:cxn ang="0">
                <a:pos x="85073" y="2856245"/>
              </a:cxn>
              <a:cxn ang="0">
                <a:pos x="7240" y="2955797"/>
              </a:cxn>
              <a:cxn ang="0">
                <a:pos x="101364" y="3055349"/>
              </a:cxn>
              <a:cxn ang="0">
                <a:pos x="188248" y="3102410"/>
              </a:cxn>
              <a:cxn ang="0">
                <a:pos x="220829" y="3151281"/>
              </a:cxn>
              <a:cxn ang="0">
                <a:pos x="314953" y="3082500"/>
              </a:cxn>
              <a:cxn ang="0">
                <a:pos x="291422" y="2961227"/>
              </a:cxn>
              <a:cxn ang="0">
                <a:pos x="584654" y="2342193"/>
              </a:cxn>
              <a:cxn ang="0">
                <a:pos x="696879" y="2085167"/>
              </a:cxn>
              <a:cxn ang="0">
                <a:pos x="870646" y="1706869"/>
              </a:cxn>
              <a:cxn ang="0">
                <a:pos x="1265242" y="1591026"/>
              </a:cxn>
              <a:cxn ang="0">
                <a:pos x="1234471" y="1766600"/>
              </a:cxn>
              <a:cxn ang="0">
                <a:pos x="1143967" y="2065257"/>
              </a:cxn>
              <a:cxn ang="0">
                <a:pos x="1118626" y="2217300"/>
              </a:cxn>
              <a:cxn ang="0">
                <a:pos x="1212750" y="2296942"/>
              </a:cxn>
              <a:cxn ang="0">
                <a:pos x="1317734" y="2305992"/>
              </a:cxn>
              <a:cxn ang="0">
                <a:pos x="1569334" y="2219110"/>
              </a:cxn>
              <a:cxn ang="0">
                <a:pos x="1362986" y="2134038"/>
              </a:cxn>
              <a:cxn ang="0">
                <a:pos x="1386517" y="2135848"/>
              </a:cxn>
              <a:cxn ang="0">
                <a:pos x="1520462" y="1563875"/>
              </a:cxn>
              <a:cxn ang="0">
                <a:pos x="943049" y="1375631"/>
              </a:cxn>
              <a:cxn ang="0">
                <a:pos x="919518" y="1370201"/>
              </a:cxn>
              <a:cxn ang="0">
                <a:pos x="970200" y="1335810"/>
              </a:cxn>
              <a:cxn ang="0">
                <a:pos x="1098715" y="924931"/>
              </a:cxn>
              <a:cxn ang="0">
                <a:pos x="1122246" y="888730"/>
              </a:cxn>
              <a:cxn ang="0">
                <a:pos x="1294203" y="957512"/>
              </a:cxn>
              <a:cxn ang="0">
                <a:pos x="1513222" y="1024483"/>
              </a:cxn>
              <a:cxn ang="0">
                <a:pos x="1833605" y="769267"/>
              </a:cxn>
              <a:cxn ang="0">
                <a:pos x="1811884" y="725826"/>
              </a:cxn>
              <a:cxn ang="0">
                <a:pos x="1940400" y="535772"/>
              </a:cxn>
            </a:cxnLst>
            <a:rect l="txL" t="txT" r="txR" b="tx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28" y="1274"/>
                  <a:pt x="728" y="1274"/>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rgbClr val="0D7BC2"/>
          </a:solidFill>
          <a:ln w="9525">
            <a:noFill/>
          </a:ln>
        </p:spPr>
        <p:txBody>
          <a:bodyPr/>
          <a:lstStyle/>
          <a:p>
            <a:pPr lvl="0" eaLnBrk="1" hangingPunct="1"/>
            <a:r>
              <a:rPr lang="en-US" altLang="x-none" sz="1200" dirty="0">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rPr>
              <a:t> </a:t>
            </a:r>
            <a:endParaRPr lang="en-US" altLang="x-none" sz="1200" dirty="0">
              <a:solidFill>
                <a:srgbClr val="0D7BC2"/>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阿里巴巴普惠体 M" panose="00020600040101010101" pitchFamily="18" charset="-122"/>
            </a:endParaRPr>
          </a:p>
        </p:txBody>
      </p:sp>
      <p:sp>
        <p:nvSpPr>
          <p:cNvPr id="15" name="TextBox 1210"/>
          <p:cNvSpPr/>
          <p:nvPr/>
        </p:nvSpPr>
        <p:spPr>
          <a:xfrm>
            <a:off x="5225415" y="2406015"/>
            <a:ext cx="5861685" cy="521970"/>
          </a:xfrm>
          <a:prstGeom prst="rect">
            <a:avLst/>
          </a:prstGeom>
          <a:noFill/>
          <a:ln w="9525">
            <a:noFill/>
            <a:miter/>
          </a:ln>
        </p:spPr>
        <p:txBody>
          <a:bodyPr wrap="square">
            <a:spAutoFit/>
          </a:bodyPr>
          <a:lstStyle/>
          <a:p>
            <a:pPr algn="l"/>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收入（三四线城市计算）</a:t>
            </a:r>
            <a:endPar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p:txBody>
      </p:sp>
      <p:sp>
        <p:nvSpPr>
          <p:cNvPr id="22" name="TextBox 1210"/>
          <p:cNvSpPr/>
          <p:nvPr/>
        </p:nvSpPr>
        <p:spPr>
          <a:xfrm>
            <a:off x="5225415" y="3753485"/>
            <a:ext cx="5861685" cy="1383665"/>
          </a:xfrm>
          <a:prstGeom prst="rect">
            <a:avLst/>
          </a:prstGeom>
          <a:noFill/>
          <a:ln w="9525">
            <a:noFill/>
            <a:miter/>
          </a:ln>
        </p:spPr>
        <p:txBody>
          <a:bodyPr wrap="square">
            <a:spAutoFit/>
          </a:bodyPr>
          <a:p>
            <a:pPr algn="l"/>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一个月平均</a:t>
            </a:r>
            <a:r>
              <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3000</a:t>
            </a:r>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，夫妻二人</a:t>
            </a:r>
            <a:r>
              <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6000</a:t>
            </a:r>
            <a:endPar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a:p>
            <a:pPr algn="l"/>
            <a:r>
              <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25--55</a:t>
            </a:r>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岁工作时间，</a:t>
            </a:r>
            <a:r>
              <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30</a:t>
            </a:r>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年</a:t>
            </a:r>
            <a:endPar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a:p>
            <a:pPr algn="l"/>
            <a:r>
              <a:rPr lang="en-US" altLang="zh-CN"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6000*12*30=216</a:t>
            </a:r>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万</a:t>
            </a:r>
            <a:endPar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 name="AutoShape 135"/>
          <p:cNvSpPr>
            <a:spLocks noChangeAspect="1" noChangeArrowheads="1" noTextEdit="1"/>
          </p:cNvSpPr>
          <p:nvPr/>
        </p:nvSpPr>
        <p:spPr bwMode="auto">
          <a:xfrm>
            <a:off x="866641" y="933420"/>
            <a:ext cx="2149139" cy="209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2" rIns="91425" bIns="45712" numCol="1" anchor="t" anchorCtr="0" compatLnSpc="1"/>
          <a:p>
            <a:endParaRPr lang="en-US" sz="3600" b="1">
              <a:solidFill>
                <a:schemeClr val="tx1">
                  <a:lumMod val="90000"/>
                  <a:lumOff val="10000"/>
                </a:schemeClr>
              </a:solidFill>
            </a:endParaRPr>
          </a:p>
        </p:txBody>
      </p:sp>
      <p:grpSp>
        <p:nvGrpSpPr>
          <p:cNvPr id="3" name="Group 144"/>
          <p:cNvGrpSpPr>
            <a:grpSpLocks noChangeAspect="1"/>
          </p:cNvGrpSpPr>
          <p:nvPr/>
        </p:nvGrpSpPr>
        <p:grpSpPr bwMode="auto">
          <a:xfrm rot="19148166">
            <a:off x="2670345" y="3505398"/>
            <a:ext cx="1267379" cy="1232767"/>
            <a:chOff x="465" y="280"/>
            <a:chExt cx="3622" cy="3522"/>
          </a:xfrm>
        </p:grpSpPr>
        <p:sp>
          <p:nvSpPr>
            <p:cNvPr id="57" name="AutoShape 143"/>
            <p:cNvSpPr>
              <a:spLocks noChangeAspect="1" noChangeArrowheads="1" noTextEdit="1"/>
            </p:cNvSpPr>
            <p:nvPr/>
          </p:nvSpPr>
          <p:spPr bwMode="auto">
            <a:xfrm>
              <a:off x="465" y="280"/>
              <a:ext cx="3622" cy="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60950" rIns="121900" bIns="60950" numCol="1" anchor="t" anchorCtr="0" compatLnSpc="1"/>
            <a:p>
              <a:endParaRPr lang="en-US" sz="3600" b="1">
                <a:solidFill>
                  <a:schemeClr val="tx1">
                    <a:lumMod val="90000"/>
                    <a:lumOff val="10000"/>
                  </a:schemeClr>
                </a:solidFill>
              </a:endParaRPr>
            </a:p>
          </p:txBody>
        </p:sp>
        <p:sp>
          <p:nvSpPr>
            <p:cNvPr id="58" name="Freeform 145"/>
            <p:cNvSpPr/>
            <p:nvPr/>
          </p:nvSpPr>
          <p:spPr bwMode="auto">
            <a:xfrm>
              <a:off x="280" y="-70"/>
              <a:ext cx="3947" cy="3874"/>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121900" tIns="60950" rIns="121900" bIns="60950" numCol="1" anchor="t" anchorCtr="0" compatLnSpc="1"/>
            <a:p>
              <a:endParaRPr lang="en-US" sz="3600" b="1">
                <a:solidFill>
                  <a:schemeClr val="tx1">
                    <a:lumMod val="90000"/>
                    <a:lumOff val="10000"/>
                  </a:schemeClr>
                </a:solidFill>
              </a:endParaRPr>
            </a:p>
          </p:txBody>
        </p:sp>
      </p:grpSp>
      <p:sp>
        <p:nvSpPr>
          <p:cNvPr id="156" name="Freeform 145"/>
          <p:cNvSpPr/>
          <p:nvPr/>
        </p:nvSpPr>
        <p:spPr bwMode="auto">
          <a:xfrm rot="20393376">
            <a:off x="3610252" y="2275823"/>
            <a:ext cx="1381100" cy="1355975"/>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25400"/>
          </a:sp3d>
        </p:spPr>
        <p:style>
          <a:lnRef idx="0">
            <a:schemeClr val="accent2"/>
          </a:lnRef>
          <a:fillRef idx="3">
            <a:schemeClr val="accent2"/>
          </a:fillRef>
          <a:effectRef idx="3">
            <a:schemeClr val="accent2"/>
          </a:effectRef>
          <a:fontRef idx="minor">
            <a:schemeClr val="lt1"/>
          </a:fontRef>
        </p:style>
        <p:txBody>
          <a:bodyPr vert="horz" wrap="square" lIns="91425" tIns="45712" rIns="91425" bIns="45712" numCol="1" anchor="t" anchorCtr="0" compatLnSpc="1"/>
          <a:p>
            <a:endParaRPr lang="en-US" sz="3600" b="1">
              <a:solidFill>
                <a:schemeClr val="tx1">
                  <a:lumMod val="90000"/>
                  <a:lumOff val="10000"/>
                </a:schemeClr>
              </a:solidFill>
            </a:endParaRPr>
          </a:p>
        </p:txBody>
      </p:sp>
      <p:sp>
        <p:nvSpPr>
          <p:cNvPr id="157" name="Freeform 145"/>
          <p:cNvSpPr/>
          <p:nvPr/>
        </p:nvSpPr>
        <p:spPr bwMode="auto">
          <a:xfrm rot="1479810">
            <a:off x="5359356" y="1749067"/>
            <a:ext cx="1381100" cy="1355975"/>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0"/>
          </a:sp3d>
        </p:spPr>
        <p:style>
          <a:lnRef idx="0">
            <a:schemeClr val="accent3"/>
          </a:lnRef>
          <a:fillRef idx="3">
            <a:schemeClr val="accent3"/>
          </a:fillRef>
          <a:effectRef idx="3">
            <a:schemeClr val="accent3"/>
          </a:effectRef>
          <a:fontRef idx="minor">
            <a:schemeClr val="lt1"/>
          </a:fontRef>
        </p:style>
        <p:txBody>
          <a:bodyPr vert="horz" wrap="square" lIns="91425" tIns="45712" rIns="91425" bIns="45712" numCol="1" anchor="t" anchorCtr="0" compatLnSpc="1"/>
          <a:p>
            <a:endParaRPr lang="en-US" sz="3600" b="1">
              <a:solidFill>
                <a:schemeClr val="tx1">
                  <a:lumMod val="90000"/>
                  <a:lumOff val="10000"/>
                </a:schemeClr>
              </a:solidFill>
            </a:endParaRPr>
          </a:p>
        </p:txBody>
      </p:sp>
      <p:sp>
        <p:nvSpPr>
          <p:cNvPr id="158" name="Freeform 145"/>
          <p:cNvSpPr/>
          <p:nvPr/>
        </p:nvSpPr>
        <p:spPr bwMode="auto">
          <a:xfrm rot="3498738">
            <a:off x="7028768" y="2237623"/>
            <a:ext cx="1381527" cy="1355556"/>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0"/>
          </a:sp3d>
        </p:spPr>
        <p:style>
          <a:lnRef idx="0">
            <a:schemeClr val="accent4"/>
          </a:lnRef>
          <a:fillRef idx="3">
            <a:schemeClr val="accent4"/>
          </a:fillRef>
          <a:effectRef idx="3">
            <a:schemeClr val="accent4"/>
          </a:effectRef>
          <a:fontRef idx="minor">
            <a:schemeClr val="lt1"/>
          </a:fontRef>
        </p:style>
        <p:txBody>
          <a:bodyPr vert="horz" wrap="square" lIns="91425" tIns="45712" rIns="91425" bIns="45712" numCol="1" anchor="t" anchorCtr="0" compatLnSpc="1"/>
          <a:p>
            <a:endParaRPr lang="en-US" sz="3600" b="1">
              <a:solidFill>
                <a:schemeClr val="tx1">
                  <a:lumMod val="90000"/>
                  <a:lumOff val="10000"/>
                </a:schemeClr>
              </a:solidFill>
            </a:endParaRPr>
          </a:p>
        </p:txBody>
      </p:sp>
      <p:sp>
        <p:nvSpPr>
          <p:cNvPr id="159" name="Freeform 145"/>
          <p:cNvSpPr/>
          <p:nvPr/>
        </p:nvSpPr>
        <p:spPr bwMode="auto">
          <a:xfrm rot="5400000">
            <a:off x="8171755" y="3443873"/>
            <a:ext cx="1381527" cy="1355556"/>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chemeClr val="accent1"/>
          </a:solidFill>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vert="horz" wrap="square" lIns="91425" tIns="45712" rIns="91425" bIns="45712" numCol="1" anchor="t" anchorCtr="0" compatLnSpc="1"/>
          <a:p>
            <a:endParaRPr lang="en-US" sz="3600" b="1">
              <a:solidFill>
                <a:schemeClr val="tx1">
                  <a:lumMod val="90000"/>
                  <a:lumOff val="10000"/>
                </a:schemeClr>
              </a:solidFill>
            </a:endParaRPr>
          </a:p>
        </p:txBody>
      </p:sp>
      <p:sp>
        <p:nvSpPr>
          <p:cNvPr id="59" name="Oval 58"/>
          <p:cNvSpPr/>
          <p:nvPr/>
        </p:nvSpPr>
        <p:spPr>
          <a:xfrm>
            <a:off x="3018802" y="3824149"/>
            <a:ext cx="493699" cy="495025"/>
          </a:xfrm>
          <a:prstGeom prst="ellipse">
            <a:avLst/>
          </a:prstGeom>
          <a:ln>
            <a:solidFill>
              <a:schemeClr val="bg1"/>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91425" tIns="45712" rIns="91425" bIns="45712" rtlCol="0" anchor="ctr"/>
          <a:p>
            <a:pPr algn="ctr"/>
            <a:endParaRPr lang="en-US" sz="3600" b="1">
              <a:solidFill>
                <a:schemeClr val="tx1">
                  <a:lumMod val="90000"/>
                  <a:lumOff val="10000"/>
                </a:schemeClr>
              </a:solidFill>
            </a:endParaRPr>
          </a:p>
        </p:txBody>
      </p:sp>
      <p:sp>
        <p:nvSpPr>
          <p:cNvPr id="161" name="Oval 160"/>
          <p:cNvSpPr/>
          <p:nvPr/>
        </p:nvSpPr>
        <p:spPr>
          <a:xfrm>
            <a:off x="4031141" y="2706812"/>
            <a:ext cx="493699" cy="495025"/>
          </a:xfrm>
          <a:prstGeom prst="ellipse">
            <a:avLst/>
          </a:prstGeom>
          <a:ln>
            <a:solidFill>
              <a:schemeClr val="bg1"/>
            </a:solidFill>
          </a:ln>
          <a:effectLst/>
          <a:scene3d>
            <a:camera prst="orthographicFront">
              <a:rot lat="0" lon="0" rev="0"/>
            </a:camera>
            <a:lightRig rig="threePt" dir="t">
              <a:rot lat="0" lon="0" rev="1200000"/>
            </a:lightRig>
          </a:scene3d>
          <a:sp3d>
            <a:bevelT w="0" h="0"/>
          </a:sp3d>
        </p:spPr>
        <p:style>
          <a:lnRef idx="0">
            <a:schemeClr val="accent2"/>
          </a:lnRef>
          <a:fillRef idx="3">
            <a:schemeClr val="accent2"/>
          </a:fillRef>
          <a:effectRef idx="3">
            <a:schemeClr val="accent2"/>
          </a:effectRef>
          <a:fontRef idx="minor">
            <a:schemeClr val="lt1"/>
          </a:fontRef>
        </p:style>
        <p:txBody>
          <a:bodyPr lIns="91425" tIns="45712" rIns="91425" bIns="45712" rtlCol="0" anchor="ctr"/>
          <a:p>
            <a:pPr algn="ctr"/>
            <a:endParaRPr lang="en-US" sz="3600" b="1" dirty="0">
              <a:solidFill>
                <a:schemeClr val="tx1">
                  <a:lumMod val="90000"/>
                  <a:lumOff val="10000"/>
                </a:schemeClr>
              </a:solidFill>
            </a:endParaRPr>
          </a:p>
        </p:txBody>
      </p:sp>
      <p:sp>
        <p:nvSpPr>
          <p:cNvPr id="162" name="Oval 161"/>
          <p:cNvSpPr/>
          <p:nvPr/>
        </p:nvSpPr>
        <p:spPr>
          <a:xfrm>
            <a:off x="5803056" y="2181713"/>
            <a:ext cx="493699" cy="495025"/>
          </a:xfrm>
          <a:prstGeom prst="ellipse">
            <a:avLst/>
          </a:prstGeom>
          <a:ln>
            <a:solidFill>
              <a:schemeClr val="bg1"/>
            </a:solidFill>
          </a:ln>
          <a:effectLst/>
          <a:scene3d>
            <a:camera prst="orthographicFront">
              <a:rot lat="0" lon="0" rev="0"/>
            </a:camera>
            <a:lightRig rig="threePt" dir="t">
              <a:rot lat="0" lon="0" rev="1200000"/>
            </a:lightRig>
          </a:scene3d>
          <a:sp3d>
            <a:bevelT w="0" h="0"/>
          </a:sp3d>
        </p:spPr>
        <p:style>
          <a:lnRef idx="0">
            <a:schemeClr val="accent3"/>
          </a:lnRef>
          <a:fillRef idx="3">
            <a:schemeClr val="accent3"/>
          </a:fillRef>
          <a:effectRef idx="3">
            <a:schemeClr val="accent3"/>
          </a:effectRef>
          <a:fontRef idx="minor">
            <a:schemeClr val="lt1"/>
          </a:fontRef>
        </p:style>
        <p:txBody>
          <a:bodyPr lIns="91425" tIns="45712" rIns="91425" bIns="45712" rtlCol="0" anchor="ctr"/>
          <a:p>
            <a:pPr algn="ctr"/>
            <a:endParaRPr lang="en-US" sz="3600" b="1">
              <a:solidFill>
                <a:schemeClr val="tx1">
                  <a:lumMod val="90000"/>
                  <a:lumOff val="10000"/>
                </a:schemeClr>
              </a:solidFill>
            </a:endParaRPr>
          </a:p>
        </p:txBody>
      </p:sp>
      <p:sp>
        <p:nvSpPr>
          <p:cNvPr id="163" name="Oval 162"/>
          <p:cNvSpPr/>
          <p:nvPr/>
        </p:nvSpPr>
        <p:spPr>
          <a:xfrm>
            <a:off x="7464156" y="2686166"/>
            <a:ext cx="493699" cy="495025"/>
          </a:xfrm>
          <a:prstGeom prst="ellipse">
            <a:avLst/>
          </a:prstGeom>
          <a:ln>
            <a:solidFill>
              <a:schemeClr val="bg1"/>
            </a:solidFill>
          </a:ln>
          <a:effectLst/>
          <a:scene3d>
            <a:camera prst="orthographicFront">
              <a:rot lat="0" lon="0" rev="0"/>
            </a:camera>
            <a:lightRig rig="threePt" dir="t">
              <a:rot lat="0" lon="0" rev="1200000"/>
            </a:lightRig>
          </a:scene3d>
          <a:sp3d>
            <a:bevelT w="0" h="0"/>
          </a:sp3d>
        </p:spPr>
        <p:style>
          <a:lnRef idx="0">
            <a:schemeClr val="accent4"/>
          </a:lnRef>
          <a:fillRef idx="3">
            <a:schemeClr val="accent4"/>
          </a:fillRef>
          <a:effectRef idx="3">
            <a:schemeClr val="accent4"/>
          </a:effectRef>
          <a:fontRef idx="minor">
            <a:schemeClr val="lt1"/>
          </a:fontRef>
        </p:style>
        <p:txBody>
          <a:bodyPr lIns="91425" tIns="45712" rIns="91425" bIns="45712" rtlCol="0" anchor="ctr"/>
          <a:p>
            <a:pPr algn="ctr"/>
            <a:endParaRPr lang="en-US" sz="3600" b="1">
              <a:solidFill>
                <a:schemeClr val="tx1">
                  <a:lumMod val="90000"/>
                  <a:lumOff val="10000"/>
                </a:schemeClr>
              </a:solidFill>
            </a:endParaRPr>
          </a:p>
        </p:txBody>
      </p:sp>
      <p:sp>
        <p:nvSpPr>
          <p:cNvPr id="164" name="Oval 163"/>
          <p:cNvSpPr/>
          <p:nvPr/>
        </p:nvSpPr>
        <p:spPr>
          <a:xfrm>
            <a:off x="8615670" y="3874138"/>
            <a:ext cx="493699" cy="495025"/>
          </a:xfrm>
          <a:prstGeom prst="ellipse">
            <a:avLst/>
          </a:prstGeom>
          <a:solidFill>
            <a:schemeClr val="accent1"/>
          </a:solidFill>
          <a:ln>
            <a:solidFill>
              <a:schemeClr val="bg1"/>
            </a:solidFill>
          </a:ln>
          <a:effectLst/>
          <a:scene3d>
            <a:camera prst="orthographicFront">
              <a:rot lat="0" lon="0" rev="0"/>
            </a:camera>
            <a:lightRig rig="threePt" dir="t">
              <a:rot lat="0" lon="0" rev="1200000"/>
            </a:lightRig>
          </a:scene3d>
          <a:sp3d>
            <a:bevelT w="0" h="25400"/>
          </a:sp3d>
        </p:spPr>
        <p:style>
          <a:lnRef idx="0">
            <a:schemeClr val="accent5"/>
          </a:lnRef>
          <a:fillRef idx="3">
            <a:schemeClr val="accent5"/>
          </a:fillRef>
          <a:effectRef idx="3">
            <a:schemeClr val="accent5"/>
          </a:effectRef>
          <a:fontRef idx="minor">
            <a:schemeClr val="lt1"/>
          </a:fontRef>
        </p:style>
        <p:txBody>
          <a:bodyPr lIns="91425" tIns="45712" rIns="91425" bIns="45712" rtlCol="0" anchor="ctr"/>
          <a:p>
            <a:pPr algn="ctr"/>
            <a:endParaRPr lang="en-US" sz="3600" b="1">
              <a:solidFill>
                <a:schemeClr val="tx1">
                  <a:lumMod val="90000"/>
                  <a:lumOff val="10000"/>
                </a:schemeClr>
              </a:solidFill>
            </a:endParaRPr>
          </a:p>
        </p:txBody>
      </p:sp>
      <p:sp>
        <p:nvSpPr>
          <p:cNvPr id="60" name="Rectangle 59"/>
          <p:cNvSpPr/>
          <p:nvPr/>
        </p:nvSpPr>
        <p:spPr>
          <a:xfrm>
            <a:off x="3063863" y="3903273"/>
            <a:ext cx="384810" cy="335915"/>
          </a:xfrm>
          <a:prstGeom prst="rect">
            <a:avLst/>
          </a:prstGeom>
        </p:spPr>
        <p:txBody>
          <a:bodyPr wrap="none" lIns="91425" tIns="45712" rIns="91425" bIns="45712">
            <a:spAutoFit/>
          </a:bodyPr>
          <a:p>
            <a:pPr algn="ctr"/>
            <a:r>
              <a:rPr lang="en-US" sz="1600" b="1" dirty="0">
                <a:solidFill>
                  <a:schemeClr val="tx1">
                    <a:lumMod val="90000"/>
                    <a:lumOff val="10000"/>
                  </a:schemeClr>
                </a:solidFill>
                <a:latin typeface="FontAwesome" pitchFamily="2" charset="0"/>
              </a:rPr>
              <a:t></a:t>
            </a:r>
            <a:endParaRPr lang="en-US" sz="1600" b="1" dirty="0">
              <a:solidFill>
                <a:schemeClr val="tx1">
                  <a:lumMod val="90000"/>
                  <a:lumOff val="10000"/>
                </a:schemeClr>
              </a:solidFill>
              <a:latin typeface="FontAwesome" pitchFamily="2" charset="0"/>
            </a:endParaRPr>
          </a:p>
        </p:txBody>
      </p:sp>
      <p:sp>
        <p:nvSpPr>
          <p:cNvPr id="166" name="Rectangle 165"/>
          <p:cNvSpPr/>
          <p:nvPr/>
        </p:nvSpPr>
        <p:spPr>
          <a:xfrm flipV="1">
            <a:off x="4113053" y="3097752"/>
            <a:ext cx="372694" cy="335915"/>
          </a:xfrm>
          <a:prstGeom prst="rect">
            <a:avLst/>
          </a:prstGeom>
        </p:spPr>
        <p:txBody>
          <a:bodyPr wrap="square" lIns="91425" tIns="45712" rIns="91425" bIns="45712">
            <a:spAutoFit/>
          </a:bodyPr>
          <a:p>
            <a:pPr algn="ctr"/>
            <a:r>
              <a:rPr lang="en-AU" sz="1600" b="1" dirty="0">
                <a:solidFill>
                  <a:schemeClr val="tx1">
                    <a:lumMod val="90000"/>
                    <a:lumOff val="10000"/>
                  </a:schemeClr>
                </a:solidFill>
                <a:latin typeface="FontAwesome" pitchFamily="2" charset="0"/>
              </a:rPr>
              <a:t></a:t>
            </a:r>
            <a:endParaRPr lang="en-AU" sz="1600" b="1" dirty="0">
              <a:solidFill>
                <a:schemeClr val="tx1">
                  <a:lumMod val="90000"/>
                  <a:lumOff val="10000"/>
                </a:schemeClr>
              </a:solidFill>
              <a:latin typeface="FontAwesome" pitchFamily="2" charset="0"/>
            </a:endParaRPr>
          </a:p>
        </p:txBody>
      </p:sp>
      <p:sp>
        <p:nvSpPr>
          <p:cNvPr id="167" name="Rectangle 166"/>
          <p:cNvSpPr/>
          <p:nvPr/>
        </p:nvSpPr>
        <p:spPr>
          <a:xfrm flipV="1">
            <a:off x="5866390" y="2564509"/>
            <a:ext cx="372695" cy="335915"/>
          </a:xfrm>
          <a:prstGeom prst="rect">
            <a:avLst/>
          </a:prstGeom>
        </p:spPr>
        <p:txBody>
          <a:bodyPr wrap="square" lIns="91425" tIns="45712" rIns="91425" bIns="45712">
            <a:spAutoFit/>
          </a:bodyPr>
          <a:p>
            <a:pPr algn="ctr"/>
            <a:r>
              <a:rPr lang="en-US" sz="1600" b="1" dirty="0">
                <a:solidFill>
                  <a:schemeClr val="tx1">
                    <a:lumMod val="90000"/>
                    <a:lumOff val="10000"/>
                  </a:schemeClr>
                </a:solidFill>
                <a:latin typeface="FontAwesome" pitchFamily="2" charset="0"/>
              </a:rPr>
              <a:t></a:t>
            </a:r>
            <a:endParaRPr lang="en-US" sz="1600" b="1" dirty="0">
              <a:solidFill>
                <a:schemeClr val="tx1">
                  <a:lumMod val="90000"/>
                  <a:lumOff val="10000"/>
                </a:schemeClr>
              </a:solidFill>
              <a:latin typeface="FontAwesome" pitchFamily="2" charset="0"/>
            </a:endParaRPr>
          </a:p>
        </p:txBody>
      </p:sp>
      <p:sp>
        <p:nvSpPr>
          <p:cNvPr id="168" name="Rectangle 167"/>
          <p:cNvSpPr/>
          <p:nvPr/>
        </p:nvSpPr>
        <p:spPr>
          <a:xfrm>
            <a:off x="7527127" y="2760480"/>
            <a:ext cx="384810" cy="335915"/>
          </a:xfrm>
          <a:prstGeom prst="rect">
            <a:avLst/>
          </a:prstGeom>
        </p:spPr>
        <p:txBody>
          <a:bodyPr wrap="none" lIns="91425" tIns="45712" rIns="91425" bIns="45712">
            <a:spAutoFit/>
          </a:bodyPr>
          <a:p>
            <a:pPr algn="ctr"/>
            <a:r>
              <a:rPr lang="en-US" sz="1600" b="1" dirty="0">
                <a:solidFill>
                  <a:schemeClr val="tx1">
                    <a:lumMod val="90000"/>
                    <a:lumOff val="10000"/>
                  </a:schemeClr>
                </a:solidFill>
                <a:latin typeface="FontAwesome" pitchFamily="2" charset="0"/>
              </a:rPr>
              <a:t></a:t>
            </a:r>
            <a:endParaRPr lang="en-US" sz="1600" b="1" dirty="0">
              <a:solidFill>
                <a:schemeClr val="tx1">
                  <a:lumMod val="90000"/>
                  <a:lumOff val="10000"/>
                </a:schemeClr>
              </a:solidFill>
              <a:latin typeface="FontAwesome" pitchFamily="2" charset="0"/>
            </a:endParaRPr>
          </a:p>
        </p:txBody>
      </p:sp>
      <p:sp>
        <p:nvSpPr>
          <p:cNvPr id="169" name="Rectangle 168"/>
          <p:cNvSpPr/>
          <p:nvPr/>
        </p:nvSpPr>
        <p:spPr>
          <a:xfrm flipV="1">
            <a:off x="8676171" y="4270120"/>
            <a:ext cx="372694" cy="335915"/>
          </a:xfrm>
          <a:prstGeom prst="rect">
            <a:avLst/>
          </a:prstGeom>
        </p:spPr>
        <p:txBody>
          <a:bodyPr wrap="square" lIns="91425" tIns="45712" rIns="91425" bIns="45712">
            <a:spAutoFit/>
          </a:bodyPr>
          <a:p>
            <a:pPr algn="ctr"/>
            <a:r>
              <a:rPr lang="en-US" sz="1600" b="1" dirty="0">
                <a:solidFill>
                  <a:schemeClr val="tx1">
                    <a:lumMod val="90000"/>
                    <a:lumOff val="10000"/>
                  </a:schemeClr>
                </a:solidFill>
                <a:latin typeface="FontAwesome" pitchFamily="2" charset="0"/>
              </a:rPr>
              <a:t></a:t>
            </a:r>
            <a:endParaRPr lang="en-US" sz="1600" b="1" dirty="0">
              <a:solidFill>
                <a:schemeClr val="tx1">
                  <a:lumMod val="90000"/>
                  <a:lumOff val="10000"/>
                </a:schemeClr>
              </a:solidFill>
              <a:latin typeface="FontAwesome" pitchFamily="2" charset="0"/>
            </a:endParaRPr>
          </a:p>
        </p:txBody>
      </p:sp>
      <p:sp>
        <p:nvSpPr>
          <p:cNvPr id="170" name="TextBox 169"/>
          <p:cNvSpPr txBox="1"/>
          <p:nvPr/>
        </p:nvSpPr>
        <p:spPr>
          <a:xfrm>
            <a:off x="538657" y="3333527"/>
            <a:ext cx="1974382" cy="283210"/>
          </a:xfrm>
          <a:prstGeom prst="rect">
            <a:avLst/>
          </a:prstGeom>
          <a:noFill/>
        </p:spPr>
        <p:txBody>
          <a:bodyPr wrap="square" lIns="91425" tIns="45712" rIns="91425" bIns="45712" rtlCol="0">
            <a:spAutoFit/>
          </a:bodyPr>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房子</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1" name="TextBox 170"/>
          <p:cNvSpPr txBox="1"/>
          <p:nvPr/>
        </p:nvSpPr>
        <p:spPr>
          <a:xfrm>
            <a:off x="479301" y="3565551"/>
            <a:ext cx="2075390" cy="735965"/>
          </a:xfrm>
          <a:prstGeom prst="rect">
            <a:avLst/>
          </a:prstGeom>
          <a:noFill/>
        </p:spPr>
        <p:txBody>
          <a:bodyPr wrap="square" lIns="91425" tIns="45712" rIns="91425" bIns="45712" rtlCol="0">
            <a:spAutoFit/>
          </a:bodyPr>
          <a:p>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6000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一平，</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120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平，</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72</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万，加上装修大概</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72" name="TextBox 171"/>
          <p:cNvSpPr txBox="1"/>
          <p:nvPr/>
        </p:nvSpPr>
        <p:spPr>
          <a:xfrm>
            <a:off x="1967782" y="1749548"/>
            <a:ext cx="1974382" cy="283210"/>
          </a:xfrm>
          <a:prstGeom prst="rect">
            <a:avLst/>
          </a:prstGeom>
          <a:noFill/>
        </p:spPr>
        <p:txBody>
          <a:bodyPr wrap="square" lIns="91425" tIns="45712" rIns="91425" bIns="45712" rtlCol="0">
            <a:spAutoFit/>
          </a:bodyPr>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车子</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3" name="TextBox 172"/>
          <p:cNvSpPr txBox="1"/>
          <p:nvPr/>
        </p:nvSpPr>
        <p:spPr>
          <a:xfrm>
            <a:off x="1908426" y="1981572"/>
            <a:ext cx="2075390" cy="1382395"/>
          </a:xfrm>
          <a:prstGeom prst="rect">
            <a:avLst/>
          </a:prstGeom>
          <a:noFill/>
        </p:spPr>
        <p:txBody>
          <a:bodyPr wrap="square" lIns="91425" tIns="45712" rIns="91425" bIns="45712" rtlCol="0">
            <a:spAutoFit/>
          </a:bodyPr>
          <a:p>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万，</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年一辆，三十年，</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辆车</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45</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保养、税金、罚金等费用一个月</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1500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30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年</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360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个月</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54</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合计</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74" name="TextBox 173"/>
          <p:cNvSpPr txBox="1"/>
          <p:nvPr/>
        </p:nvSpPr>
        <p:spPr>
          <a:xfrm>
            <a:off x="5135091" y="834897"/>
            <a:ext cx="1974382" cy="283210"/>
          </a:xfrm>
          <a:prstGeom prst="rect">
            <a:avLst/>
          </a:prstGeom>
          <a:noFill/>
        </p:spPr>
        <p:txBody>
          <a:bodyPr wrap="square" lIns="91425" tIns="45712" rIns="91425" bIns="45712" rtlCol="0">
            <a:spAutoFit/>
          </a:bodyPr>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父母</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5" name="TextBox 174"/>
          <p:cNvSpPr txBox="1"/>
          <p:nvPr/>
        </p:nvSpPr>
        <p:spPr>
          <a:xfrm>
            <a:off x="5099810" y="1060107"/>
            <a:ext cx="2243181" cy="520700"/>
          </a:xfrm>
          <a:prstGeom prst="rect">
            <a:avLst/>
          </a:prstGeom>
          <a:noFill/>
        </p:spPr>
        <p:txBody>
          <a:bodyPr wrap="square" lIns="91425" tIns="45712" rIns="91425" bIns="45712" rtlCol="0">
            <a:spAutoFit/>
          </a:bodyPr>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每个月</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500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，双方</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1000</a:t>
            </a:r>
            <a:endPar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a:p>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1000*12*30=36</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76" name="TextBox 175"/>
          <p:cNvSpPr txBox="1"/>
          <p:nvPr/>
        </p:nvSpPr>
        <p:spPr>
          <a:xfrm>
            <a:off x="8202101" y="1747006"/>
            <a:ext cx="1974382" cy="283210"/>
          </a:xfrm>
          <a:prstGeom prst="rect">
            <a:avLst/>
          </a:prstGeom>
          <a:noFill/>
        </p:spPr>
        <p:txBody>
          <a:bodyPr wrap="square" lIns="91425" tIns="45712" rIns="91425" bIns="45712" rtlCol="0">
            <a:spAutoFit/>
          </a:bodyPr>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退休</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7" name="TextBox 176"/>
          <p:cNvSpPr txBox="1"/>
          <p:nvPr/>
        </p:nvSpPr>
        <p:spPr>
          <a:xfrm>
            <a:off x="8243466" y="1979030"/>
            <a:ext cx="2075390" cy="305435"/>
          </a:xfrm>
          <a:prstGeom prst="rect">
            <a:avLst/>
          </a:prstGeom>
          <a:noFill/>
        </p:spPr>
        <p:txBody>
          <a:bodyPr wrap="square" lIns="91425" tIns="45712" rIns="91425" bIns="45712" rtlCol="0">
            <a:spAutoFit/>
          </a:bodyPr>
          <a:p>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3000*12*20=72</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78" name="TextBox 177"/>
          <p:cNvSpPr txBox="1"/>
          <p:nvPr/>
        </p:nvSpPr>
        <p:spPr>
          <a:xfrm>
            <a:off x="9544420" y="3338825"/>
            <a:ext cx="1974382" cy="283210"/>
          </a:xfrm>
          <a:prstGeom prst="rect">
            <a:avLst/>
          </a:prstGeom>
          <a:noFill/>
        </p:spPr>
        <p:txBody>
          <a:bodyPr wrap="square" lIns="91425" tIns="45712" rIns="91425" bIns="45712" rtlCol="0">
            <a:spAutoFit/>
          </a:bodyPr>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休闲旅游</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9" name="TextBox 178"/>
          <p:cNvSpPr txBox="1"/>
          <p:nvPr/>
        </p:nvSpPr>
        <p:spPr>
          <a:xfrm>
            <a:off x="9585786" y="3570849"/>
            <a:ext cx="2075390" cy="305435"/>
          </a:xfrm>
          <a:prstGeom prst="rect">
            <a:avLst/>
          </a:prstGeom>
          <a:noFill/>
        </p:spPr>
        <p:txBody>
          <a:bodyPr wrap="square" lIns="91425" tIns="45712" rIns="91425" bIns="45712" rtlCol="0">
            <a:spAutoFit/>
          </a:bodyPr>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一年</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60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年</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60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grpSp>
        <p:nvGrpSpPr>
          <p:cNvPr id="2" name="Group 110"/>
          <p:cNvGrpSpPr>
            <a:grpSpLocks noChangeAspect="1"/>
          </p:cNvGrpSpPr>
          <p:nvPr/>
        </p:nvGrpSpPr>
        <p:grpSpPr bwMode="auto">
          <a:xfrm>
            <a:off x="3621964" y="3211001"/>
            <a:ext cx="4886743" cy="3997963"/>
            <a:chOff x="1199" y="0"/>
            <a:chExt cx="5282" cy="4320"/>
          </a:xfrm>
        </p:grpSpPr>
        <p:sp>
          <p:nvSpPr>
            <p:cNvPr id="28" name="AutoShape 109"/>
            <p:cNvSpPr>
              <a:spLocks noChangeAspect="1" noChangeArrowheads="1" noTextEdit="1"/>
            </p:cNvSpPr>
            <p:nvPr/>
          </p:nvSpPr>
          <p:spPr bwMode="auto">
            <a:xfrm>
              <a:off x="1199" y="0"/>
              <a:ext cx="528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60950" rIns="121900" bIns="60950" numCol="1" anchor="t" anchorCtr="0" compatLnSpc="1"/>
            <a:p>
              <a:endParaRPr lang="en-US" sz="3200"/>
            </a:p>
          </p:txBody>
        </p:sp>
        <p:sp>
          <p:nvSpPr>
            <p:cNvPr id="29" name="Freeform 111"/>
            <p:cNvSpPr/>
            <p:nvPr/>
          </p:nvSpPr>
          <p:spPr bwMode="auto">
            <a:xfrm>
              <a:off x="1206" y="1272"/>
              <a:ext cx="588" cy="1502"/>
            </a:xfrm>
            <a:custGeom>
              <a:avLst/>
              <a:gdLst>
                <a:gd name="T0" fmla="*/ 180 w 249"/>
                <a:gd name="T1" fmla="*/ 0 h 636"/>
                <a:gd name="T2" fmla="*/ 110 w 249"/>
                <a:gd name="T3" fmla="*/ 70 h 636"/>
                <a:gd name="T4" fmla="*/ 130 w 249"/>
                <a:gd name="T5" fmla="*/ 119 h 636"/>
                <a:gd name="T6" fmla="*/ 56 w 249"/>
                <a:gd name="T7" fmla="*/ 320 h 636"/>
                <a:gd name="T8" fmla="*/ 22 w 249"/>
                <a:gd name="T9" fmla="*/ 567 h 636"/>
                <a:gd name="T10" fmla="*/ 0 w 249"/>
                <a:gd name="T11" fmla="*/ 600 h 636"/>
                <a:gd name="T12" fmla="*/ 35 w 249"/>
                <a:gd name="T13" fmla="*/ 636 h 636"/>
                <a:gd name="T14" fmla="*/ 71 w 249"/>
                <a:gd name="T15" fmla="*/ 600 h 636"/>
                <a:gd name="T16" fmla="*/ 49 w 249"/>
                <a:gd name="T17" fmla="*/ 567 h 636"/>
                <a:gd name="T18" fmla="*/ 82 w 249"/>
                <a:gd name="T19" fmla="*/ 326 h 636"/>
                <a:gd name="T20" fmla="*/ 152 w 249"/>
                <a:gd name="T21" fmla="*/ 134 h 636"/>
                <a:gd name="T22" fmla="*/ 180 w 249"/>
                <a:gd name="T23" fmla="*/ 139 h 636"/>
                <a:gd name="T24" fmla="*/ 249 w 249"/>
                <a:gd name="T25" fmla="*/ 70 h 636"/>
                <a:gd name="T26" fmla="*/ 180 w 249"/>
                <a:gd name="T27"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636">
                  <a:moveTo>
                    <a:pt x="180" y="0"/>
                  </a:moveTo>
                  <a:cubicBezTo>
                    <a:pt x="141" y="0"/>
                    <a:pt x="110" y="31"/>
                    <a:pt x="110" y="70"/>
                  </a:cubicBezTo>
                  <a:cubicBezTo>
                    <a:pt x="110" y="89"/>
                    <a:pt x="117" y="106"/>
                    <a:pt x="130" y="119"/>
                  </a:cubicBezTo>
                  <a:cubicBezTo>
                    <a:pt x="106" y="164"/>
                    <a:pt x="76" y="233"/>
                    <a:pt x="56" y="320"/>
                  </a:cubicBezTo>
                  <a:cubicBezTo>
                    <a:pt x="30" y="435"/>
                    <a:pt x="24" y="522"/>
                    <a:pt x="22" y="567"/>
                  </a:cubicBezTo>
                  <a:cubicBezTo>
                    <a:pt x="9" y="572"/>
                    <a:pt x="0" y="585"/>
                    <a:pt x="0" y="600"/>
                  </a:cubicBezTo>
                  <a:cubicBezTo>
                    <a:pt x="0" y="620"/>
                    <a:pt x="16" y="636"/>
                    <a:pt x="35" y="636"/>
                  </a:cubicBezTo>
                  <a:cubicBezTo>
                    <a:pt x="55" y="636"/>
                    <a:pt x="71" y="620"/>
                    <a:pt x="71" y="600"/>
                  </a:cubicBezTo>
                  <a:cubicBezTo>
                    <a:pt x="71" y="585"/>
                    <a:pt x="62" y="573"/>
                    <a:pt x="49" y="567"/>
                  </a:cubicBezTo>
                  <a:cubicBezTo>
                    <a:pt x="51" y="523"/>
                    <a:pt x="57" y="437"/>
                    <a:pt x="82" y="326"/>
                  </a:cubicBezTo>
                  <a:cubicBezTo>
                    <a:pt x="101" y="244"/>
                    <a:pt x="129" y="178"/>
                    <a:pt x="152" y="134"/>
                  </a:cubicBezTo>
                  <a:cubicBezTo>
                    <a:pt x="161" y="137"/>
                    <a:pt x="170" y="139"/>
                    <a:pt x="180" y="139"/>
                  </a:cubicBezTo>
                  <a:cubicBezTo>
                    <a:pt x="218" y="139"/>
                    <a:pt x="249" y="108"/>
                    <a:pt x="249" y="70"/>
                  </a:cubicBezTo>
                  <a:cubicBezTo>
                    <a:pt x="249" y="31"/>
                    <a:pt x="218" y="0"/>
                    <a:pt x="180" y="0"/>
                  </a:cubicBezTo>
                  <a:close/>
                </a:path>
              </a:pathLst>
            </a:custGeom>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121900" tIns="60950" rIns="121900" bIns="60950" numCol="1" anchor="t" anchorCtr="0" compatLnSpc="1"/>
            <a:p>
              <a:endParaRPr lang="en-US" sz="3200"/>
            </a:p>
          </p:txBody>
        </p:sp>
        <p:sp>
          <p:nvSpPr>
            <p:cNvPr id="30" name="Freeform 112"/>
            <p:cNvSpPr/>
            <p:nvPr/>
          </p:nvSpPr>
          <p:spPr bwMode="auto">
            <a:xfrm>
              <a:off x="1532" y="319"/>
              <a:ext cx="1196" cy="1208"/>
            </a:xfrm>
            <a:custGeom>
              <a:avLst/>
              <a:gdLst>
                <a:gd name="T0" fmla="*/ 461 w 507"/>
                <a:gd name="T1" fmla="*/ 19 h 512"/>
                <a:gd name="T2" fmla="*/ 366 w 507"/>
                <a:gd name="T3" fmla="*/ 45 h 512"/>
                <a:gd name="T4" fmla="*/ 360 w 507"/>
                <a:gd name="T5" fmla="*/ 98 h 512"/>
                <a:gd name="T6" fmla="*/ 196 w 507"/>
                <a:gd name="T7" fmla="*/ 238 h 512"/>
                <a:gd name="T8" fmla="*/ 46 w 507"/>
                <a:gd name="T9" fmla="*/ 436 h 512"/>
                <a:gd name="T10" fmla="*/ 10 w 507"/>
                <a:gd name="T11" fmla="*/ 454 h 512"/>
                <a:gd name="T12" fmla="*/ 24 w 507"/>
                <a:gd name="T13" fmla="*/ 502 h 512"/>
                <a:gd name="T14" fmla="*/ 72 w 507"/>
                <a:gd name="T15" fmla="*/ 489 h 512"/>
                <a:gd name="T16" fmla="*/ 69 w 507"/>
                <a:gd name="T17" fmla="*/ 449 h 512"/>
                <a:gd name="T18" fmla="*/ 216 w 507"/>
                <a:gd name="T19" fmla="*/ 256 h 512"/>
                <a:gd name="T20" fmla="*/ 372 w 507"/>
                <a:gd name="T21" fmla="*/ 122 h 512"/>
                <a:gd name="T22" fmla="*/ 393 w 507"/>
                <a:gd name="T23" fmla="*/ 140 h 512"/>
                <a:gd name="T24" fmla="*/ 488 w 507"/>
                <a:gd name="T25" fmla="*/ 114 h 512"/>
                <a:gd name="T26" fmla="*/ 461 w 507"/>
                <a:gd name="T27" fmla="*/ 1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512">
                  <a:moveTo>
                    <a:pt x="461" y="19"/>
                  </a:moveTo>
                  <a:cubicBezTo>
                    <a:pt x="428" y="0"/>
                    <a:pt x="385" y="12"/>
                    <a:pt x="366" y="45"/>
                  </a:cubicBezTo>
                  <a:cubicBezTo>
                    <a:pt x="357" y="62"/>
                    <a:pt x="355" y="81"/>
                    <a:pt x="360" y="98"/>
                  </a:cubicBezTo>
                  <a:cubicBezTo>
                    <a:pt x="317" y="126"/>
                    <a:pt x="257" y="171"/>
                    <a:pt x="196" y="238"/>
                  </a:cubicBezTo>
                  <a:cubicBezTo>
                    <a:pt x="118" y="325"/>
                    <a:pt x="69" y="397"/>
                    <a:pt x="46" y="436"/>
                  </a:cubicBezTo>
                  <a:cubicBezTo>
                    <a:pt x="32" y="434"/>
                    <a:pt x="17" y="440"/>
                    <a:pt x="10" y="454"/>
                  </a:cubicBezTo>
                  <a:cubicBezTo>
                    <a:pt x="0" y="471"/>
                    <a:pt x="6" y="493"/>
                    <a:pt x="24" y="502"/>
                  </a:cubicBezTo>
                  <a:cubicBezTo>
                    <a:pt x="41" y="512"/>
                    <a:pt x="63" y="506"/>
                    <a:pt x="72" y="489"/>
                  </a:cubicBezTo>
                  <a:cubicBezTo>
                    <a:pt x="80" y="476"/>
                    <a:pt x="78" y="460"/>
                    <a:pt x="69" y="449"/>
                  </a:cubicBezTo>
                  <a:cubicBezTo>
                    <a:pt x="92" y="412"/>
                    <a:pt x="140" y="340"/>
                    <a:pt x="216" y="256"/>
                  </a:cubicBezTo>
                  <a:cubicBezTo>
                    <a:pt x="273" y="192"/>
                    <a:pt x="330" y="149"/>
                    <a:pt x="372" y="122"/>
                  </a:cubicBezTo>
                  <a:cubicBezTo>
                    <a:pt x="377" y="129"/>
                    <a:pt x="384" y="136"/>
                    <a:pt x="393" y="140"/>
                  </a:cubicBezTo>
                  <a:cubicBezTo>
                    <a:pt x="426" y="159"/>
                    <a:pt x="469" y="147"/>
                    <a:pt x="488" y="114"/>
                  </a:cubicBezTo>
                  <a:cubicBezTo>
                    <a:pt x="507" y="80"/>
                    <a:pt x="495" y="38"/>
                    <a:pt x="461" y="19"/>
                  </a:cubicBezTo>
                  <a:close/>
                </a:path>
              </a:pathLst>
            </a:custGeom>
            <a:effectLst/>
            <a:scene3d>
              <a:camera prst="orthographicFront">
                <a:rot lat="0" lon="0" rev="0"/>
              </a:camera>
              <a:lightRig rig="threePt" dir="t">
                <a:rot lat="0" lon="0" rev="1200000"/>
              </a:lightRig>
            </a:scene3d>
            <a:sp3d>
              <a:bevelT w="0" h="0"/>
            </a:sp3d>
          </p:spPr>
          <p:style>
            <a:lnRef idx="0">
              <a:schemeClr val="accent2"/>
            </a:lnRef>
            <a:fillRef idx="3">
              <a:schemeClr val="accent2"/>
            </a:fillRef>
            <a:effectRef idx="3">
              <a:schemeClr val="accent2"/>
            </a:effectRef>
            <a:fontRef idx="minor">
              <a:schemeClr val="lt1"/>
            </a:fontRef>
          </p:style>
          <p:txBody>
            <a:bodyPr vert="horz" wrap="square" lIns="121900" tIns="60950" rIns="121900" bIns="60950" numCol="1" anchor="t" anchorCtr="0" compatLnSpc="1"/>
            <a:p>
              <a:endParaRPr lang="en-US" sz="3200"/>
            </a:p>
          </p:txBody>
        </p:sp>
        <p:sp>
          <p:nvSpPr>
            <p:cNvPr id="31" name="Freeform 113"/>
            <p:cNvSpPr/>
            <p:nvPr/>
          </p:nvSpPr>
          <p:spPr bwMode="auto">
            <a:xfrm>
              <a:off x="2443" y="-21"/>
              <a:ext cx="1539" cy="618"/>
            </a:xfrm>
            <a:custGeom>
              <a:avLst/>
              <a:gdLst>
                <a:gd name="T0" fmla="*/ 633 w 652"/>
                <a:gd name="T1" fmla="*/ 45 h 262"/>
                <a:gd name="T2" fmla="*/ 538 w 652"/>
                <a:gd name="T3" fmla="*/ 20 h 262"/>
                <a:gd name="T4" fmla="*/ 505 w 652"/>
                <a:gd name="T5" fmla="*/ 61 h 262"/>
                <a:gd name="T6" fmla="*/ 294 w 652"/>
                <a:gd name="T7" fmla="*/ 99 h 262"/>
                <a:gd name="T8" fmla="*/ 64 w 652"/>
                <a:gd name="T9" fmla="*/ 193 h 262"/>
                <a:gd name="T10" fmla="*/ 23 w 652"/>
                <a:gd name="T11" fmla="*/ 190 h 262"/>
                <a:gd name="T12" fmla="*/ 10 w 652"/>
                <a:gd name="T13" fmla="*/ 239 h 262"/>
                <a:gd name="T14" fmla="*/ 59 w 652"/>
                <a:gd name="T15" fmla="*/ 252 h 262"/>
                <a:gd name="T16" fmla="*/ 77 w 652"/>
                <a:gd name="T17" fmla="*/ 217 h 262"/>
                <a:gd name="T18" fmla="*/ 302 w 652"/>
                <a:gd name="T19" fmla="*/ 125 h 262"/>
                <a:gd name="T20" fmla="*/ 503 w 652"/>
                <a:gd name="T21" fmla="*/ 88 h 262"/>
                <a:gd name="T22" fmla="*/ 512 w 652"/>
                <a:gd name="T23" fmla="*/ 115 h 262"/>
                <a:gd name="T24" fmla="*/ 608 w 652"/>
                <a:gd name="T25" fmla="*/ 140 h 262"/>
                <a:gd name="T26" fmla="*/ 633 w 652"/>
                <a:gd name="T27" fmla="*/ 4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262">
                  <a:moveTo>
                    <a:pt x="633" y="45"/>
                  </a:moveTo>
                  <a:cubicBezTo>
                    <a:pt x="614" y="12"/>
                    <a:pt x="571" y="0"/>
                    <a:pt x="538" y="20"/>
                  </a:cubicBezTo>
                  <a:cubicBezTo>
                    <a:pt x="521" y="29"/>
                    <a:pt x="510" y="44"/>
                    <a:pt x="505" y="61"/>
                  </a:cubicBezTo>
                  <a:cubicBezTo>
                    <a:pt x="454" y="63"/>
                    <a:pt x="380" y="72"/>
                    <a:pt x="294" y="99"/>
                  </a:cubicBezTo>
                  <a:cubicBezTo>
                    <a:pt x="182" y="134"/>
                    <a:pt x="103" y="172"/>
                    <a:pt x="64" y="193"/>
                  </a:cubicBezTo>
                  <a:cubicBezTo>
                    <a:pt x="52" y="185"/>
                    <a:pt x="36" y="183"/>
                    <a:pt x="23" y="190"/>
                  </a:cubicBezTo>
                  <a:cubicBezTo>
                    <a:pt x="6" y="200"/>
                    <a:pt x="0" y="222"/>
                    <a:pt x="10" y="239"/>
                  </a:cubicBezTo>
                  <a:cubicBezTo>
                    <a:pt x="20" y="257"/>
                    <a:pt x="42" y="262"/>
                    <a:pt x="59" y="252"/>
                  </a:cubicBezTo>
                  <a:cubicBezTo>
                    <a:pt x="72" y="245"/>
                    <a:pt x="79" y="231"/>
                    <a:pt x="77" y="217"/>
                  </a:cubicBezTo>
                  <a:cubicBezTo>
                    <a:pt x="116" y="196"/>
                    <a:pt x="193" y="159"/>
                    <a:pt x="302" y="125"/>
                  </a:cubicBezTo>
                  <a:cubicBezTo>
                    <a:pt x="383" y="99"/>
                    <a:pt x="454" y="91"/>
                    <a:pt x="503" y="88"/>
                  </a:cubicBezTo>
                  <a:cubicBezTo>
                    <a:pt x="504" y="98"/>
                    <a:pt x="507" y="107"/>
                    <a:pt x="512" y="115"/>
                  </a:cubicBezTo>
                  <a:cubicBezTo>
                    <a:pt x="532" y="148"/>
                    <a:pt x="574" y="160"/>
                    <a:pt x="608" y="140"/>
                  </a:cubicBezTo>
                  <a:cubicBezTo>
                    <a:pt x="641" y="121"/>
                    <a:pt x="652" y="78"/>
                    <a:pt x="633" y="45"/>
                  </a:cubicBezTo>
                  <a:close/>
                </a:path>
              </a:pathLst>
            </a:custGeom>
            <a:effectLst/>
            <a:scene3d>
              <a:camera prst="orthographicFront">
                <a:rot lat="0" lon="0" rev="0"/>
              </a:camera>
              <a:lightRig rig="threePt" dir="t">
                <a:rot lat="0" lon="0" rev="1200000"/>
              </a:lightRig>
            </a:scene3d>
            <a:sp3d>
              <a:bevelT w="0" h="0"/>
            </a:sp3d>
          </p:spPr>
          <p:style>
            <a:lnRef idx="0">
              <a:schemeClr val="accent3"/>
            </a:lnRef>
            <a:fillRef idx="3">
              <a:schemeClr val="accent3"/>
            </a:fillRef>
            <a:effectRef idx="3">
              <a:schemeClr val="accent3"/>
            </a:effectRef>
            <a:fontRef idx="minor">
              <a:schemeClr val="lt1"/>
            </a:fontRef>
          </p:style>
          <p:txBody>
            <a:bodyPr vert="horz" wrap="square" lIns="121900" tIns="60950" rIns="121900" bIns="60950" numCol="1" anchor="t" anchorCtr="0" compatLnSpc="1"/>
            <a:p>
              <a:endParaRPr lang="en-US" sz="3200"/>
            </a:p>
          </p:txBody>
        </p:sp>
        <p:sp>
          <p:nvSpPr>
            <p:cNvPr id="32" name="Freeform 114"/>
            <p:cNvSpPr/>
            <p:nvPr/>
          </p:nvSpPr>
          <p:spPr bwMode="auto">
            <a:xfrm>
              <a:off x="3713" y="78"/>
              <a:ext cx="1508" cy="576"/>
            </a:xfrm>
            <a:custGeom>
              <a:avLst/>
              <a:gdLst>
                <a:gd name="T0" fmla="*/ 639 w 639"/>
                <a:gd name="T1" fmla="*/ 173 h 244"/>
                <a:gd name="T2" fmla="*/ 568 w 639"/>
                <a:gd name="T3" fmla="*/ 104 h 244"/>
                <a:gd name="T4" fmla="*/ 519 w 639"/>
                <a:gd name="T5" fmla="*/ 124 h 244"/>
                <a:gd name="T6" fmla="*/ 317 w 639"/>
                <a:gd name="T7" fmla="*/ 53 h 244"/>
                <a:gd name="T8" fmla="*/ 70 w 639"/>
                <a:gd name="T9" fmla="*/ 23 h 244"/>
                <a:gd name="T10" fmla="*/ 36 w 639"/>
                <a:gd name="T11" fmla="*/ 0 h 244"/>
                <a:gd name="T12" fmla="*/ 1 w 639"/>
                <a:gd name="T13" fmla="*/ 37 h 244"/>
                <a:gd name="T14" fmla="*/ 37 w 639"/>
                <a:gd name="T15" fmla="*/ 72 h 244"/>
                <a:gd name="T16" fmla="*/ 70 w 639"/>
                <a:gd name="T17" fmla="*/ 50 h 244"/>
                <a:gd name="T18" fmla="*/ 311 w 639"/>
                <a:gd name="T19" fmla="*/ 80 h 244"/>
                <a:gd name="T20" fmla="*/ 504 w 639"/>
                <a:gd name="T21" fmla="*/ 147 h 244"/>
                <a:gd name="T22" fmla="*/ 499 w 639"/>
                <a:gd name="T23" fmla="*/ 174 h 244"/>
                <a:gd name="T24" fmla="*/ 570 w 639"/>
                <a:gd name="T25" fmla="*/ 243 h 244"/>
                <a:gd name="T26" fmla="*/ 639 w 639"/>
                <a:gd name="T27" fmla="*/ 17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244">
                  <a:moveTo>
                    <a:pt x="639" y="173"/>
                  </a:moveTo>
                  <a:cubicBezTo>
                    <a:pt x="638" y="134"/>
                    <a:pt x="606" y="103"/>
                    <a:pt x="568" y="104"/>
                  </a:cubicBezTo>
                  <a:cubicBezTo>
                    <a:pt x="549" y="104"/>
                    <a:pt x="532" y="112"/>
                    <a:pt x="519" y="124"/>
                  </a:cubicBezTo>
                  <a:cubicBezTo>
                    <a:pt x="474" y="101"/>
                    <a:pt x="405" y="72"/>
                    <a:pt x="317" y="53"/>
                  </a:cubicBezTo>
                  <a:cubicBezTo>
                    <a:pt x="202" y="29"/>
                    <a:pt x="115" y="24"/>
                    <a:pt x="70" y="23"/>
                  </a:cubicBezTo>
                  <a:cubicBezTo>
                    <a:pt x="64" y="9"/>
                    <a:pt x="51" y="0"/>
                    <a:pt x="36" y="0"/>
                  </a:cubicBezTo>
                  <a:cubicBezTo>
                    <a:pt x="16" y="1"/>
                    <a:pt x="0" y="17"/>
                    <a:pt x="1" y="37"/>
                  </a:cubicBezTo>
                  <a:cubicBezTo>
                    <a:pt x="1" y="56"/>
                    <a:pt x="17" y="72"/>
                    <a:pt x="37" y="72"/>
                  </a:cubicBezTo>
                  <a:cubicBezTo>
                    <a:pt x="52" y="72"/>
                    <a:pt x="65" y="63"/>
                    <a:pt x="70" y="50"/>
                  </a:cubicBezTo>
                  <a:cubicBezTo>
                    <a:pt x="114" y="51"/>
                    <a:pt x="200" y="56"/>
                    <a:pt x="311" y="80"/>
                  </a:cubicBezTo>
                  <a:cubicBezTo>
                    <a:pt x="394" y="97"/>
                    <a:pt x="460" y="125"/>
                    <a:pt x="504" y="147"/>
                  </a:cubicBezTo>
                  <a:cubicBezTo>
                    <a:pt x="501" y="155"/>
                    <a:pt x="499" y="165"/>
                    <a:pt x="499" y="174"/>
                  </a:cubicBezTo>
                  <a:cubicBezTo>
                    <a:pt x="500" y="213"/>
                    <a:pt x="531" y="244"/>
                    <a:pt x="570" y="243"/>
                  </a:cubicBezTo>
                  <a:cubicBezTo>
                    <a:pt x="608" y="243"/>
                    <a:pt x="639" y="211"/>
                    <a:pt x="639" y="173"/>
                  </a:cubicBezTo>
                  <a:close/>
                </a:path>
              </a:pathLst>
            </a:custGeom>
            <a:effectLst/>
            <a:scene3d>
              <a:camera prst="orthographicFront">
                <a:rot lat="0" lon="0" rev="0"/>
              </a:camera>
              <a:lightRig rig="threePt" dir="t">
                <a:rot lat="0" lon="0" rev="1200000"/>
              </a:lightRig>
            </a:scene3d>
            <a:sp3d>
              <a:bevelT w="0" h="0"/>
            </a:sp3d>
          </p:spPr>
          <p:style>
            <a:lnRef idx="0">
              <a:schemeClr val="accent4"/>
            </a:lnRef>
            <a:fillRef idx="3">
              <a:schemeClr val="accent4"/>
            </a:fillRef>
            <a:effectRef idx="3">
              <a:schemeClr val="accent4"/>
            </a:effectRef>
            <a:fontRef idx="minor">
              <a:schemeClr val="lt1"/>
            </a:fontRef>
          </p:style>
          <p:txBody>
            <a:bodyPr vert="horz" wrap="square" lIns="121900" tIns="60950" rIns="121900" bIns="60950" numCol="1" anchor="t" anchorCtr="0" compatLnSpc="1"/>
            <a:p>
              <a:endParaRPr lang="en-US" sz="3200"/>
            </a:p>
          </p:txBody>
        </p:sp>
        <p:sp>
          <p:nvSpPr>
            <p:cNvPr id="33" name="Freeform 115"/>
            <p:cNvSpPr/>
            <p:nvPr/>
          </p:nvSpPr>
          <p:spPr bwMode="auto">
            <a:xfrm>
              <a:off x="4961" y="399"/>
              <a:ext cx="1192" cy="1211"/>
            </a:xfrm>
            <a:custGeom>
              <a:avLst/>
              <a:gdLst>
                <a:gd name="T0" fmla="*/ 486 w 505"/>
                <a:gd name="T1" fmla="*/ 468 h 513"/>
                <a:gd name="T2" fmla="*/ 461 w 505"/>
                <a:gd name="T3" fmla="*/ 373 h 513"/>
                <a:gd name="T4" fmla="*/ 408 w 505"/>
                <a:gd name="T5" fmla="*/ 366 h 513"/>
                <a:gd name="T6" fmla="*/ 271 w 505"/>
                <a:gd name="T7" fmla="*/ 200 h 513"/>
                <a:gd name="T8" fmla="*/ 76 w 505"/>
                <a:gd name="T9" fmla="*/ 46 h 513"/>
                <a:gd name="T10" fmla="*/ 59 w 505"/>
                <a:gd name="T11" fmla="*/ 10 h 513"/>
                <a:gd name="T12" fmla="*/ 10 w 505"/>
                <a:gd name="T13" fmla="*/ 23 h 513"/>
                <a:gd name="T14" fmla="*/ 22 w 505"/>
                <a:gd name="T15" fmla="*/ 72 h 513"/>
                <a:gd name="T16" fmla="*/ 62 w 505"/>
                <a:gd name="T17" fmla="*/ 69 h 513"/>
                <a:gd name="T18" fmla="*/ 253 w 505"/>
                <a:gd name="T19" fmla="*/ 220 h 513"/>
                <a:gd name="T20" fmla="*/ 384 w 505"/>
                <a:gd name="T21" fmla="*/ 377 h 513"/>
                <a:gd name="T22" fmla="*/ 365 w 505"/>
                <a:gd name="T23" fmla="*/ 398 h 513"/>
                <a:gd name="T24" fmla="*/ 390 w 505"/>
                <a:gd name="T25" fmla="*/ 493 h 513"/>
                <a:gd name="T26" fmla="*/ 486 w 505"/>
                <a:gd name="T27" fmla="*/ 46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5" h="513">
                  <a:moveTo>
                    <a:pt x="486" y="468"/>
                  </a:moveTo>
                  <a:cubicBezTo>
                    <a:pt x="505" y="435"/>
                    <a:pt x="494" y="392"/>
                    <a:pt x="461" y="373"/>
                  </a:cubicBezTo>
                  <a:cubicBezTo>
                    <a:pt x="444" y="363"/>
                    <a:pt x="426" y="361"/>
                    <a:pt x="408" y="366"/>
                  </a:cubicBezTo>
                  <a:cubicBezTo>
                    <a:pt x="381" y="322"/>
                    <a:pt x="337" y="262"/>
                    <a:pt x="271" y="200"/>
                  </a:cubicBezTo>
                  <a:cubicBezTo>
                    <a:pt x="186" y="120"/>
                    <a:pt x="114" y="70"/>
                    <a:pt x="76" y="46"/>
                  </a:cubicBezTo>
                  <a:cubicBezTo>
                    <a:pt x="78" y="32"/>
                    <a:pt x="72" y="18"/>
                    <a:pt x="59" y="10"/>
                  </a:cubicBezTo>
                  <a:cubicBezTo>
                    <a:pt x="41" y="0"/>
                    <a:pt x="20" y="6"/>
                    <a:pt x="10" y="23"/>
                  </a:cubicBezTo>
                  <a:cubicBezTo>
                    <a:pt x="0" y="40"/>
                    <a:pt x="5" y="62"/>
                    <a:pt x="22" y="72"/>
                  </a:cubicBezTo>
                  <a:cubicBezTo>
                    <a:pt x="35" y="79"/>
                    <a:pt x="51" y="78"/>
                    <a:pt x="62" y="69"/>
                  </a:cubicBezTo>
                  <a:cubicBezTo>
                    <a:pt x="99" y="93"/>
                    <a:pt x="170" y="142"/>
                    <a:pt x="253" y="220"/>
                  </a:cubicBezTo>
                  <a:cubicBezTo>
                    <a:pt x="315" y="278"/>
                    <a:pt x="358" y="335"/>
                    <a:pt x="384" y="377"/>
                  </a:cubicBezTo>
                  <a:cubicBezTo>
                    <a:pt x="377" y="383"/>
                    <a:pt x="370" y="390"/>
                    <a:pt x="365" y="398"/>
                  </a:cubicBezTo>
                  <a:cubicBezTo>
                    <a:pt x="346" y="431"/>
                    <a:pt x="357" y="474"/>
                    <a:pt x="390" y="493"/>
                  </a:cubicBezTo>
                  <a:cubicBezTo>
                    <a:pt x="423" y="513"/>
                    <a:pt x="466" y="502"/>
                    <a:pt x="486" y="468"/>
                  </a:cubicBezTo>
                  <a:close/>
                </a:path>
              </a:pathLst>
            </a:custGeom>
            <a:solidFill>
              <a:schemeClr val="accent1"/>
            </a:solidFill>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vert="horz" wrap="square" lIns="121900" tIns="60950" rIns="121900" bIns="60950" numCol="1" anchor="t" anchorCtr="0" compatLnSpc="1"/>
            <a:p>
              <a:endParaRPr lang="en-US" sz="3200"/>
            </a:p>
          </p:txBody>
        </p:sp>
        <p:sp>
          <p:nvSpPr>
            <p:cNvPr id="34" name="Freeform 116"/>
            <p:cNvSpPr/>
            <p:nvPr/>
          </p:nvSpPr>
          <p:spPr bwMode="auto">
            <a:xfrm>
              <a:off x="5874" y="1327"/>
              <a:ext cx="623" cy="1536"/>
            </a:xfrm>
            <a:custGeom>
              <a:avLst/>
              <a:gdLst>
                <a:gd name="T0" fmla="*/ 219 w 264"/>
                <a:gd name="T1" fmla="*/ 632 h 651"/>
                <a:gd name="T2" fmla="*/ 244 w 264"/>
                <a:gd name="T3" fmla="*/ 537 h 651"/>
                <a:gd name="T4" fmla="*/ 202 w 264"/>
                <a:gd name="T5" fmla="*/ 505 h 651"/>
                <a:gd name="T6" fmla="*/ 164 w 264"/>
                <a:gd name="T7" fmla="*/ 293 h 651"/>
                <a:gd name="T8" fmla="*/ 69 w 264"/>
                <a:gd name="T9" fmla="*/ 63 h 651"/>
                <a:gd name="T10" fmla="*/ 72 w 264"/>
                <a:gd name="T11" fmla="*/ 23 h 651"/>
                <a:gd name="T12" fmla="*/ 23 w 264"/>
                <a:gd name="T13" fmla="*/ 10 h 651"/>
                <a:gd name="T14" fmla="*/ 10 w 264"/>
                <a:gd name="T15" fmla="*/ 59 h 651"/>
                <a:gd name="T16" fmla="*/ 46 w 264"/>
                <a:gd name="T17" fmla="*/ 77 h 651"/>
                <a:gd name="T18" fmla="*/ 139 w 264"/>
                <a:gd name="T19" fmla="*/ 301 h 651"/>
                <a:gd name="T20" fmla="*/ 175 w 264"/>
                <a:gd name="T21" fmla="*/ 503 h 651"/>
                <a:gd name="T22" fmla="*/ 149 w 264"/>
                <a:gd name="T23" fmla="*/ 512 h 651"/>
                <a:gd name="T24" fmla="*/ 124 w 264"/>
                <a:gd name="T25" fmla="*/ 607 h 651"/>
                <a:gd name="T26" fmla="*/ 219 w 264"/>
                <a:gd name="T27" fmla="*/ 63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651">
                  <a:moveTo>
                    <a:pt x="219" y="632"/>
                  </a:moveTo>
                  <a:cubicBezTo>
                    <a:pt x="252" y="613"/>
                    <a:pt x="264" y="570"/>
                    <a:pt x="244" y="537"/>
                  </a:cubicBezTo>
                  <a:cubicBezTo>
                    <a:pt x="235" y="520"/>
                    <a:pt x="219" y="509"/>
                    <a:pt x="202" y="505"/>
                  </a:cubicBezTo>
                  <a:cubicBezTo>
                    <a:pt x="200" y="453"/>
                    <a:pt x="191" y="379"/>
                    <a:pt x="164" y="293"/>
                  </a:cubicBezTo>
                  <a:cubicBezTo>
                    <a:pt x="129" y="181"/>
                    <a:pt x="90" y="103"/>
                    <a:pt x="69" y="63"/>
                  </a:cubicBezTo>
                  <a:cubicBezTo>
                    <a:pt x="78" y="52"/>
                    <a:pt x="80" y="36"/>
                    <a:pt x="72" y="23"/>
                  </a:cubicBezTo>
                  <a:cubicBezTo>
                    <a:pt x="62" y="6"/>
                    <a:pt x="40" y="0"/>
                    <a:pt x="23" y="10"/>
                  </a:cubicBezTo>
                  <a:cubicBezTo>
                    <a:pt x="6" y="20"/>
                    <a:pt x="0" y="42"/>
                    <a:pt x="10" y="59"/>
                  </a:cubicBezTo>
                  <a:cubicBezTo>
                    <a:pt x="18" y="72"/>
                    <a:pt x="32" y="78"/>
                    <a:pt x="46" y="77"/>
                  </a:cubicBezTo>
                  <a:cubicBezTo>
                    <a:pt x="67" y="115"/>
                    <a:pt x="104" y="193"/>
                    <a:pt x="139" y="301"/>
                  </a:cubicBezTo>
                  <a:cubicBezTo>
                    <a:pt x="164" y="382"/>
                    <a:pt x="173" y="453"/>
                    <a:pt x="175" y="503"/>
                  </a:cubicBezTo>
                  <a:cubicBezTo>
                    <a:pt x="166" y="504"/>
                    <a:pt x="157" y="507"/>
                    <a:pt x="149" y="512"/>
                  </a:cubicBezTo>
                  <a:cubicBezTo>
                    <a:pt x="116" y="531"/>
                    <a:pt x="104" y="574"/>
                    <a:pt x="124" y="607"/>
                  </a:cubicBezTo>
                  <a:cubicBezTo>
                    <a:pt x="143" y="640"/>
                    <a:pt x="186" y="651"/>
                    <a:pt x="219" y="632"/>
                  </a:cubicBezTo>
                  <a:close/>
                </a:path>
              </a:pathLst>
            </a:custGeom>
            <a:solidFill>
              <a:schemeClr val="accent3"/>
            </a:solidFill>
            <a:effectLst/>
            <a:scene3d>
              <a:camera prst="orthographicFront">
                <a:rot lat="0" lon="0" rev="0"/>
              </a:camera>
              <a:lightRig rig="threePt" dir="t">
                <a:rot lat="0" lon="0" rev="1200000"/>
              </a:lightRig>
            </a:scene3d>
            <a:sp3d>
              <a:bevelT w="0" h="0"/>
            </a:sp3d>
          </p:spPr>
          <p:style>
            <a:lnRef idx="0">
              <a:schemeClr val="accent6"/>
            </a:lnRef>
            <a:fillRef idx="3">
              <a:schemeClr val="accent6"/>
            </a:fillRef>
            <a:effectRef idx="3">
              <a:schemeClr val="accent6"/>
            </a:effectRef>
            <a:fontRef idx="minor">
              <a:schemeClr val="lt1"/>
            </a:fontRef>
          </p:style>
          <p:txBody>
            <a:bodyPr vert="horz" wrap="square" lIns="121900" tIns="60950" rIns="121900" bIns="60950" numCol="1" anchor="t" anchorCtr="0" compatLnSpc="1"/>
            <a:p>
              <a:endParaRPr lang="en-US" sz="3200"/>
            </a:p>
          </p:txBody>
        </p:sp>
      </p:grpSp>
      <p:sp>
        <p:nvSpPr>
          <p:cNvPr id="4" name="Freeform 145"/>
          <p:cNvSpPr/>
          <p:nvPr/>
        </p:nvSpPr>
        <p:spPr bwMode="auto">
          <a:xfrm rot="17573375">
            <a:off x="2255162" y="5034263"/>
            <a:ext cx="1381100" cy="1355975"/>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25400"/>
          </a:sp3d>
        </p:spPr>
        <p:style>
          <a:lnRef idx="0">
            <a:schemeClr val="accent2"/>
          </a:lnRef>
          <a:fillRef idx="3">
            <a:schemeClr val="accent2"/>
          </a:fillRef>
          <a:effectRef idx="3">
            <a:schemeClr val="accent2"/>
          </a:effectRef>
          <a:fontRef idx="minor">
            <a:schemeClr val="lt1"/>
          </a:fontRef>
        </p:style>
        <p:txBody>
          <a:bodyPr vert="horz" wrap="square" lIns="91425" tIns="45712" rIns="91425" bIns="45712" numCol="1" anchor="t" anchorCtr="0" compatLnSpc="1"/>
          <a:p>
            <a:endParaRPr lang="en-US" sz="3600" b="1">
              <a:solidFill>
                <a:schemeClr val="tx1">
                  <a:lumMod val="90000"/>
                  <a:lumOff val="10000"/>
                </a:schemeClr>
              </a:solidFill>
            </a:endParaRPr>
          </a:p>
        </p:txBody>
      </p:sp>
      <p:sp>
        <p:nvSpPr>
          <p:cNvPr id="5" name="Freeform 145"/>
          <p:cNvSpPr/>
          <p:nvPr/>
        </p:nvSpPr>
        <p:spPr bwMode="auto">
          <a:xfrm rot="7013376">
            <a:off x="8499117" y="5011403"/>
            <a:ext cx="1381100" cy="1355975"/>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cene3d>
            <a:camera prst="orthographicFront">
              <a:rot lat="0" lon="0" rev="0"/>
            </a:camera>
            <a:lightRig rig="threePt" dir="t">
              <a:rot lat="0" lon="0" rev="1200000"/>
            </a:lightRig>
          </a:scene3d>
          <a:sp3d>
            <a:bevelT w="0" h="25400"/>
          </a:sp3d>
        </p:spPr>
        <p:style>
          <a:lnRef idx="0">
            <a:schemeClr val="accent2"/>
          </a:lnRef>
          <a:fillRef idx="3">
            <a:schemeClr val="accent2"/>
          </a:fillRef>
          <a:effectRef idx="3">
            <a:schemeClr val="accent2"/>
          </a:effectRef>
          <a:fontRef idx="minor">
            <a:schemeClr val="lt1"/>
          </a:fontRef>
        </p:style>
        <p:txBody>
          <a:bodyPr vert="horz" wrap="square" lIns="91425" tIns="45712" rIns="91425" bIns="45712" numCol="1" anchor="t" anchorCtr="0" compatLnSpc="1"/>
          <a:p>
            <a:endParaRPr lang="en-US" sz="3600" b="1">
              <a:solidFill>
                <a:schemeClr val="tx1">
                  <a:lumMod val="90000"/>
                  <a:lumOff val="10000"/>
                </a:schemeClr>
              </a:solidFill>
            </a:endParaRPr>
          </a:p>
        </p:txBody>
      </p:sp>
      <p:sp>
        <p:nvSpPr>
          <p:cNvPr id="6" name="TextBox 169"/>
          <p:cNvSpPr txBox="1"/>
          <p:nvPr/>
        </p:nvSpPr>
        <p:spPr>
          <a:xfrm>
            <a:off x="163372" y="5182647"/>
            <a:ext cx="1974382" cy="283210"/>
          </a:xfrm>
          <a:prstGeom prst="rect">
            <a:avLst/>
          </a:prstGeom>
          <a:noFill/>
        </p:spPr>
        <p:txBody>
          <a:bodyPr wrap="square" lIns="91425" tIns="45712" rIns="91425" bIns="45712" rtlCol="0">
            <a:spAutoFit/>
          </a:bodyPr>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孩子</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7" name="TextBox 170"/>
          <p:cNvSpPr txBox="1"/>
          <p:nvPr/>
        </p:nvSpPr>
        <p:spPr>
          <a:xfrm>
            <a:off x="104016" y="5414671"/>
            <a:ext cx="2075390" cy="520700"/>
          </a:xfrm>
          <a:prstGeom prst="rect">
            <a:avLst/>
          </a:prstGeom>
          <a:noFill/>
        </p:spPr>
        <p:txBody>
          <a:bodyPr wrap="square" lIns="91425" tIns="45712" rIns="91425" bIns="45712" rtlCol="0">
            <a:spAutoFit/>
          </a:bodyPr>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要几个？一个大约</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50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2</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个大约</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8" name="TextBox 177"/>
          <p:cNvSpPr txBox="1"/>
          <p:nvPr/>
        </p:nvSpPr>
        <p:spPr>
          <a:xfrm>
            <a:off x="9886685" y="5116190"/>
            <a:ext cx="1974382" cy="283210"/>
          </a:xfrm>
          <a:prstGeom prst="rect">
            <a:avLst/>
          </a:prstGeom>
          <a:noFill/>
        </p:spPr>
        <p:txBody>
          <a:bodyPr wrap="square" lIns="91425" tIns="45712" rIns="91425" bIns="45712" rtlCol="0">
            <a:spAutoFit/>
          </a:bodyPr>
          <a:p>
            <a:pPr fontAlgn="base">
              <a:lnSpc>
                <a:spcPct val="70000"/>
              </a:lnSpc>
              <a:spcBef>
                <a:spcPct val="0"/>
              </a:spcBef>
              <a:spcAft>
                <a:spcPct val="0"/>
              </a:spcAft>
            </a:pPr>
            <a:r>
              <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rPr>
              <a:t>日常生活</a:t>
            </a:r>
            <a:endParaRPr lang="zh-CN" altLang="en-US" sz="1800" b="1" dirty="0">
              <a:solidFill>
                <a:schemeClr val="tx1">
                  <a:lumMod val="90000"/>
                  <a:lumOff val="10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9" name="TextBox 178"/>
          <p:cNvSpPr txBox="1"/>
          <p:nvPr/>
        </p:nvSpPr>
        <p:spPr>
          <a:xfrm>
            <a:off x="9928051" y="5348214"/>
            <a:ext cx="2075390" cy="520700"/>
          </a:xfrm>
          <a:prstGeom prst="rect">
            <a:avLst/>
          </a:prstGeom>
          <a:noFill/>
        </p:spPr>
        <p:txBody>
          <a:bodyPr wrap="square" lIns="91425" tIns="45712" rIns="91425" bIns="45712" rtlCol="0">
            <a:spAutoFit/>
          </a:bodyPr>
          <a:p>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三口之家，每个月</a:t>
            </a:r>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5000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a:p>
            <a:r>
              <a:rPr lang="en-US" altLang="zh-CN"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5000*12*30=180</a:t>
            </a:r>
            <a:r>
              <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14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0" name="TextBox 170"/>
          <p:cNvSpPr txBox="1"/>
          <p:nvPr/>
        </p:nvSpPr>
        <p:spPr>
          <a:xfrm>
            <a:off x="4446905" y="4595495"/>
            <a:ext cx="3277870" cy="1382395"/>
          </a:xfrm>
          <a:prstGeom prst="rect">
            <a:avLst/>
          </a:prstGeom>
          <a:noFill/>
        </p:spPr>
        <p:txBody>
          <a:bodyPr wrap="square" lIns="91425" tIns="45712" rIns="91425" bIns="45712" rtlCol="0">
            <a:spAutoFit/>
          </a:bodyPr>
          <a:p>
            <a:r>
              <a:rPr 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100+100+100+36+72+60+180</a:t>
            </a:r>
            <a:endParaRPr 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a:p>
            <a:r>
              <a:rPr 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=648</a:t>
            </a:r>
            <a:r>
              <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万</a:t>
            </a:r>
            <a:endPar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1" name="TextBox 170"/>
          <p:cNvSpPr txBox="1"/>
          <p:nvPr/>
        </p:nvSpPr>
        <p:spPr>
          <a:xfrm>
            <a:off x="4224020" y="6091555"/>
            <a:ext cx="3733800" cy="520700"/>
          </a:xfrm>
          <a:prstGeom prst="rect">
            <a:avLst/>
          </a:prstGeom>
          <a:noFill/>
        </p:spPr>
        <p:txBody>
          <a:bodyPr wrap="square" lIns="91425" tIns="45712" rIns="91425" bIns="45712" rtlCol="0">
            <a:spAutoFit/>
          </a:bodyPr>
          <a:p>
            <a:pPr algn="ctr"/>
            <a:r>
              <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rPr>
              <a:t>（不计算大病和失业）</a:t>
            </a:r>
            <a:endPar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cs typeface="Roboto Light" panose="02000000000000000000" pitchFamily="2" charset="0"/>
              <a:sym typeface="微软雅黑" panose="020B0503020204020204" pitchFamily="34" charset="-122"/>
            </a:endParaRPr>
          </a:p>
        </p:txBody>
      </p:sp>
      <p:sp>
        <p:nvSpPr>
          <p:cNvPr id="15" name="TextBox 1210"/>
          <p:cNvSpPr/>
          <p:nvPr/>
        </p:nvSpPr>
        <p:spPr>
          <a:xfrm>
            <a:off x="325120" y="313055"/>
            <a:ext cx="5861685" cy="521970"/>
          </a:xfrm>
          <a:prstGeom prst="rect">
            <a:avLst/>
          </a:prstGeom>
          <a:noFill/>
          <a:ln w="9525">
            <a:noFill/>
            <a:miter/>
          </a:ln>
        </p:spPr>
        <p:txBody>
          <a:bodyPr wrap="square">
            <a:spAutoFit/>
          </a:bodyPr>
          <a:p>
            <a:pPr algn="l"/>
            <a:r>
              <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rPr>
              <a:t>支出（三四线城市计算）</a:t>
            </a:r>
            <a:endParaRPr lang="zh-CN" altLang="en-US" sz="2800" b="1" noProof="0" dirty="0">
              <a:ln>
                <a:noFill/>
              </a:ln>
              <a:solidFill>
                <a:schemeClr val="tx1">
                  <a:lumMod val="90000"/>
                  <a:lumOff val="10000"/>
                </a:schemeClr>
              </a:solidFill>
              <a:uLnTx/>
              <a:uFillTx/>
              <a:latin typeface="微软雅黑" panose="020B0503020204020204" pitchFamily="34" charset="-122"/>
              <a:ea typeface="微软雅黑" panose="020B0503020204020204" pitchFamily="34" charset="-122"/>
              <a:cs typeface="阿里巴巴普惠体 M" panose="00020600040101010101" pitchFamily="18" charset="-122"/>
              <a:sym typeface="阿里巴巴普惠体 M" panose="00020600040101010101"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1"/>
                                        </p:tgtEl>
                                        <p:attrNameLst>
                                          <p:attrName>style.visibility</p:attrName>
                                        </p:attrNameLst>
                                      </p:cBhvr>
                                      <p:to>
                                        <p:strVal val="visible"/>
                                      </p:to>
                                    </p:set>
                                    <p:animEffect transition="in" filter="fade">
                                      <p:cBhvr>
                                        <p:cTn id="18" dur="500"/>
                                        <p:tgtEl>
                                          <p:spTgt spid="1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0"/>
                                        </p:tgtEl>
                                        <p:attrNameLst>
                                          <p:attrName>style.visibility</p:attrName>
                                        </p:attrNameLst>
                                      </p:cBhvr>
                                      <p:to>
                                        <p:strVal val="visible"/>
                                      </p:to>
                                    </p:set>
                                    <p:animEffect transition="in" filter="fade">
                                      <p:cBhvr>
                                        <p:cTn id="21" dur="500"/>
                                        <p:tgtEl>
                                          <p:spTgt spid="17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500"/>
                                        <p:tgtEl>
                                          <p:spTgt spid="1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1"/>
                                        </p:tgtEl>
                                        <p:attrNameLst>
                                          <p:attrName>style.visibility</p:attrName>
                                        </p:attrNameLst>
                                      </p:cBhvr>
                                      <p:to>
                                        <p:strVal val="visible"/>
                                      </p:to>
                                    </p:set>
                                    <p:animEffect transition="in" filter="fade">
                                      <p:cBhvr>
                                        <p:cTn id="29" dur="500"/>
                                        <p:tgtEl>
                                          <p:spTgt spid="16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500"/>
                                        <p:tgtEl>
                                          <p:spTgt spid="1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fade">
                                      <p:cBhvr>
                                        <p:cTn id="37" dur="500"/>
                                        <p:tgtEl>
                                          <p:spTgt spid="17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2"/>
                                        </p:tgtEl>
                                        <p:attrNameLst>
                                          <p:attrName>style.visibility</p:attrName>
                                        </p:attrNameLst>
                                      </p:cBhvr>
                                      <p:to>
                                        <p:strVal val="visible"/>
                                      </p:to>
                                    </p:set>
                                    <p:animEffect transition="in" filter="fade">
                                      <p:cBhvr>
                                        <p:cTn id="40" dur="500"/>
                                        <p:tgtEl>
                                          <p:spTgt spid="17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7"/>
                                        </p:tgtEl>
                                        <p:attrNameLst>
                                          <p:attrName>style.visibility</p:attrName>
                                        </p:attrNameLst>
                                      </p:cBhvr>
                                      <p:to>
                                        <p:strVal val="visible"/>
                                      </p:to>
                                    </p:set>
                                    <p:animEffect transition="in" filter="fade">
                                      <p:cBhvr>
                                        <p:cTn id="45" dur="500"/>
                                        <p:tgtEl>
                                          <p:spTgt spid="1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2"/>
                                        </p:tgtEl>
                                        <p:attrNameLst>
                                          <p:attrName>style.visibility</p:attrName>
                                        </p:attrNameLst>
                                      </p:cBhvr>
                                      <p:to>
                                        <p:strVal val="visible"/>
                                      </p:to>
                                    </p:set>
                                    <p:animEffect transition="in" filter="fade">
                                      <p:cBhvr>
                                        <p:cTn id="48" dur="500"/>
                                        <p:tgtEl>
                                          <p:spTgt spid="1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7"/>
                                        </p:tgtEl>
                                        <p:attrNameLst>
                                          <p:attrName>style.visibility</p:attrName>
                                        </p:attrNameLst>
                                      </p:cBhvr>
                                      <p:to>
                                        <p:strVal val="visible"/>
                                      </p:to>
                                    </p:set>
                                    <p:animEffect transition="in" filter="fade">
                                      <p:cBhvr>
                                        <p:cTn id="51" dur="500"/>
                                        <p:tgtEl>
                                          <p:spTgt spid="16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5"/>
                                        </p:tgtEl>
                                        <p:attrNameLst>
                                          <p:attrName>style.visibility</p:attrName>
                                        </p:attrNameLst>
                                      </p:cBhvr>
                                      <p:to>
                                        <p:strVal val="visible"/>
                                      </p:to>
                                    </p:set>
                                    <p:animEffect transition="in" filter="fade">
                                      <p:cBhvr>
                                        <p:cTn id="56" dur="500"/>
                                        <p:tgtEl>
                                          <p:spTgt spid="17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fade">
                                      <p:cBhvr>
                                        <p:cTn id="59" dur="500"/>
                                        <p:tgtEl>
                                          <p:spTgt spid="17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8"/>
                                        </p:tgtEl>
                                        <p:attrNameLst>
                                          <p:attrName>style.visibility</p:attrName>
                                        </p:attrNameLst>
                                      </p:cBhvr>
                                      <p:to>
                                        <p:strVal val="visible"/>
                                      </p:to>
                                    </p:set>
                                    <p:animEffect transition="in" filter="fade">
                                      <p:cBhvr>
                                        <p:cTn id="64" dur="500"/>
                                        <p:tgtEl>
                                          <p:spTgt spid="15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fade">
                                      <p:cBhvr>
                                        <p:cTn id="67" dur="500"/>
                                        <p:tgtEl>
                                          <p:spTgt spid="16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3"/>
                                        </p:tgtEl>
                                        <p:attrNameLst>
                                          <p:attrName>style.visibility</p:attrName>
                                        </p:attrNameLst>
                                      </p:cBhvr>
                                      <p:to>
                                        <p:strVal val="visible"/>
                                      </p:to>
                                    </p:set>
                                    <p:animEffect transition="in" filter="fade">
                                      <p:cBhvr>
                                        <p:cTn id="70" dur="500"/>
                                        <p:tgtEl>
                                          <p:spTgt spid="16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76"/>
                                        </p:tgtEl>
                                        <p:attrNameLst>
                                          <p:attrName>style.visibility</p:attrName>
                                        </p:attrNameLst>
                                      </p:cBhvr>
                                      <p:to>
                                        <p:strVal val="visible"/>
                                      </p:to>
                                    </p:set>
                                    <p:animEffect transition="in" filter="fade">
                                      <p:cBhvr>
                                        <p:cTn id="75" dur="500"/>
                                        <p:tgtEl>
                                          <p:spTgt spid="17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77"/>
                                        </p:tgtEl>
                                        <p:attrNameLst>
                                          <p:attrName>style.visibility</p:attrName>
                                        </p:attrNameLst>
                                      </p:cBhvr>
                                      <p:to>
                                        <p:strVal val="visible"/>
                                      </p:to>
                                    </p:set>
                                    <p:animEffect transition="in" filter="fade">
                                      <p:cBhvr>
                                        <p:cTn id="78" dur="500"/>
                                        <p:tgtEl>
                                          <p:spTgt spid="17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59"/>
                                        </p:tgtEl>
                                        <p:attrNameLst>
                                          <p:attrName>style.visibility</p:attrName>
                                        </p:attrNameLst>
                                      </p:cBhvr>
                                      <p:to>
                                        <p:strVal val="visible"/>
                                      </p:to>
                                    </p:set>
                                    <p:animEffect transition="in" filter="fade">
                                      <p:cBhvr>
                                        <p:cTn id="83" dur="500"/>
                                        <p:tgtEl>
                                          <p:spTgt spid="15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4"/>
                                        </p:tgtEl>
                                        <p:attrNameLst>
                                          <p:attrName>style.visibility</p:attrName>
                                        </p:attrNameLst>
                                      </p:cBhvr>
                                      <p:to>
                                        <p:strVal val="visible"/>
                                      </p:to>
                                    </p:set>
                                    <p:animEffect transition="in" filter="fade">
                                      <p:cBhvr>
                                        <p:cTn id="86" dur="500"/>
                                        <p:tgtEl>
                                          <p:spTgt spid="16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9"/>
                                        </p:tgtEl>
                                        <p:attrNameLst>
                                          <p:attrName>style.visibility</p:attrName>
                                        </p:attrNameLst>
                                      </p:cBhvr>
                                      <p:to>
                                        <p:strVal val="visible"/>
                                      </p:to>
                                    </p:set>
                                    <p:animEffect transition="in" filter="fade">
                                      <p:cBhvr>
                                        <p:cTn id="89" dur="500"/>
                                        <p:tgtEl>
                                          <p:spTgt spid="16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79"/>
                                        </p:tgtEl>
                                        <p:attrNameLst>
                                          <p:attrName>style.visibility</p:attrName>
                                        </p:attrNameLst>
                                      </p:cBhvr>
                                      <p:to>
                                        <p:strVal val="visible"/>
                                      </p:to>
                                    </p:set>
                                    <p:animEffect transition="in" filter="fade">
                                      <p:cBhvr>
                                        <p:cTn id="94" dur="500"/>
                                        <p:tgtEl>
                                          <p:spTgt spid="17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78"/>
                                        </p:tgtEl>
                                        <p:attrNameLst>
                                          <p:attrName>style.visibility</p:attrName>
                                        </p:attrNameLst>
                                      </p:cBhvr>
                                      <p:to>
                                        <p:strVal val="visible"/>
                                      </p:to>
                                    </p:set>
                                    <p:animEffect transition="in" filter="fade">
                                      <p:cBhvr>
                                        <p:cTn id="97" dur="500"/>
                                        <p:tgtEl>
                                          <p:spTgt spid="17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wipe(left)">
                                      <p:cBhvr>
                                        <p:cTn id="102" dur="500"/>
                                        <p:tgtEl>
                                          <p:spTgt spid="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500"/>
                                        <p:tgtEl>
                                          <p:spTgt spid="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fade">
                                      <p:cBhvr>
                                        <p:cTn id="117" dur="500"/>
                                        <p:tgtEl>
                                          <p:spTgt spid="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
                                        </p:tgtEl>
                                        <p:attrNameLst>
                                          <p:attrName>style.visibility</p:attrName>
                                        </p:attrNameLst>
                                      </p:cBhvr>
                                      <p:to>
                                        <p:strVal val="visible"/>
                                      </p:to>
                                    </p:set>
                                    <p:animEffect transition="in" filter="fade">
                                      <p:cBhvr>
                                        <p:cTn id="120" dur="500"/>
                                        <p:tgtEl>
                                          <p:spTgt spid="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500"/>
                                        <p:tgtEl>
                                          <p:spTgt spid="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
                                        </p:tgtEl>
                                        <p:attrNameLst>
                                          <p:attrName>style.visibility</p:attrName>
                                        </p:attrNameLst>
                                      </p:cBhvr>
                                      <p:to>
                                        <p:strVal val="visible"/>
                                      </p:to>
                                    </p:set>
                                    <p:animEffect transition="in" filter="fade">
                                      <p:cBhvr>
                                        <p:cTn id="128" dur="500"/>
                                        <p:tgtEl>
                                          <p:spTgt spid="8"/>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fade">
                                      <p:cBhvr>
                                        <p:cTn id="133" dur="500"/>
                                        <p:tgtEl>
                                          <p:spTgt spid="1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fade">
                                      <p:cBhvr>
                                        <p:cTn id="1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ldLvl="0" animBg="1"/>
      <p:bldP spid="157" grpId="0" bldLvl="0" animBg="1"/>
      <p:bldP spid="158" grpId="0" bldLvl="0" animBg="1"/>
      <p:bldP spid="159" grpId="0" bldLvl="0" animBg="1"/>
      <p:bldP spid="59" grpId="0" bldLvl="0" animBg="1"/>
      <p:bldP spid="161" grpId="0" bldLvl="0" animBg="1"/>
      <p:bldP spid="162" grpId="0" bldLvl="0" animBg="1"/>
      <p:bldP spid="163" grpId="0" bldLvl="0" animBg="1"/>
      <p:bldP spid="164" grpId="0" bldLvl="0" animBg="1"/>
      <p:bldP spid="60"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4" grpId="0" bldLvl="0" animBg="1"/>
      <p:bldP spid="5" grpId="0" bldLvl="0" animBg="1"/>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72681" y="1444688"/>
            <a:ext cx="8647918" cy="4623519"/>
            <a:chOff x="1519807" y="900254"/>
            <a:chExt cx="6639943" cy="3518197"/>
          </a:xfrm>
        </p:grpSpPr>
        <p:sp>
          <p:nvSpPr>
            <p:cNvPr id="2" name="椭圆 1"/>
            <p:cNvSpPr/>
            <p:nvPr/>
          </p:nvSpPr>
          <p:spPr>
            <a:xfrm>
              <a:off x="4918875" y="3633863"/>
              <a:ext cx="3240875" cy="784588"/>
            </a:xfrm>
            <a:prstGeom prst="ellipse">
              <a:avLst/>
            </a:prstGeom>
            <a:gradFill flip="none" rotWithShape="1">
              <a:gsLst>
                <a:gs pos="41000">
                  <a:schemeClr val="bg1">
                    <a:lumMod val="85000"/>
                    <a:alpha val="64000"/>
                  </a:schemeClr>
                </a:gs>
                <a:gs pos="0">
                  <a:schemeClr val="tx1">
                    <a:lumMod val="50000"/>
                    <a:lumOff val="50000"/>
                    <a:alpha val="80000"/>
                  </a:schemeClr>
                </a:gs>
                <a:gs pos="69000">
                  <a:schemeClr val="bg1">
                    <a:lumMod val="95000"/>
                    <a:alpha val="10000"/>
                  </a:schemeClr>
                </a:gs>
                <a:gs pos="100000">
                  <a:schemeClr val="bg1">
                    <a:alpha val="0"/>
                  </a:schemeClr>
                </a:gs>
              </a:gsLst>
              <a:path path="shape">
                <a:fillToRect l="50000" t="50000" r="50000" b="50000"/>
              </a:path>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endParaRPr>
            </a:p>
          </p:txBody>
        </p:sp>
        <p:sp>
          <p:nvSpPr>
            <p:cNvPr id="3" name="椭圆 2"/>
            <p:cNvSpPr/>
            <p:nvPr/>
          </p:nvSpPr>
          <p:spPr>
            <a:xfrm>
              <a:off x="1519807" y="3633863"/>
              <a:ext cx="3240875" cy="784588"/>
            </a:xfrm>
            <a:prstGeom prst="ellipse">
              <a:avLst/>
            </a:prstGeom>
            <a:gradFill flip="none" rotWithShape="1">
              <a:gsLst>
                <a:gs pos="41000">
                  <a:schemeClr val="bg1">
                    <a:lumMod val="85000"/>
                    <a:alpha val="64000"/>
                  </a:schemeClr>
                </a:gs>
                <a:gs pos="0">
                  <a:schemeClr val="tx1">
                    <a:lumMod val="50000"/>
                    <a:lumOff val="50000"/>
                    <a:alpha val="80000"/>
                  </a:schemeClr>
                </a:gs>
                <a:gs pos="69000">
                  <a:schemeClr val="bg1">
                    <a:lumMod val="95000"/>
                    <a:alpha val="10000"/>
                  </a:schemeClr>
                </a:gs>
                <a:gs pos="100000">
                  <a:schemeClr val="bg1">
                    <a:alpha val="0"/>
                  </a:schemeClr>
                </a:gs>
              </a:gsLst>
              <a:path path="shape">
                <a:fillToRect l="50000" t="50000" r="50000" b="50000"/>
              </a:path>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endParaRPr>
            </a:p>
          </p:txBody>
        </p:sp>
        <p:sp>
          <p:nvSpPr>
            <p:cNvPr id="4" name="Freeform 11"/>
            <p:cNvSpPr/>
            <p:nvPr/>
          </p:nvSpPr>
          <p:spPr bwMode="auto">
            <a:xfrm>
              <a:off x="2205351" y="1987429"/>
              <a:ext cx="5182393" cy="1858254"/>
            </a:xfrm>
            <a:custGeom>
              <a:avLst/>
              <a:gdLst>
                <a:gd name="T0" fmla="*/ 3841 w 4680"/>
                <a:gd name="T1" fmla="*/ 0 h 1678"/>
                <a:gd name="T2" fmla="*/ 3117 w 4680"/>
                <a:gd name="T3" fmla="*/ 416 h 1678"/>
                <a:gd name="T4" fmla="*/ 1563 w 4680"/>
                <a:gd name="T5" fmla="*/ 416 h 1678"/>
                <a:gd name="T6" fmla="*/ 839 w 4680"/>
                <a:gd name="T7" fmla="*/ 0 h 1678"/>
                <a:gd name="T8" fmla="*/ 0 w 4680"/>
                <a:gd name="T9" fmla="*/ 839 h 1678"/>
                <a:gd name="T10" fmla="*/ 839 w 4680"/>
                <a:gd name="T11" fmla="*/ 1678 h 1678"/>
                <a:gd name="T12" fmla="*/ 1563 w 4680"/>
                <a:gd name="T13" fmla="*/ 1262 h 1678"/>
                <a:gd name="T14" fmla="*/ 3117 w 4680"/>
                <a:gd name="T15" fmla="*/ 1262 h 1678"/>
                <a:gd name="T16" fmla="*/ 3841 w 4680"/>
                <a:gd name="T17" fmla="*/ 1678 h 1678"/>
                <a:gd name="T18" fmla="*/ 4680 w 4680"/>
                <a:gd name="T19" fmla="*/ 839 h 1678"/>
                <a:gd name="T20" fmla="*/ 3841 w 4680"/>
                <a:gd name="T21" fmla="*/ 0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0" h="1678">
                  <a:moveTo>
                    <a:pt x="3841" y="0"/>
                  </a:moveTo>
                  <a:cubicBezTo>
                    <a:pt x="3532" y="0"/>
                    <a:pt x="3262" y="167"/>
                    <a:pt x="3117" y="416"/>
                  </a:cubicBezTo>
                  <a:cubicBezTo>
                    <a:pt x="1563" y="416"/>
                    <a:pt x="1563" y="416"/>
                    <a:pt x="1563" y="416"/>
                  </a:cubicBezTo>
                  <a:cubicBezTo>
                    <a:pt x="1418" y="167"/>
                    <a:pt x="1148" y="0"/>
                    <a:pt x="839" y="0"/>
                  </a:cubicBezTo>
                  <a:cubicBezTo>
                    <a:pt x="376" y="0"/>
                    <a:pt x="0" y="376"/>
                    <a:pt x="0" y="839"/>
                  </a:cubicBezTo>
                  <a:cubicBezTo>
                    <a:pt x="0" y="1302"/>
                    <a:pt x="376" y="1678"/>
                    <a:pt x="839" y="1678"/>
                  </a:cubicBezTo>
                  <a:cubicBezTo>
                    <a:pt x="1148" y="1678"/>
                    <a:pt x="1418" y="1511"/>
                    <a:pt x="1563" y="1262"/>
                  </a:cubicBezTo>
                  <a:cubicBezTo>
                    <a:pt x="3117" y="1262"/>
                    <a:pt x="3117" y="1262"/>
                    <a:pt x="3117" y="1262"/>
                  </a:cubicBezTo>
                  <a:cubicBezTo>
                    <a:pt x="3262" y="1511"/>
                    <a:pt x="3532" y="1678"/>
                    <a:pt x="3841" y="1678"/>
                  </a:cubicBezTo>
                  <a:cubicBezTo>
                    <a:pt x="4304" y="1678"/>
                    <a:pt x="4680" y="1302"/>
                    <a:pt x="4680" y="839"/>
                  </a:cubicBezTo>
                  <a:cubicBezTo>
                    <a:pt x="4680" y="376"/>
                    <a:pt x="4304" y="0"/>
                    <a:pt x="3841" y="0"/>
                  </a:cubicBezTo>
                  <a:close/>
                </a:path>
              </a:pathLst>
            </a:custGeom>
            <a:gradFill flip="none" rotWithShape="1">
              <a:gsLst>
                <a:gs pos="0">
                  <a:schemeClr val="bg1">
                    <a:lumMod val="85000"/>
                  </a:schemeClr>
                </a:gs>
                <a:gs pos="50000">
                  <a:schemeClr val="bg1">
                    <a:lumMod val="85000"/>
                  </a:schemeClr>
                </a:gs>
                <a:gs pos="100000">
                  <a:schemeClr val="bg1">
                    <a:lumMod val="75000"/>
                  </a:schemeClr>
                </a:gs>
              </a:gsLst>
              <a:lin ang="2700000" scaled="1"/>
            </a:gradFill>
            <a:ln>
              <a:noFill/>
            </a:ln>
          </p:spPr>
          <p:txBody>
            <a:bodyPr vert="horz" wrap="square" lIns="69596" tIns="34798" rIns="69596" bIns="34798" numCol="1" anchor="t" anchorCtr="0" compatLnSpc="1"/>
            <a:lstStyle/>
            <a:p>
              <a:endParaRPr lang="zh-CN" altLang="en-US">
                <a:solidFill>
                  <a:prstClr val="black"/>
                </a:solidFill>
                <a:cs typeface="+mn-ea"/>
              </a:endParaRPr>
            </a:p>
          </p:txBody>
        </p:sp>
        <p:sp>
          <p:nvSpPr>
            <p:cNvPr id="5" name="Freeform 21"/>
            <p:cNvSpPr/>
            <p:nvPr/>
          </p:nvSpPr>
          <p:spPr bwMode="auto">
            <a:xfrm>
              <a:off x="3802259" y="2647476"/>
              <a:ext cx="1988576" cy="538163"/>
            </a:xfrm>
            <a:custGeom>
              <a:avLst/>
              <a:gdLst>
                <a:gd name="T0" fmla="*/ 1749 w 1796"/>
                <a:gd name="T1" fmla="*/ 243 h 486"/>
                <a:gd name="T2" fmla="*/ 1796 w 1796"/>
                <a:gd name="T3" fmla="*/ 0 h 486"/>
                <a:gd name="T4" fmla="*/ 0 w 1796"/>
                <a:gd name="T5" fmla="*/ 0 h 486"/>
                <a:gd name="T6" fmla="*/ 47 w 1796"/>
                <a:gd name="T7" fmla="*/ 243 h 486"/>
                <a:gd name="T8" fmla="*/ 0 w 1796"/>
                <a:gd name="T9" fmla="*/ 486 h 486"/>
                <a:gd name="T10" fmla="*/ 1796 w 1796"/>
                <a:gd name="T11" fmla="*/ 486 h 486"/>
                <a:gd name="T12" fmla="*/ 1749 w 1796"/>
                <a:gd name="T13" fmla="*/ 243 h 486"/>
              </a:gdLst>
              <a:ahLst/>
              <a:cxnLst>
                <a:cxn ang="0">
                  <a:pos x="T0" y="T1"/>
                </a:cxn>
                <a:cxn ang="0">
                  <a:pos x="T2" y="T3"/>
                </a:cxn>
                <a:cxn ang="0">
                  <a:pos x="T4" y="T5"/>
                </a:cxn>
                <a:cxn ang="0">
                  <a:pos x="T6" y="T7"/>
                </a:cxn>
                <a:cxn ang="0">
                  <a:pos x="T8" y="T9"/>
                </a:cxn>
                <a:cxn ang="0">
                  <a:pos x="T10" y="T11"/>
                </a:cxn>
                <a:cxn ang="0">
                  <a:pos x="T12" y="T13"/>
                </a:cxn>
              </a:cxnLst>
              <a:rect l="0" t="0" r="r" b="b"/>
              <a:pathLst>
                <a:path w="1796" h="486">
                  <a:moveTo>
                    <a:pt x="1749" y="243"/>
                  </a:moveTo>
                  <a:cubicBezTo>
                    <a:pt x="1749" y="157"/>
                    <a:pt x="1765" y="75"/>
                    <a:pt x="1796" y="0"/>
                  </a:cubicBezTo>
                  <a:cubicBezTo>
                    <a:pt x="0" y="0"/>
                    <a:pt x="0" y="0"/>
                    <a:pt x="0" y="0"/>
                  </a:cubicBezTo>
                  <a:cubicBezTo>
                    <a:pt x="31" y="75"/>
                    <a:pt x="47" y="157"/>
                    <a:pt x="47" y="243"/>
                  </a:cubicBezTo>
                  <a:cubicBezTo>
                    <a:pt x="47" y="329"/>
                    <a:pt x="31" y="411"/>
                    <a:pt x="0" y="486"/>
                  </a:cubicBezTo>
                  <a:cubicBezTo>
                    <a:pt x="1796" y="486"/>
                    <a:pt x="1796" y="486"/>
                    <a:pt x="1796" y="486"/>
                  </a:cubicBezTo>
                  <a:cubicBezTo>
                    <a:pt x="1765" y="411"/>
                    <a:pt x="1749" y="329"/>
                    <a:pt x="1749" y="243"/>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6" name="Freeform 16"/>
            <p:cNvSpPr>
              <a:spLocks noEditPoints="1"/>
            </p:cNvSpPr>
            <p:nvPr/>
          </p:nvSpPr>
          <p:spPr bwMode="auto">
            <a:xfrm>
              <a:off x="2290669" y="2072747"/>
              <a:ext cx="5011757" cy="1687618"/>
            </a:xfrm>
            <a:custGeom>
              <a:avLst/>
              <a:gdLst>
                <a:gd name="T0" fmla="*/ 3777 w 4526"/>
                <a:gd name="T1" fmla="*/ 0 h 1524"/>
                <a:gd name="T2" fmla="*/ 3777 w 4526"/>
                <a:gd name="T3" fmla="*/ 1 h 1524"/>
                <a:gd name="T4" fmla="*/ 3766 w 4526"/>
                <a:gd name="T5" fmla="*/ 1 h 1524"/>
                <a:gd name="T6" fmla="*/ 3093 w 4526"/>
                <a:gd name="T7" fmla="*/ 404 h 1524"/>
                <a:gd name="T8" fmla="*/ 2787 w 4526"/>
                <a:gd name="T9" fmla="*/ 404 h 1524"/>
                <a:gd name="T10" fmla="*/ 2787 w 4526"/>
                <a:gd name="T11" fmla="*/ 404 h 1524"/>
                <a:gd name="T12" fmla="*/ 2704 w 4526"/>
                <a:gd name="T13" fmla="*/ 404 h 1524"/>
                <a:gd name="T14" fmla="*/ 1981 w 4526"/>
                <a:gd name="T15" fmla="*/ 404 h 1524"/>
                <a:gd name="T16" fmla="*/ 1739 w 4526"/>
                <a:gd name="T17" fmla="*/ 404 h 1524"/>
                <a:gd name="T18" fmla="*/ 1739 w 4526"/>
                <a:gd name="T19" fmla="*/ 404 h 1524"/>
                <a:gd name="T20" fmla="*/ 1433 w 4526"/>
                <a:gd name="T21" fmla="*/ 404 h 1524"/>
                <a:gd name="T22" fmla="*/ 760 w 4526"/>
                <a:gd name="T23" fmla="*/ 1 h 1524"/>
                <a:gd name="T24" fmla="*/ 749 w 4526"/>
                <a:gd name="T25" fmla="*/ 1 h 1524"/>
                <a:gd name="T26" fmla="*/ 749 w 4526"/>
                <a:gd name="T27" fmla="*/ 0 h 1524"/>
                <a:gd name="T28" fmla="*/ 0 w 4526"/>
                <a:gd name="T29" fmla="*/ 762 h 1524"/>
                <a:gd name="T30" fmla="*/ 749 w 4526"/>
                <a:gd name="T31" fmla="*/ 1524 h 1524"/>
                <a:gd name="T32" fmla="*/ 749 w 4526"/>
                <a:gd name="T33" fmla="*/ 1523 h 1524"/>
                <a:gd name="T34" fmla="*/ 760 w 4526"/>
                <a:gd name="T35" fmla="*/ 1524 h 1524"/>
                <a:gd name="T36" fmla="*/ 1433 w 4526"/>
                <a:gd name="T37" fmla="*/ 1120 h 1524"/>
                <a:gd name="T38" fmla="*/ 3093 w 4526"/>
                <a:gd name="T39" fmla="*/ 1120 h 1524"/>
                <a:gd name="T40" fmla="*/ 3766 w 4526"/>
                <a:gd name="T41" fmla="*/ 1524 h 1524"/>
                <a:gd name="T42" fmla="*/ 3777 w 4526"/>
                <a:gd name="T43" fmla="*/ 1523 h 1524"/>
                <a:gd name="T44" fmla="*/ 3777 w 4526"/>
                <a:gd name="T45" fmla="*/ 1524 h 1524"/>
                <a:gd name="T46" fmla="*/ 4526 w 4526"/>
                <a:gd name="T47" fmla="*/ 762 h 1524"/>
                <a:gd name="T48" fmla="*/ 3777 w 4526"/>
                <a:gd name="T49" fmla="*/ 0 h 1524"/>
                <a:gd name="T50" fmla="*/ 4095 w 4526"/>
                <a:gd name="T51" fmla="*/ 1326 h 1524"/>
                <a:gd name="T52" fmla="*/ 4095 w 4526"/>
                <a:gd name="T53" fmla="*/ 1326 h 1524"/>
                <a:gd name="T54" fmla="*/ 3766 w 4526"/>
                <a:gd name="T55" fmla="*/ 1415 h 1524"/>
                <a:gd name="T56" fmla="*/ 3160 w 4526"/>
                <a:gd name="T57" fmla="*/ 1007 h 1524"/>
                <a:gd name="T58" fmla="*/ 2704 w 4526"/>
                <a:gd name="T59" fmla="*/ 1007 h 1524"/>
                <a:gd name="T60" fmla="*/ 1981 w 4526"/>
                <a:gd name="T61" fmla="*/ 1007 h 1524"/>
                <a:gd name="T62" fmla="*/ 1366 w 4526"/>
                <a:gd name="T63" fmla="*/ 1007 h 1524"/>
                <a:gd name="T64" fmla="*/ 760 w 4526"/>
                <a:gd name="T65" fmla="*/ 1415 h 1524"/>
                <a:gd name="T66" fmla="*/ 431 w 4526"/>
                <a:gd name="T67" fmla="*/ 1326 h 1524"/>
                <a:gd name="T68" fmla="*/ 431 w 4526"/>
                <a:gd name="T69" fmla="*/ 1326 h 1524"/>
                <a:gd name="T70" fmla="*/ 108 w 4526"/>
                <a:gd name="T71" fmla="*/ 762 h 1524"/>
                <a:gd name="T72" fmla="*/ 431 w 4526"/>
                <a:gd name="T73" fmla="*/ 198 h 1524"/>
                <a:gd name="T74" fmla="*/ 431 w 4526"/>
                <a:gd name="T75" fmla="*/ 198 h 1524"/>
                <a:gd name="T76" fmla="*/ 760 w 4526"/>
                <a:gd name="T77" fmla="*/ 109 h 1524"/>
                <a:gd name="T78" fmla="*/ 1366 w 4526"/>
                <a:gd name="T79" fmla="*/ 518 h 1524"/>
                <a:gd name="T80" fmla="*/ 1619 w 4526"/>
                <a:gd name="T81" fmla="*/ 518 h 1524"/>
                <a:gd name="T82" fmla="*/ 1981 w 4526"/>
                <a:gd name="T83" fmla="*/ 518 h 1524"/>
                <a:gd name="T84" fmla="*/ 2704 w 4526"/>
                <a:gd name="T85" fmla="*/ 518 h 1524"/>
                <a:gd name="T86" fmla="*/ 2907 w 4526"/>
                <a:gd name="T87" fmla="*/ 518 h 1524"/>
                <a:gd name="T88" fmla="*/ 3160 w 4526"/>
                <a:gd name="T89" fmla="*/ 518 h 1524"/>
                <a:gd name="T90" fmla="*/ 3766 w 4526"/>
                <a:gd name="T91" fmla="*/ 109 h 1524"/>
                <a:gd name="T92" fmla="*/ 4095 w 4526"/>
                <a:gd name="T93" fmla="*/ 198 h 1524"/>
                <a:gd name="T94" fmla="*/ 4095 w 4526"/>
                <a:gd name="T95" fmla="*/ 198 h 1524"/>
                <a:gd name="T96" fmla="*/ 4418 w 4526"/>
                <a:gd name="T97" fmla="*/ 762 h 1524"/>
                <a:gd name="T98" fmla="*/ 4095 w 4526"/>
                <a:gd name="T99" fmla="*/ 1326 h 1524"/>
                <a:gd name="T100" fmla="*/ 1412 w 4526"/>
                <a:gd name="T101" fmla="*/ 762 h 1524"/>
                <a:gd name="T102" fmla="*/ 1407 w 4526"/>
                <a:gd name="T103" fmla="*/ 844 h 1524"/>
                <a:gd name="T104" fmla="*/ 2336 w 4526"/>
                <a:gd name="T105" fmla="*/ 734 h 1524"/>
                <a:gd name="T106" fmla="*/ 3113 w 4526"/>
                <a:gd name="T107" fmla="*/ 519 h 1524"/>
                <a:gd name="T108" fmla="*/ 1365 w 4526"/>
                <a:gd name="T109" fmla="*/ 519 h 1524"/>
                <a:gd name="T110" fmla="*/ 1412 w 4526"/>
                <a:gd name="T111" fmla="*/ 76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26" h="1524">
                  <a:moveTo>
                    <a:pt x="3777" y="0"/>
                  </a:moveTo>
                  <a:cubicBezTo>
                    <a:pt x="3777" y="1"/>
                    <a:pt x="3777" y="1"/>
                    <a:pt x="3777" y="1"/>
                  </a:cubicBezTo>
                  <a:cubicBezTo>
                    <a:pt x="3773" y="1"/>
                    <a:pt x="3769" y="1"/>
                    <a:pt x="3766" y="1"/>
                  </a:cubicBezTo>
                  <a:cubicBezTo>
                    <a:pt x="3474" y="1"/>
                    <a:pt x="3221" y="164"/>
                    <a:pt x="3093" y="404"/>
                  </a:cubicBezTo>
                  <a:cubicBezTo>
                    <a:pt x="2787" y="404"/>
                    <a:pt x="2787" y="404"/>
                    <a:pt x="2787" y="404"/>
                  </a:cubicBezTo>
                  <a:cubicBezTo>
                    <a:pt x="2810" y="419"/>
                    <a:pt x="2810" y="419"/>
                    <a:pt x="2787" y="404"/>
                  </a:cubicBezTo>
                  <a:cubicBezTo>
                    <a:pt x="2787" y="404"/>
                    <a:pt x="2757" y="404"/>
                    <a:pt x="2704" y="404"/>
                  </a:cubicBezTo>
                  <a:cubicBezTo>
                    <a:pt x="2684" y="404"/>
                    <a:pt x="2000" y="404"/>
                    <a:pt x="1981" y="404"/>
                  </a:cubicBezTo>
                  <a:cubicBezTo>
                    <a:pt x="1836" y="404"/>
                    <a:pt x="1739" y="404"/>
                    <a:pt x="1739" y="404"/>
                  </a:cubicBezTo>
                  <a:cubicBezTo>
                    <a:pt x="1716" y="419"/>
                    <a:pt x="1716" y="419"/>
                    <a:pt x="1739" y="404"/>
                  </a:cubicBezTo>
                  <a:cubicBezTo>
                    <a:pt x="1433" y="404"/>
                    <a:pt x="1433" y="404"/>
                    <a:pt x="1433" y="404"/>
                  </a:cubicBezTo>
                  <a:cubicBezTo>
                    <a:pt x="1305" y="164"/>
                    <a:pt x="1052" y="1"/>
                    <a:pt x="760" y="1"/>
                  </a:cubicBezTo>
                  <a:cubicBezTo>
                    <a:pt x="757" y="1"/>
                    <a:pt x="753" y="1"/>
                    <a:pt x="749" y="1"/>
                  </a:cubicBezTo>
                  <a:cubicBezTo>
                    <a:pt x="749" y="0"/>
                    <a:pt x="749" y="0"/>
                    <a:pt x="749" y="0"/>
                  </a:cubicBezTo>
                  <a:cubicBezTo>
                    <a:pt x="334" y="7"/>
                    <a:pt x="0" y="345"/>
                    <a:pt x="0" y="762"/>
                  </a:cubicBezTo>
                  <a:cubicBezTo>
                    <a:pt x="0" y="1179"/>
                    <a:pt x="334" y="1518"/>
                    <a:pt x="749" y="1524"/>
                  </a:cubicBezTo>
                  <a:cubicBezTo>
                    <a:pt x="749" y="1523"/>
                    <a:pt x="749" y="1523"/>
                    <a:pt x="749" y="1523"/>
                  </a:cubicBezTo>
                  <a:cubicBezTo>
                    <a:pt x="753" y="1524"/>
                    <a:pt x="757" y="1524"/>
                    <a:pt x="760" y="1524"/>
                  </a:cubicBezTo>
                  <a:cubicBezTo>
                    <a:pt x="1052" y="1524"/>
                    <a:pt x="1305" y="1360"/>
                    <a:pt x="1433" y="1120"/>
                  </a:cubicBezTo>
                  <a:cubicBezTo>
                    <a:pt x="3093" y="1120"/>
                    <a:pt x="3093" y="1120"/>
                    <a:pt x="3093" y="1120"/>
                  </a:cubicBezTo>
                  <a:cubicBezTo>
                    <a:pt x="3221" y="1360"/>
                    <a:pt x="3474" y="1524"/>
                    <a:pt x="3766" y="1524"/>
                  </a:cubicBezTo>
                  <a:cubicBezTo>
                    <a:pt x="3769" y="1524"/>
                    <a:pt x="3773" y="1524"/>
                    <a:pt x="3777" y="1523"/>
                  </a:cubicBezTo>
                  <a:cubicBezTo>
                    <a:pt x="3777" y="1524"/>
                    <a:pt x="3777" y="1524"/>
                    <a:pt x="3777" y="1524"/>
                  </a:cubicBezTo>
                  <a:cubicBezTo>
                    <a:pt x="4192" y="1518"/>
                    <a:pt x="4526" y="1179"/>
                    <a:pt x="4526" y="762"/>
                  </a:cubicBezTo>
                  <a:cubicBezTo>
                    <a:pt x="4526" y="345"/>
                    <a:pt x="4192" y="7"/>
                    <a:pt x="3777" y="0"/>
                  </a:cubicBezTo>
                  <a:close/>
                  <a:moveTo>
                    <a:pt x="4095" y="1326"/>
                  </a:moveTo>
                  <a:cubicBezTo>
                    <a:pt x="4095" y="1326"/>
                    <a:pt x="4095" y="1326"/>
                    <a:pt x="4095" y="1326"/>
                  </a:cubicBezTo>
                  <a:cubicBezTo>
                    <a:pt x="3998" y="1383"/>
                    <a:pt x="3886" y="1415"/>
                    <a:pt x="3766" y="1415"/>
                  </a:cubicBezTo>
                  <a:cubicBezTo>
                    <a:pt x="3492" y="1415"/>
                    <a:pt x="3257" y="1246"/>
                    <a:pt x="3160" y="1007"/>
                  </a:cubicBezTo>
                  <a:cubicBezTo>
                    <a:pt x="3160" y="1007"/>
                    <a:pt x="2877" y="1007"/>
                    <a:pt x="2704" y="1007"/>
                  </a:cubicBezTo>
                  <a:cubicBezTo>
                    <a:pt x="2686" y="1007"/>
                    <a:pt x="2002" y="1007"/>
                    <a:pt x="1981" y="1007"/>
                  </a:cubicBezTo>
                  <a:cubicBezTo>
                    <a:pt x="1735" y="1007"/>
                    <a:pt x="1366" y="1007"/>
                    <a:pt x="1366" y="1007"/>
                  </a:cubicBezTo>
                  <a:cubicBezTo>
                    <a:pt x="1269" y="1246"/>
                    <a:pt x="1034" y="1415"/>
                    <a:pt x="760" y="1415"/>
                  </a:cubicBezTo>
                  <a:cubicBezTo>
                    <a:pt x="640" y="1415"/>
                    <a:pt x="528" y="1383"/>
                    <a:pt x="431" y="1326"/>
                  </a:cubicBezTo>
                  <a:cubicBezTo>
                    <a:pt x="431" y="1326"/>
                    <a:pt x="431" y="1326"/>
                    <a:pt x="431" y="1326"/>
                  </a:cubicBezTo>
                  <a:cubicBezTo>
                    <a:pt x="238" y="1213"/>
                    <a:pt x="108" y="1003"/>
                    <a:pt x="108" y="762"/>
                  </a:cubicBezTo>
                  <a:cubicBezTo>
                    <a:pt x="108" y="522"/>
                    <a:pt x="238" y="312"/>
                    <a:pt x="431" y="198"/>
                  </a:cubicBezTo>
                  <a:cubicBezTo>
                    <a:pt x="431" y="198"/>
                    <a:pt x="431" y="198"/>
                    <a:pt x="431" y="198"/>
                  </a:cubicBezTo>
                  <a:cubicBezTo>
                    <a:pt x="528" y="142"/>
                    <a:pt x="640" y="109"/>
                    <a:pt x="760" y="109"/>
                  </a:cubicBezTo>
                  <a:cubicBezTo>
                    <a:pt x="1034" y="109"/>
                    <a:pt x="1269" y="278"/>
                    <a:pt x="1366" y="518"/>
                  </a:cubicBezTo>
                  <a:cubicBezTo>
                    <a:pt x="1619" y="518"/>
                    <a:pt x="1619" y="518"/>
                    <a:pt x="1619" y="518"/>
                  </a:cubicBezTo>
                  <a:cubicBezTo>
                    <a:pt x="1619" y="518"/>
                    <a:pt x="1770" y="518"/>
                    <a:pt x="1981" y="518"/>
                  </a:cubicBezTo>
                  <a:cubicBezTo>
                    <a:pt x="2000" y="518"/>
                    <a:pt x="2685" y="518"/>
                    <a:pt x="2704" y="518"/>
                  </a:cubicBezTo>
                  <a:cubicBezTo>
                    <a:pt x="2828" y="518"/>
                    <a:pt x="2907" y="518"/>
                    <a:pt x="2907" y="518"/>
                  </a:cubicBezTo>
                  <a:cubicBezTo>
                    <a:pt x="3160" y="518"/>
                    <a:pt x="3160" y="518"/>
                    <a:pt x="3160" y="518"/>
                  </a:cubicBezTo>
                  <a:cubicBezTo>
                    <a:pt x="3257" y="278"/>
                    <a:pt x="3492" y="109"/>
                    <a:pt x="3766" y="109"/>
                  </a:cubicBezTo>
                  <a:cubicBezTo>
                    <a:pt x="3886" y="109"/>
                    <a:pt x="3998" y="142"/>
                    <a:pt x="4095" y="198"/>
                  </a:cubicBezTo>
                  <a:cubicBezTo>
                    <a:pt x="4095" y="198"/>
                    <a:pt x="4095" y="198"/>
                    <a:pt x="4095" y="198"/>
                  </a:cubicBezTo>
                  <a:cubicBezTo>
                    <a:pt x="4288" y="312"/>
                    <a:pt x="4418" y="522"/>
                    <a:pt x="4418" y="762"/>
                  </a:cubicBezTo>
                  <a:cubicBezTo>
                    <a:pt x="4418" y="1003"/>
                    <a:pt x="4288" y="1213"/>
                    <a:pt x="4095" y="1326"/>
                  </a:cubicBezTo>
                  <a:close/>
                  <a:moveTo>
                    <a:pt x="1412" y="762"/>
                  </a:moveTo>
                  <a:cubicBezTo>
                    <a:pt x="1412" y="790"/>
                    <a:pt x="1411" y="817"/>
                    <a:pt x="1407" y="844"/>
                  </a:cubicBezTo>
                  <a:cubicBezTo>
                    <a:pt x="1694" y="836"/>
                    <a:pt x="2009" y="800"/>
                    <a:pt x="2336" y="734"/>
                  </a:cubicBezTo>
                  <a:cubicBezTo>
                    <a:pt x="2614" y="678"/>
                    <a:pt x="2876" y="604"/>
                    <a:pt x="3113" y="519"/>
                  </a:cubicBezTo>
                  <a:cubicBezTo>
                    <a:pt x="1365" y="519"/>
                    <a:pt x="1365" y="519"/>
                    <a:pt x="1365" y="519"/>
                  </a:cubicBezTo>
                  <a:cubicBezTo>
                    <a:pt x="1396" y="594"/>
                    <a:pt x="1412" y="676"/>
                    <a:pt x="1412" y="762"/>
                  </a:cubicBezTo>
                  <a:close/>
                </a:path>
              </a:pathLst>
            </a:custGeom>
            <a:gradFill>
              <a:gsLst>
                <a:gs pos="0">
                  <a:schemeClr val="bg1"/>
                </a:gs>
                <a:gs pos="100000">
                  <a:schemeClr val="bg1">
                    <a:alpha val="0"/>
                  </a:schemeClr>
                </a:gs>
              </a:gsLst>
              <a:lin ang="2700000" scaled="1"/>
            </a:gradFill>
            <a:ln>
              <a:noFill/>
            </a:ln>
          </p:spPr>
          <p:txBody>
            <a:bodyPr vert="horz" wrap="square" lIns="69596" tIns="34798" rIns="69596" bIns="34798" numCol="1" anchor="t" anchorCtr="0" compatLnSpc="1"/>
            <a:lstStyle/>
            <a:p>
              <a:endParaRPr lang="zh-CN" altLang="en-US">
                <a:solidFill>
                  <a:prstClr val="black"/>
                </a:solidFill>
                <a:cs typeface="+mn-ea"/>
              </a:endParaRPr>
            </a:p>
          </p:txBody>
        </p:sp>
        <p:sp>
          <p:nvSpPr>
            <p:cNvPr id="7" name="AutoShape 24"/>
            <p:cNvSpPr>
              <a:spLocks noChangeAspect="1" noChangeArrowheads="1" noTextEdit="1"/>
            </p:cNvSpPr>
            <p:nvPr/>
          </p:nvSpPr>
          <p:spPr bwMode="auto">
            <a:xfrm>
              <a:off x="4098296" y="2218539"/>
              <a:ext cx="1305560" cy="130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8" name="AutoShape 29"/>
            <p:cNvSpPr>
              <a:spLocks noChangeAspect="1" noChangeArrowheads="1" noTextEdit="1"/>
            </p:cNvSpPr>
            <p:nvPr/>
          </p:nvSpPr>
          <p:spPr bwMode="auto">
            <a:xfrm>
              <a:off x="4143299" y="2263542"/>
              <a:ext cx="1305560" cy="130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9" name="Oval 36"/>
            <p:cNvSpPr>
              <a:spLocks noChangeArrowheads="1"/>
            </p:cNvSpPr>
            <p:nvPr/>
          </p:nvSpPr>
          <p:spPr bwMode="auto">
            <a:xfrm>
              <a:off x="2487464" y="2264292"/>
              <a:ext cx="1305560" cy="1305560"/>
            </a:xfrm>
            <a:prstGeom prst="ellipse">
              <a:avLst/>
            </a:prstGeom>
            <a:gradFill>
              <a:gsLst>
                <a:gs pos="0">
                  <a:schemeClr val="bg1">
                    <a:lumMod val="75000"/>
                  </a:schemeClr>
                </a:gs>
                <a:gs pos="100000">
                  <a:schemeClr val="bg1">
                    <a:lumMod val="75000"/>
                  </a:schemeClr>
                </a:gs>
              </a:gsLst>
              <a:lin ang="2700000" scaled="1"/>
            </a:gradFill>
            <a:ln>
              <a:noFill/>
            </a:ln>
          </p:spPr>
          <p:txBody>
            <a:bodyPr vert="horz" wrap="square" lIns="69596" tIns="34798" rIns="69596" bIns="34798" numCol="1" anchor="t" anchorCtr="0" compatLnSpc="1"/>
            <a:lstStyle/>
            <a:p>
              <a:endParaRPr lang="zh-CN" altLang="en-US">
                <a:solidFill>
                  <a:prstClr val="black"/>
                </a:solidFill>
                <a:cs typeface="+mn-ea"/>
              </a:endParaRPr>
            </a:p>
          </p:txBody>
        </p:sp>
        <p:sp>
          <p:nvSpPr>
            <p:cNvPr id="10" name="Oval 41"/>
            <p:cNvSpPr>
              <a:spLocks noChangeArrowheads="1"/>
            </p:cNvSpPr>
            <p:nvPr/>
          </p:nvSpPr>
          <p:spPr bwMode="auto">
            <a:xfrm>
              <a:off x="2534578" y="2311123"/>
              <a:ext cx="1211335" cy="1210397"/>
            </a:xfrm>
            <a:prstGeom prst="ellipse">
              <a:avLst/>
            </a:prstGeom>
            <a:gradFill flip="none" rotWithShape="1">
              <a:gsLst>
                <a:gs pos="0">
                  <a:schemeClr val="tx1">
                    <a:lumMod val="50000"/>
                    <a:lumOff val="50000"/>
                  </a:schemeClr>
                </a:gs>
                <a:gs pos="100000">
                  <a:schemeClr val="bg1">
                    <a:lumMod val="85000"/>
                  </a:schemeClr>
                </a:gs>
              </a:gsLst>
              <a:lin ang="16200000" scaled="1"/>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cs typeface="+mn-ea"/>
              </a:endParaRPr>
            </a:p>
          </p:txBody>
        </p:sp>
        <p:sp>
          <p:nvSpPr>
            <p:cNvPr id="11" name="Oval 46"/>
            <p:cNvSpPr>
              <a:spLocks noChangeArrowheads="1"/>
            </p:cNvSpPr>
            <p:nvPr/>
          </p:nvSpPr>
          <p:spPr bwMode="auto">
            <a:xfrm>
              <a:off x="2696401" y="2361225"/>
              <a:ext cx="938034" cy="781460"/>
            </a:xfrm>
            <a:prstGeom prst="ellipse">
              <a:avLst/>
            </a:prstGeom>
            <a:gradFill flip="none" rotWithShape="1">
              <a:gsLst>
                <a:gs pos="0">
                  <a:schemeClr val="bg1">
                    <a:lumMod val="95000"/>
                  </a:schemeClr>
                </a:gs>
                <a:gs pos="100000">
                  <a:schemeClr val="bg1">
                    <a:lumMod val="85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cs typeface="+mn-ea"/>
              </a:endParaRPr>
            </a:p>
          </p:txBody>
        </p:sp>
        <p:grpSp>
          <p:nvGrpSpPr>
            <p:cNvPr id="13" name="Group 55"/>
            <p:cNvGrpSpPr>
              <a:grpSpLocks noChangeAspect="1"/>
            </p:cNvGrpSpPr>
            <p:nvPr/>
          </p:nvGrpSpPr>
          <p:grpSpPr>
            <a:xfrm>
              <a:off x="3305380" y="2426487"/>
              <a:ext cx="377839" cy="339867"/>
              <a:chOff x="-6507" y="2255"/>
              <a:chExt cx="806" cy="725"/>
            </a:xfrm>
          </p:grpSpPr>
          <p:sp>
            <p:nvSpPr>
              <p:cNvPr id="14" name="Freeform 56"/>
              <p:cNvSpPr/>
              <p:nvPr/>
            </p:nvSpPr>
            <p:spPr bwMode="auto">
              <a:xfrm>
                <a:off x="-6507" y="2274"/>
                <a:ext cx="397" cy="297"/>
              </a:xfrm>
              <a:custGeom>
                <a:avLst/>
                <a:gdLst>
                  <a:gd name="T0" fmla="*/ 168 w 168"/>
                  <a:gd name="T1" fmla="*/ 116 h 126"/>
                  <a:gd name="T2" fmla="*/ 74 w 168"/>
                  <a:gd name="T3" fmla="*/ 126 h 126"/>
                  <a:gd name="T4" fmla="*/ 0 w 168"/>
                  <a:gd name="T5" fmla="*/ 7 h 126"/>
                  <a:gd name="T6" fmla="*/ 66 w 168"/>
                  <a:gd name="T7" fmla="*/ 0 h 126"/>
                  <a:gd name="T8" fmla="*/ 168 w 168"/>
                  <a:gd name="T9" fmla="*/ 116 h 126"/>
                </a:gdLst>
                <a:ahLst/>
                <a:cxnLst>
                  <a:cxn ang="0">
                    <a:pos x="T0" y="T1"/>
                  </a:cxn>
                  <a:cxn ang="0">
                    <a:pos x="T2" y="T3"/>
                  </a:cxn>
                  <a:cxn ang="0">
                    <a:pos x="T4" y="T5"/>
                  </a:cxn>
                  <a:cxn ang="0">
                    <a:pos x="T6" y="T7"/>
                  </a:cxn>
                  <a:cxn ang="0">
                    <a:pos x="T8" y="T9"/>
                  </a:cxn>
                </a:cxnLst>
                <a:rect l="0" t="0" r="r" b="b"/>
                <a:pathLst>
                  <a:path w="168" h="125">
                    <a:moveTo>
                      <a:pt x="168" y="116"/>
                    </a:moveTo>
                    <a:cubicBezTo>
                      <a:pt x="141" y="119"/>
                      <a:pt x="109" y="122"/>
                      <a:pt x="74" y="126"/>
                    </a:cubicBezTo>
                    <a:cubicBezTo>
                      <a:pt x="52" y="80"/>
                      <a:pt x="27" y="39"/>
                      <a:pt x="0" y="7"/>
                    </a:cubicBezTo>
                    <a:cubicBezTo>
                      <a:pt x="24" y="4"/>
                      <a:pt x="46" y="2"/>
                      <a:pt x="66" y="0"/>
                    </a:cubicBezTo>
                    <a:cubicBezTo>
                      <a:pt x="104" y="31"/>
                      <a:pt x="138" y="71"/>
                      <a:pt x="168" y="116"/>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15" name="Freeform 57"/>
              <p:cNvSpPr/>
              <p:nvPr/>
            </p:nvSpPr>
            <p:spPr bwMode="auto">
              <a:xfrm>
                <a:off x="-6334" y="2255"/>
                <a:ext cx="406" cy="290"/>
              </a:xfrm>
              <a:custGeom>
                <a:avLst/>
                <a:gdLst>
                  <a:gd name="T0" fmla="*/ 172 w 172"/>
                  <a:gd name="T1" fmla="*/ 114 h 123"/>
                  <a:gd name="T2" fmla="*/ 105 w 172"/>
                  <a:gd name="T3" fmla="*/ 123 h 123"/>
                  <a:gd name="T4" fmla="*/ 0 w 172"/>
                  <a:gd name="T5" fmla="*/ 7 h 123"/>
                  <a:gd name="T6" fmla="*/ 47 w 172"/>
                  <a:gd name="T7" fmla="*/ 0 h 123"/>
                  <a:gd name="T8" fmla="*/ 172 w 172"/>
                  <a:gd name="T9" fmla="*/ 114 h 123"/>
                </a:gdLst>
                <a:ahLst/>
                <a:cxnLst>
                  <a:cxn ang="0">
                    <a:pos x="T0" y="T1"/>
                  </a:cxn>
                  <a:cxn ang="0">
                    <a:pos x="T2" y="T3"/>
                  </a:cxn>
                  <a:cxn ang="0">
                    <a:pos x="T4" y="T5"/>
                  </a:cxn>
                  <a:cxn ang="0">
                    <a:pos x="T6" y="T7"/>
                  </a:cxn>
                  <a:cxn ang="0">
                    <a:pos x="T8" y="T9"/>
                  </a:cxn>
                </a:cxnLst>
                <a:rect l="0" t="0" r="r" b="b"/>
                <a:pathLst>
                  <a:path w="172" h="123">
                    <a:moveTo>
                      <a:pt x="172" y="114"/>
                    </a:moveTo>
                    <a:cubicBezTo>
                      <a:pt x="154" y="117"/>
                      <a:pt x="132" y="120"/>
                      <a:pt x="105" y="123"/>
                    </a:cubicBezTo>
                    <a:cubicBezTo>
                      <a:pt x="75" y="77"/>
                      <a:pt x="39" y="38"/>
                      <a:pt x="0" y="7"/>
                    </a:cubicBezTo>
                    <a:cubicBezTo>
                      <a:pt x="19" y="5"/>
                      <a:pt x="35" y="2"/>
                      <a:pt x="47" y="0"/>
                    </a:cubicBezTo>
                    <a:cubicBezTo>
                      <a:pt x="94" y="31"/>
                      <a:pt x="136" y="69"/>
                      <a:pt x="172" y="114"/>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16" name="Freeform 58"/>
              <p:cNvSpPr/>
              <p:nvPr/>
            </p:nvSpPr>
            <p:spPr bwMode="auto">
              <a:xfrm>
                <a:off x="-6313" y="2583"/>
                <a:ext cx="392" cy="397"/>
              </a:xfrm>
              <a:custGeom>
                <a:avLst/>
                <a:gdLst>
                  <a:gd name="T0" fmla="*/ 166 w 166"/>
                  <a:gd name="T1" fmla="*/ 156 h 168"/>
                  <a:gd name="T2" fmla="*/ 52 w 166"/>
                  <a:gd name="T3" fmla="*/ 168 h 168"/>
                  <a:gd name="T4" fmla="*/ 0 w 166"/>
                  <a:gd name="T5" fmla="*/ 10 h 168"/>
                  <a:gd name="T6" fmla="*/ 96 w 166"/>
                  <a:gd name="T7" fmla="*/ 0 h 168"/>
                  <a:gd name="T8" fmla="*/ 166 w 166"/>
                  <a:gd name="T9" fmla="*/ 156 h 168"/>
                </a:gdLst>
                <a:ahLst/>
                <a:cxnLst>
                  <a:cxn ang="0">
                    <a:pos x="T0" y="T1"/>
                  </a:cxn>
                  <a:cxn ang="0">
                    <a:pos x="T2" y="T3"/>
                  </a:cxn>
                  <a:cxn ang="0">
                    <a:pos x="T4" y="T5"/>
                  </a:cxn>
                  <a:cxn ang="0">
                    <a:pos x="T6" y="T7"/>
                  </a:cxn>
                  <a:cxn ang="0">
                    <a:pos x="T8" y="T9"/>
                  </a:cxn>
                </a:cxnLst>
                <a:rect l="0" t="0" r="r" b="b"/>
                <a:pathLst>
                  <a:path w="166" h="168">
                    <a:moveTo>
                      <a:pt x="166" y="156"/>
                    </a:moveTo>
                    <a:cubicBezTo>
                      <a:pt x="133" y="160"/>
                      <a:pt x="94" y="164"/>
                      <a:pt x="52" y="168"/>
                    </a:cubicBezTo>
                    <a:cubicBezTo>
                      <a:pt x="39" y="111"/>
                      <a:pt x="21" y="58"/>
                      <a:pt x="0" y="10"/>
                    </a:cubicBezTo>
                    <a:cubicBezTo>
                      <a:pt x="35" y="7"/>
                      <a:pt x="67" y="3"/>
                      <a:pt x="96" y="0"/>
                    </a:cubicBezTo>
                    <a:cubicBezTo>
                      <a:pt x="125" y="47"/>
                      <a:pt x="148" y="99"/>
                      <a:pt x="166" y="156"/>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17" name="Freeform 59"/>
              <p:cNvSpPr/>
              <p:nvPr/>
            </p:nvSpPr>
            <p:spPr bwMode="auto">
              <a:xfrm>
                <a:off x="-6063" y="2557"/>
                <a:ext cx="362" cy="390"/>
              </a:xfrm>
              <a:custGeom>
                <a:avLst/>
                <a:gdLst>
                  <a:gd name="T0" fmla="*/ 153 w 153"/>
                  <a:gd name="T1" fmla="*/ 155 h 165"/>
                  <a:gd name="T2" fmla="*/ 72 w 153"/>
                  <a:gd name="T3" fmla="*/ 165 h 165"/>
                  <a:gd name="T4" fmla="*/ 0 w 153"/>
                  <a:gd name="T5" fmla="*/ 10 h 165"/>
                  <a:gd name="T6" fmla="*/ 69 w 153"/>
                  <a:gd name="T7" fmla="*/ 0 h 165"/>
                  <a:gd name="T8" fmla="*/ 153 w 153"/>
                  <a:gd name="T9" fmla="*/ 155 h 165"/>
                </a:gdLst>
                <a:ahLst/>
                <a:cxnLst>
                  <a:cxn ang="0">
                    <a:pos x="T0" y="T1"/>
                  </a:cxn>
                  <a:cxn ang="0">
                    <a:pos x="T2" y="T3"/>
                  </a:cxn>
                  <a:cxn ang="0">
                    <a:pos x="T4" y="T5"/>
                  </a:cxn>
                  <a:cxn ang="0">
                    <a:pos x="T6" y="T7"/>
                  </a:cxn>
                  <a:cxn ang="0">
                    <a:pos x="T8" y="T9"/>
                  </a:cxn>
                </a:cxnLst>
                <a:rect l="0" t="0" r="r" b="b"/>
                <a:pathLst>
                  <a:path w="153" h="165">
                    <a:moveTo>
                      <a:pt x="153" y="155"/>
                    </a:moveTo>
                    <a:cubicBezTo>
                      <a:pt x="132" y="158"/>
                      <a:pt x="104" y="162"/>
                      <a:pt x="72" y="165"/>
                    </a:cubicBezTo>
                    <a:cubicBezTo>
                      <a:pt x="54" y="109"/>
                      <a:pt x="30" y="56"/>
                      <a:pt x="0" y="10"/>
                    </a:cubicBezTo>
                    <a:cubicBezTo>
                      <a:pt x="28" y="6"/>
                      <a:pt x="51" y="3"/>
                      <a:pt x="69" y="0"/>
                    </a:cubicBezTo>
                    <a:cubicBezTo>
                      <a:pt x="104" y="46"/>
                      <a:pt x="132" y="98"/>
                      <a:pt x="153" y="155"/>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grpSp>
        <p:sp>
          <p:nvSpPr>
            <p:cNvPr id="18" name="Oval 36"/>
            <p:cNvSpPr>
              <a:spLocks noChangeArrowheads="1"/>
            </p:cNvSpPr>
            <p:nvPr/>
          </p:nvSpPr>
          <p:spPr bwMode="auto">
            <a:xfrm>
              <a:off x="5801881" y="2264292"/>
              <a:ext cx="1305560" cy="1305560"/>
            </a:xfrm>
            <a:prstGeom prst="ellipse">
              <a:avLst/>
            </a:prstGeom>
            <a:gradFill>
              <a:gsLst>
                <a:gs pos="0">
                  <a:schemeClr val="bg1">
                    <a:lumMod val="75000"/>
                  </a:schemeClr>
                </a:gs>
                <a:gs pos="100000">
                  <a:schemeClr val="bg1">
                    <a:lumMod val="75000"/>
                  </a:schemeClr>
                </a:gs>
              </a:gsLst>
              <a:lin ang="2700000" scaled="1"/>
            </a:gradFill>
            <a:ln>
              <a:noFill/>
            </a:ln>
          </p:spPr>
          <p:txBody>
            <a:bodyPr vert="horz" wrap="square" lIns="69596" tIns="34798" rIns="69596" bIns="34798" numCol="1" anchor="t" anchorCtr="0" compatLnSpc="1"/>
            <a:lstStyle/>
            <a:p>
              <a:endParaRPr lang="zh-CN" altLang="en-US">
                <a:solidFill>
                  <a:prstClr val="black"/>
                </a:solidFill>
                <a:cs typeface="+mn-ea"/>
              </a:endParaRPr>
            </a:p>
          </p:txBody>
        </p:sp>
        <p:sp>
          <p:nvSpPr>
            <p:cNvPr id="19" name="Oval 41"/>
            <p:cNvSpPr>
              <a:spLocks noChangeArrowheads="1"/>
            </p:cNvSpPr>
            <p:nvPr/>
          </p:nvSpPr>
          <p:spPr bwMode="auto">
            <a:xfrm>
              <a:off x="5848994" y="2311123"/>
              <a:ext cx="1211335" cy="1210397"/>
            </a:xfrm>
            <a:prstGeom prst="ellipse">
              <a:avLst/>
            </a:prstGeom>
            <a:solidFill>
              <a:schemeClr val="tx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endParaRPr>
            </a:p>
          </p:txBody>
        </p:sp>
        <p:sp>
          <p:nvSpPr>
            <p:cNvPr id="20" name="Oval 46"/>
            <p:cNvSpPr>
              <a:spLocks noChangeArrowheads="1"/>
            </p:cNvSpPr>
            <p:nvPr/>
          </p:nvSpPr>
          <p:spPr bwMode="auto">
            <a:xfrm>
              <a:off x="6010818" y="2361225"/>
              <a:ext cx="938034" cy="78146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endParaRPr>
            </a:p>
          </p:txBody>
        </p:sp>
        <p:sp>
          <p:nvSpPr>
            <p:cNvPr id="21" name="Freeform 51"/>
            <p:cNvSpPr/>
            <p:nvPr/>
          </p:nvSpPr>
          <p:spPr bwMode="auto">
            <a:xfrm>
              <a:off x="5874329" y="2917072"/>
              <a:ext cx="442531" cy="560664"/>
            </a:xfrm>
            <a:custGeom>
              <a:avLst/>
              <a:gdLst>
                <a:gd name="T0" fmla="*/ 133 w 400"/>
                <a:gd name="T1" fmla="*/ 306 h 506"/>
                <a:gd name="T2" fmla="*/ 0 w 400"/>
                <a:gd name="T3" fmla="*/ 0 h 506"/>
                <a:gd name="T4" fmla="*/ 117 w 400"/>
                <a:gd name="T5" fmla="*/ 319 h 506"/>
                <a:gd name="T6" fmla="*/ 400 w 400"/>
                <a:gd name="T7" fmla="*/ 506 h 506"/>
                <a:gd name="T8" fmla="*/ 133 w 400"/>
                <a:gd name="T9" fmla="*/ 306 h 506"/>
              </a:gdLst>
              <a:ahLst/>
              <a:cxnLst>
                <a:cxn ang="0">
                  <a:pos x="T0" y="T1"/>
                </a:cxn>
                <a:cxn ang="0">
                  <a:pos x="T2" y="T3"/>
                </a:cxn>
                <a:cxn ang="0">
                  <a:pos x="T4" y="T5"/>
                </a:cxn>
                <a:cxn ang="0">
                  <a:pos x="T6" y="T7"/>
                </a:cxn>
                <a:cxn ang="0">
                  <a:pos x="T8" y="T9"/>
                </a:cxn>
              </a:cxnLst>
              <a:rect l="0" t="0" r="r" b="b"/>
              <a:pathLst>
                <a:path w="400" h="506">
                  <a:moveTo>
                    <a:pt x="133" y="306"/>
                  </a:moveTo>
                  <a:cubicBezTo>
                    <a:pt x="60" y="214"/>
                    <a:pt x="16" y="108"/>
                    <a:pt x="0" y="0"/>
                  </a:cubicBezTo>
                  <a:cubicBezTo>
                    <a:pt x="4" y="112"/>
                    <a:pt x="42" y="224"/>
                    <a:pt x="117" y="319"/>
                  </a:cubicBezTo>
                  <a:cubicBezTo>
                    <a:pt x="192" y="413"/>
                    <a:pt x="292" y="476"/>
                    <a:pt x="400" y="506"/>
                  </a:cubicBezTo>
                  <a:cubicBezTo>
                    <a:pt x="298" y="465"/>
                    <a:pt x="206" y="398"/>
                    <a:pt x="133" y="306"/>
                  </a:cubicBez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endParaRPr>
            </a:p>
          </p:txBody>
        </p:sp>
        <p:grpSp>
          <p:nvGrpSpPr>
            <p:cNvPr id="22" name="Group 55"/>
            <p:cNvGrpSpPr>
              <a:grpSpLocks noChangeAspect="1"/>
            </p:cNvGrpSpPr>
            <p:nvPr/>
          </p:nvGrpSpPr>
          <p:grpSpPr>
            <a:xfrm>
              <a:off x="6619797" y="2426487"/>
              <a:ext cx="377839" cy="339867"/>
              <a:chOff x="-6507" y="2255"/>
              <a:chExt cx="806" cy="725"/>
            </a:xfrm>
          </p:grpSpPr>
          <p:sp>
            <p:nvSpPr>
              <p:cNvPr id="23" name="Freeform 56"/>
              <p:cNvSpPr/>
              <p:nvPr/>
            </p:nvSpPr>
            <p:spPr bwMode="auto">
              <a:xfrm>
                <a:off x="-6507" y="2274"/>
                <a:ext cx="397" cy="297"/>
              </a:xfrm>
              <a:custGeom>
                <a:avLst/>
                <a:gdLst>
                  <a:gd name="T0" fmla="*/ 168 w 168"/>
                  <a:gd name="T1" fmla="*/ 116 h 126"/>
                  <a:gd name="T2" fmla="*/ 74 w 168"/>
                  <a:gd name="T3" fmla="*/ 126 h 126"/>
                  <a:gd name="T4" fmla="*/ 0 w 168"/>
                  <a:gd name="T5" fmla="*/ 7 h 126"/>
                  <a:gd name="T6" fmla="*/ 66 w 168"/>
                  <a:gd name="T7" fmla="*/ 0 h 126"/>
                  <a:gd name="T8" fmla="*/ 168 w 168"/>
                  <a:gd name="T9" fmla="*/ 116 h 126"/>
                </a:gdLst>
                <a:ahLst/>
                <a:cxnLst>
                  <a:cxn ang="0">
                    <a:pos x="T0" y="T1"/>
                  </a:cxn>
                  <a:cxn ang="0">
                    <a:pos x="T2" y="T3"/>
                  </a:cxn>
                  <a:cxn ang="0">
                    <a:pos x="T4" y="T5"/>
                  </a:cxn>
                  <a:cxn ang="0">
                    <a:pos x="T6" y="T7"/>
                  </a:cxn>
                  <a:cxn ang="0">
                    <a:pos x="T8" y="T9"/>
                  </a:cxn>
                </a:cxnLst>
                <a:rect l="0" t="0" r="r" b="b"/>
                <a:pathLst>
                  <a:path w="168" h="125">
                    <a:moveTo>
                      <a:pt x="168" y="116"/>
                    </a:moveTo>
                    <a:cubicBezTo>
                      <a:pt x="141" y="119"/>
                      <a:pt x="109" y="122"/>
                      <a:pt x="74" y="126"/>
                    </a:cubicBezTo>
                    <a:cubicBezTo>
                      <a:pt x="52" y="80"/>
                      <a:pt x="27" y="39"/>
                      <a:pt x="0" y="7"/>
                    </a:cubicBezTo>
                    <a:cubicBezTo>
                      <a:pt x="24" y="4"/>
                      <a:pt x="46" y="2"/>
                      <a:pt x="66" y="0"/>
                    </a:cubicBezTo>
                    <a:cubicBezTo>
                      <a:pt x="104" y="31"/>
                      <a:pt x="138" y="71"/>
                      <a:pt x="168" y="116"/>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24" name="Freeform 57"/>
              <p:cNvSpPr/>
              <p:nvPr/>
            </p:nvSpPr>
            <p:spPr bwMode="auto">
              <a:xfrm>
                <a:off x="-6334" y="2255"/>
                <a:ext cx="406" cy="290"/>
              </a:xfrm>
              <a:custGeom>
                <a:avLst/>
                <a:gdLst>
                  <a:gd name="T0" fmla="*/ 172 w 172"/>
                  <a:gd name="T1" fmla="*/ 114 h 123"/>
                  <a:gd name="T2" fmla="*/ 105 w 172"/>
                  <a:gd name="T3" fmla="*/ 123 h 123"/>
                  <a:gd name="T4" fmla="*/ 0 w 172"/>
                  <a:gd name="T5" fmla="*/ 7 h 123"/>
                  <a:gd name="T6" fmla="*/ 47 w 172"/>
                  <a:gd name="T7" fmla="*/ 0 h 123"/>
                  <a:gd name="T8" fmla="*/ 172 w 172"/>
                  <a:gd name="T9" fmla="*/ 114 h 123"/>
                </a:gdLst>
                <a:ahLst/>
                <a:cxnLst>
                  <a:cxn ang="0">
                    <a:pos x="T0" y="T1"/>
                  </a:cxn>
                  <a:cxn ang="0">
                    <a:pos x="T2" y="T3"/>
                  </a:cxn>
                  <a:cxn ang="0">
                    <a:pos x="T4" y="T5"/>
                  </a:cxn>
                  <a:cxn ang="0">
                    <a:pos x="T6" y="T7"/>
                  </a:cxn>
                  <a:cxn ang="0">
                    <a:pos x="T8" y="T9"/>
                  </a:cxn>
                </a:cxnLst>
                <a:rect l="0" t="0" r="r" b="b"/>
                <a:pathLst>
                  <a:path w="172" h="123">
                    <a:moveTo>
                      <a:pt x="172" y="114"/>
                    </a:moveTo>
                    <a:cubicBezTo>
                      <a:pt x="154" y="117"/>
                      <a:pt x="132" y="120"/>
                      <a:pt x="105" y="123"/>
                    </a:cubicBezTo>
                    <a:cubicBezTo>
                      <a:pt x="75" y="77"/>
                      <a:pt x="39" y="38"/>
                      <a:pt x="0" y="7"/>
                    </a:cubicBezTo>
                    <a:cubicBezTo>
                      <a:pt x="19" y="5"/>
                      <a:pt x="35" y="2"/>
                      <a:pt x="47" y="0"/>
                    </a:cubicBezTo>
                    <a:cubicBezTo>
                      <a:pt x="94" y="31"/>
                      <a:pt x="136" y="69"/>
                      <a:pt x="172" y="114"/>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25" name="Freeform 58"/>
              <p:cNvSpPr/>
              <p:nvPr/>
            </p:nvSpPr>
            <p:spPr bwMode="auto">
              <a:xfrm>
                <a:off x="-6313" y="2583"/>
                <a:ext cx="392" cy="397"/>
              </a:xfrm>
              <a:custGeom>
                <a:avLst/>
                <a:gdLst>
                  <a:gd name="T0" fmla="*/ 166 w 166"/>
                  <a:gd name="T1" fmla="*/ 156 h 168"/>
                  <a:gd name="T2" fmla="*/ 52 w 166"/>
                  <a:gd name="T3" fmla="*/ 168 h 168"/>
                  <a:gd name="T4" fmla="*/ 0 w 166"/>
                  <a:gd name="T5" fmla="*/ 10 h 168"/>
                  <a:gd name="T6" fmla="*/ 96 w 166"/>
                  <a:gd name="T7" fmla="*/ 0 h 168"/>
                  <a:gd name="T8" fmla="*/ 166 w 166"/>
                  <a:gd name="T9" fmla="*/ 156 h 168"/>
                </a:gdLst>
                <a:ahLst/>
                <a:cxnLst>
                  <a:cxn ang="0">
                    <a:pos x="T0" y="T1"/>
                  </a:cxn>
                  <a:cxn ang="0">
                    <a:pos x="T2" y="T3"/>
                  </a:cxn>
                  <a:cxn ang="0">
                    <a:pos x="T4" y="T5"/>
                  </a:cxn>
                  <a:cxn ang="0">
                    <a:pos x="T6" y="T7"/>
                  </a:cxn>
                  <a:cxn ang="0">
                    <a:pos x="T8" y="T9"/>
                  </a:cxn>
                </a:cxnLst>
                <a:rect l="0" t="0" r="r" b="b"/>
                <a:pathLst>
                  <a:path w="166" h="168">
                    <a:moveTo>
                      <a:pt x="166" y="156"/>
                    </a:moveTo>
                    <a:cubicBezTo>
                      <a:pt x="133" y="160"/>
                      <a:pt x="94" y="164"/>
                      <a:pt x="52" y="168"/>
                    </a:cubicBezTo>
                    <a:cubicBezTo>
                      <a:pt x="39" y="111"/>
                      <a:pt x="21" y="58"/>
                      <a:pt x="0" y="10"/>
                    </a:cubicBezTo>
                    <a:cubicBezTo>
                      <a:pt x="35" y="7"/>
                      <a:pt x="67" y="3"/>
                      <a:pt x="96" y="0"/>
                    </a:cubicBezTo>
                    <a:cubicBezTo>
                      <a:pt x="125" y="47"/>
                      <a:pt x="148" y="99"/>
                      <a:pt x="166" y="156"/>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sp>
            <p:nvSpPr>
              <p:cNvPr id="26" name="Freeform 59"/>
              <p:cNvSpPr/>
              <p:nvPr/>
            </p:nvSpPr>
            <p:spPr bwMode="auto">
              <a:xfrm>
                <a:off x="-6063" y="2557"/>
                <a:ext cx="362" cy="390"/>
              </a:xfrm>
              <a:custGeom>
                <a:avLst/>
                <a:gdLst>
                  <a:gd name="T0" fmla="*/ 153 w 153"/>
                  <a:gd name="T1" fmla="*/ 155 h 165"/>
                  <a:gd name="T2" fmla="*/ 72 w 153"/>
                  <a:gd name="T3" fmla="*/ 165 h 165"/>
                  <a:gd name="T4" fmla="*/ 0 w 153"/>
                  <a:gd name="T5" fmla="*/ 10 h 165"/>
                  <a:gd name="T6" fmla="*/ 69 w 153"/>
                  <a:gd name="T7" fmla="*/ 0 h 165"/>
                  <a:gd name="T8" fmla="*/ 153 w 153"/>
                  <a:gd name="T9" fmla="*/ 155 h 165"/>
                </a:gdLst>
                <a:ahLst/>
                <a:cxnLst>
                  <a:cxn ang="0">
                    <a:pos x="T0" y="T1"/>
                  </a:cxn>
                  <a:cxn ang="0">
                    <a:pos x="T2" y="T3"/>
                  </a:cxn>
                  <a:cxn ang="0">
                    <a:pos x="T4" y="T5"/>
                  </a:cxn>
                  <a:cxn ang="0">
                    <a:pos x="T6" y="T7"/>
                  </a:cxn>
                  <a:cxn ang="0">
                    <a:pos x="T8" y="T9"/>
                  </a:cxn>
                </a:cxnLst>
                <a:rect l="0" t="0" r="r" b="b"/>
                <a:pathLst>
                  <a:path w="153" h="165">
                    <a:moveTo>
                      <a:pt x="153" y="155"/>
                    </a:moveTo>
                    <a:cubicBezTo>
                      <a:pt x="132" y="158"/>
                      <a:pt x="104" y="162"/>
                      <a:pt x="72" y="165"/>
                    </a:cubicBezTo>
                    <a:cubicBezTo>
                      <a:pt x="54" y="109"/>
                      <a:pt x="30" y="56"/>
                      <a:pt x="0" y="10"/>
                    </a:cubicBezTo>
                    <a:cubicBezTo>
                      <a:pt x="28" y="6"/>
                      <a:pt x="51" y="3"/>
                      <a:pt x="69" y="0"/>
                    </a:cubicBezTo>
                    <a:cubicBezTo>
                      <a:pt x="104" y="46"/>
                      <a:pt x="132" y="98"/>
                      <a:pt x="153" y="155"/>
                    </a:cubicBez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a:solidFill>
                    <a:prstClr val="black"/>
                  </a:solidFill>
                  <a:cs typeface="+mn-ea"/>
                </a:endParaRPr>
              </a:p>
            </p:txBody>
          </p:sp>
        </p:grpSp>
        <p:sp>
          <p:nvSpPr>
            <p:cNvPr id="27" name="TextBox 11"/>
            <p:cNvSpPr txBox="1">
              <a:spLocks noChangeArrowheads="1"/>
            </p:cNvSpPr>
            <p:nvPr/>
          </p:nvSpPr>
          <p:spPr bwMode="auto">
            <a:xfrm flipH="1">
              <a:off x="2521934" y="2548944"/>
              <a:ext cx="1227056" cy="72481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en-US" altLang="zh-CN" sz="5400" b="1" kern="0">
                  <a:solidFill>
                    <a:schemeClr val="accent1"/>
                  </a:solidFill>
                  <a:latin typeface="+mn-ea"/>
                  <a:ea typeface="+mn-ea"/>
                  <a:cs typeface="+mn-ea"/>
                </a:rPr>
                <a:t>A</a:t>
              </a:r>
              <a:endParaRPr lang="en-US" altLang="zh-CN" sz="5400" b="1" kern="0">
                <a:solidFill>
                  <a:schemeClr val="accent1"/>
                </a:solidFill>
                <a:latin typeface="+mn-ea"/>
                <a:ea typeface="+mn-ea"/>
                <a:cs typeface="+mn-ea"/>
              </a:endParaRPr>
            </a:p>
          </p:txBody>
        </p:sp>
        <p:sp>
          <p:nvSpPr>
            <p:cNvPr id="28" name="TextBox 11"/>
            <p:cNvSpPr txBox="1">
              <a:spLocks noChangeArrowheads="1"/>
            </p:cNvSpPr>
            <p:nvPr/>
          </p:nvSpPr>
          <p:spPr bwMode="auto">
            <a:xfrm flipH="1">
              <a:off x="5848994" y="2539419"/>
              <a:ext cx="1227056" cy="72481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en-US" altLang="zh-CN" sz="5400" b="1" kern="0">
                  <a:solidFill>
                    <a:prstClr val="white"/>
                  </a:solidFill>
                  <a:latin typeface="+mn-ea"/>
                  <a:ea typeface="+mn-ea"/>
                  <a:cs typeface="+mn-ea"/>
                </a:rPr>
                <a:t>B</a:t>
              </a:r>
              <a:endParaRPr lang="en-US" altLang="zh-CN" sz="5400" b="1" kern="0">
                <a:solidFill>
                  <a:prstClr val="white"/>
                </a:solidFill>
                <a:latin typeface="+mn-ea"/>
                <a:ea typeface="+mn-ea"/>
                <a:cs typeface="+mn-ea"/>
              </a:endParaRPr>
            </a:p>
          </p:txBody>
        </p:sp>
        <p:sp>
          <p:nvSpPr>
            <p:cNvPr id="29" name="TextBox 11"/>
            <p:cNvSpPr txBox="1">
              <a:spLocks noChangeArrowheads="1"/>
            </p:cNvSpPr>
            <p:nvPr/>
          </p:nvSpPr>
          <p:spPr bwMode="auto">
            <a:xfrm flipH="1">
              <a:off x="4104882" y="2630982"/>
              <a:ext cx="1430096" cy="350315"/>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zh-CN" altLang="en-US" b="1" kern="0">
                  <a:solidFill>
                    <a:schemeClr val="tx1">
                      <a:lumMod val="90000"/>
                      <a:lumOff val="10000"/>
                    </a:schemeClr>
                  </a:solidFill>
                  <a:latin typeface="+mn-ea"/>
                  <a:ea typeface="+mn-ea"/>
                  <a:cs typeface="+mn-ea"/>
                </a:rPr>
                <a:t>尴尬的天平</a:t>
              </a:r>
              <a:endParaRPr lang="zh-CN" altLang="en-US" b="1" kern="0">
                <a:solidFill>
                  <a:schemeClr val="tx1">
                    <a:lumMod val="90000"/>
                    <a:lumOff val="10000"/>
                  </a:schemeClr>
                </a:solidFill>
                <a:latin typeface="+mn-ea"/>
                <a:ea typeface="+mn-ea"/>
                <a:cs typeface="+mn-ea"/>
              </a:endParaRPr>
            </a:p>
          </p:txBody>
        </p:sp>
        <p:sp>
          <p:nvSpPr>
            <p:cNvPr id="30" name="TextBox 11"/>
            <p:cNvSpPr txBox="1">
              <a:spLocks noChangeArrowheads="1"/>
            </p:cNvSpPr>
            <p:nvPr/>
          </p:nvSpPr>
          <p:spPr bwMode="auto">
            <a:xfrm flipH="1">
              <a:off x="2245782" y="900254"/>
              <a:ext cx="1822005" cy="63153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en-US" altLang="zh-CN" sz="4800" b="1" kern="0">
                  <a:solidFill>
                    <a:schemeClr val="tx1">
                      <a:lumMod val="90000"/>
                      <a:lumOff val="10000"/>
                    </a:schemeClr>
                  </a:solidFill>
                  <a:latin typeface="+mn-ea"/>
                  <a:ea typeface="+mn-ea"/>
                  <a:cs typeface="+mn-ea"/>
                </a:rPr>
                <a:t>216</a:t>
              </a:r>
              <a:r>
                <a:rPr lang="zh-CN" altLang="en-US" sz="4800" b="1" kern="0">
                  <a:solidFill>
                    <a:schemeClr val="tx1">
                      <a:lumMod val="90000"/>
                      <a:lumOff val="10000"/>
                    </a:schemeClr>
                  </a:solidFill>
                  <a:latin typeface="+mn-ea"/>
                  <a:ea typeface="+mn-ea"/>
                  <a:cs typeface="+mn-ea"/>
                </a:rPr>
                <a:t>万    </a:t>
              </a:r>
              <a:endParaRPr lang="zh-CN" altLang="en-US" sz="4800" b="1" kern="0">
                <a:solidFill>
                  <a:schemeClr val="tx1">
                    <a:lumMod val="90000"/>
                    <a:lumOff val="10000"/>
                  </a:schemeClr>
                </a:solidFill>
                <a:latin typeface="+mn-ea"/>
                <a:ea typeface="+mn-ea"/>
                <a:cs typeface="+mn-ea"/>
              </a:endParaRPr>
            </a:p>
          </p:txBody>
        </p:sp>
        <p:sp>
          <p:nvSpPr>
            <p:cNvPr id="31" name="TextBox 11"/>
            <p:cNvSpPr txBox="1">
              <a:spLocks noChangeArrowheads="1"/>
            </p:cNvSpPr>
            <p:nvPr/>
          </p:nvSpPr>
          <p:spPr bwMode="auto">
            <a:xfrm flipH="1">
              <a:off x="2245782" y="1462209"/>
              <a:ext cx="1822005" cy="350315"/>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zh-CN" altLang="en-US" b="1" kern="0">
                  <a:solidFill>
                    <a:schemeClr val="tx1">
                      <a:lumMod val="90000"/>
                      <a:lumOff val="10000"/>
                    </a:schemeClr>
                  </a:solidFill>
                  <a:latin typeface="+mn-ea"/>
                  <a:ea typeface="+mn-ea"/>
                  <a:cs typeface="+mn-ea"/>
                </a:rPr>
                <a:t>月均</a:t>
              </a:r>
              <a:r>
                <a:rPr lang="en-US" altLang="zh-CN" b="1" kern="0">
                  <a:solidFill>
                    <a:schemeClr val="tx1">
                      <a:lumMod val="90000"/>
                      <a:lumOff val="10000"/>
                    </a:schemeClr>
                  </a:solidFill>
                  <a:latin typeface="+mn-ea"/>
                  <a:ea typeface="+mn-ea"/>
                  <a:cs typeface="+mn-ea"/>
                </a:rPr>
                <a:t>6000</a:t>
              </a:r>
              <a:r>
                <a:rPr lang="zh-CN" altLang="en-US" b="1" kern="0">
                  <a:solidFill>
                    <a:schemeClr val="tx1">
                      <a:lumMod val="90000"/>
                      <a:lumOff val="10000"/>
                    </a:schemeClr>
                  </a:solidFill>
                  <a:latin typeface="+mn-ea"/>
                  <a:ea typeface="+mn-ea"/>
                  <a:cs typeface="+mn-ea"/>
                </a:rPr>
                <a:t>元    </a:t>
              </a:r>
              <a:endParaRPr lang="zh-CN" altLang="en-US" b="1" kern="0">
                <a:solidFill>
                  <a:schemeClr val="tx1">
                    <a:lumMod val="90000"/>
                    <a:lumOff val="10000"/>
                  </a:schemeClr>
                </a:solidFill>
                <a:latin typeface="+mn-ea"/>
                <a:ea typeface="+mn-ea"/>
                <a:cs typeface="+mn-ea"/>
              </a:endParaRPr>
            </a:p>
          </p:txBody>
        </p:sp>
        <p:sp>
          <p:nvSpPr>
            <p:cNvPr id="33" name="TextBox 11"/>
            <p:cNvSpPr txBox="1">
              <a:spLocks noChangeArrowheads="1"/>
            </p:cNvSpPr>
            <p:nvPr/>
          </p:nvSpPr>
          <p:spPr bwMode="auto">
            <a:xfrm flipH="1">
              <a:off x="5608958" y="900254"/>
              <a:ext cx="1822005" cy="631534"/>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en-US" altLang="zh-CN" sz="4800" b="1" kern="0">
                  <a:solidFill>
                    <a:schemeClr val="tx1">
                      <a:lumMod val="90000"/>
                      <a:lumOff val="10000"/>
                    </a:schemeClr>
                  </a:solidFill>
                  <a:latin typeface="+mn-ea"/>
                  <a:ea typeface="+mn-ea"/>
                  <a:cs typeface="+mn-ea"/>
                </a:rPr>
                <a:t>648</a:t>
              </a:r>
              <a:r>
                <a:rPr lang="zh-CN" altLang="en-US" sz="4800" b="1" kern="0">
                  <a:solidFill>
                    <a:schemeClr val="tx1">
                      <a:lumMod val="90000"/>
                      <a:lumOff val="10000"/>
                    </a:schemeClr>
                  </a:solidFill>
                  <a:latin typeface="+mn-ea"/>
                  <a:ea typeface="+mn-ea"/>
                  <a:cs typeface="+mn-ea"/>
                </a:rPr>
                <a:t>万    </a:t>
              </a:r>
              <a:endParaRPr lang="zh-CN" altLang="en-US" sz="4800" b="1" kern="0">
                <a:solidFill>
                  <a:schemeClr val="tx1">
                    <a:lumMod val="90000"/>
                    <a:lumOff val="10000"/>
                  </a:schemeClr>
                </a:solidFill>
                <a:latin typeface="+mn-ea"/>
                <a:ea typeface="+mn-ea"/>
                <a:cs typeface="+mn-ea"/>
              </a:endParaRPr>
            </a:p>
          </p:txBody>
        </p:sp>
        <p:sp>
          <p:nvSpPr>
            <p:cNvPr id="34" name="TextBox 11"/>
            <p:cNvSpPr txBox="1">
              <a:spLocks noChangeArrowheads="1"/>
            </p:cNvSpPr>
            <p:nvPr/>
          </p:nvSpPr>
          <p:spPr bwMode="auto">
            <a:xfrm flipH="1">
              <a:off x="5608958" y="1462209"/>
              <a:ext cx="1822005" cy="350315"/>
            </a:xfrm>
            <a:prstGeom prst="rect">
              <a:avLst/>
            </a:prstGeom>
            <a:noFill/>
            <a:ln>
              <a:noFill/>
            </a:ln>
            <a:effec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defRPr/>
              </a:pPr>
              <a:r>
                <a:rPr lang="zh-CN" altLang="en-US" b="1" kern="0">
                  <a:solidFill>
                    <a:schemeClr val="tx1">
                      <a:lumMod val="90000"/>
                      <a:lumOff val="10000"/>
                    </a:schemeClr>
                  </a:solidFill>
                  <a:latin typeface="+mn-ea"/>
                  <a:ea typeface="+mn-ea"/>
                  <a:cs typeface="+mn-ea"/>
                </a:rPr>
                <a:t>月均</a:t>
              </a:r>
              <a:r>
                <a:rPr lang="en-US" altLang="zh-CN" b="1" kern="0">
                  <a:solidFill>
                    <a:schemeClr val="tx1">
                      <a:lumMod val="90000"/>
                      <a:lumOff val="10000"/>
                    </a:schemeClr>
                  </a:solidFill>
                  <a:latin typeface="+mn-ea"/>
                  <a:ea typeface="+mn-ea"/>
                  <a:cs typeface="+mn-ea"/>
                </a:rPr>
                <a:t>18000</a:t>
              </a:r>
              <a:r>
                <a:rPr lang="zh-CN" altLang="en-US" b="1" kern="0">
                  <a:solidFill>
                    <a:schemeClr val="tx1">
                      <a:lumMod val="90000"/>
                      <a:lumOff val="10000"/>
                    </a:schemeClr>
                  </a:solidFill>
                  <a:latin typeface="+mn-ea"/>
                  <a:ea typeface="+mn-ea"/>
                  <a:cs typeface="+mn-ea"/>
                </a:rPr>
                <a:t>元    </a:t>
              </a:r>
              <a:endParaRPr lang="zh-CN" altLang="en-US" b="1" kern="0">
                <a:solidFill>
                  <a:schemeClr val="tx1">
                    <a:lumMod val="90000"/>
                    <a:lumOff val="10000"/>
                  </a:schemeClr>
                </a:solidFill>
                <a:latin typeface="+mn-ea"/>
                <a:ea typeface="+mn-ea"/>
                <a:cs typeface="+mn-ea"/>
              </a:endParaRPr>
            </a:p>
          </p:txBody>
        </p:sp>
        <p:cxnSp>
          <p:nvCxnSpPr>
            <p:cNvPr id="36" name="直接连接符 35"/>
            <p:cNvCxnSpPr/>
            <p:nvPr/>
          </p:nvCxnSpPr>
          <p:spPr>
            <a:xfrm flipH="1">
              <a:off x="2449719" y="1930617"/>
              <a:ext cx="1370000" cy="0"/>
            </a:xfrm>
            <a:prstGeom prst="line">
              <a:avLst/>
            </a:prstGeom>
            <a:noFill/>
            <a:ln w="6350">
              <a:solidFill>
                <a:schemeClr val="accent1"/>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flipH="1">
              <a:off x="5813046" y="1930617"/>
              <a:ext cx="1370000" cy="0"/>
            </a:xfrm>
            <a:prstGeom prst="line">
              <a:avLst/>
            </a:prstGeom>
            <a:noFill/>
            <a:ln w="6350">
              <a:solidFill>
                <a:schemeClr val="accent1"/>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grpSp>
      <p:pic>
        <p:nvPicPr>
          <p:cNvPr id="38" name="Picture 2" descr="C:\Users\zjd\Desktop\xpic10267.png"/>
          <p:cNvPicPr>
            <a:picLocks noChangeAspect="1" noChangeArrowheads="1"/>
          </p:cNvPicPr>
          <p:nvPr/>
        </p:nvPicPr>
        <p:blipFill>
          <a:blip r:embed="rId1" cstate="email"/>
          <a:stretch>
            <a:fillRect/>
          </a:stretch>
        </p:blipFill>
        <p:spPr bwMode="auto">
          <a:xfrm>
            <a:off x="-155957" y="2775077"/>
            <a:ext cx="3464373" cy="4092798"/>
          </a:xfrm>
          <a:prstGeom prst="rect">
            <a:avLst/>
          </a:prstGeom>
          <a:noFill/>
          <a:extLst>
            <a:ext uri="{909E8E84-426E-40DD-AFC4-6F175D3DCCD1}">
              <a14:hiddenFill xmlns:a14="http://schemas.microsoft.com/office/drawing/2010/main">
                <a:solidFill>
                  <a:srgbClr val="FFFFFF"/>
                </a:solidFill>
              </a14:hiddenFill>
            </a:ext>
          </a:extLst>
        </p:spPr>
      </p:pic>
      <p:sp>
        <p:nvSpPr>
          <p:cNvPr id="39" name="标题 38"/>
          <p:cNvSpPr>
            <a:spLocks noGrp="1"/>
          </p:cNvSpPr>
          <p:nvPr>
            <p:ph type="title"/>
          </p:nvPr>
        </p:nvSpPr>
        <p:spPr/>
        <p:txBody>
          <a:bodyPr/>
          <a:lstStyle/>
          <a:p>
            <a:r>
              <a:rPr lang="zh-CN" altLang="en-US">
                <a:ea typeface="+mn-ea"/>
                <a:cs typeface="+mn-ea"/>
              </a:rPr>
              <a:t>收入支出失衡了吗？</a:t>
            </a:r>
            <a:endParaRPr lang="zh-CN" altLang="en-US">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9"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0" fill="hold"/>
                                        <p:tgtEl>
                                          <p:spTgt spid="12"/>
                                        </p:tgtEl>
                                        <p:attrNameLst>
                                          <p:attrName>ppt_w</p:attrName>
                                        </p:attrNameLst>
                                      </p:cBhvr>
                                      <p:tavLst>
                                        <p:tav tm="0" fmla="#ppt_w*sin(2.5*pi*$)">
                                          <p:val>
                                            <p:fltVal val="0"/>
                                          </p:val>
                                        </p:tav>
                                        <p:tav tm="100000">
                                          <p:val>
                                            <p:fltVal val="1"/>
                                          </p:val>
                                        </p:tav>
                                      </p:tavLst>
                                    </p:anim>
                                    <p:anim calcmode="lin" valueType="num">
                                      <p:cBhvr>
                                        <p:cTn id="13"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93684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05</a:t>
            </a:r>
            <a:endParaRPr lang="zh-CN" altLang="en-US" sz="3600" b="0">
              <a:solidFill>
                <a:schemeClr val="tx2"/>
              </a:solidFill>
            </a:endParaRPr>
          </a:p>
        </p:txBody>
      </p:sp>
      <p:sp>
        <p:nvSpPr>
          <p:cNvPr id="3" name="TextBox 11"/>
          <p:cNvSpPr txBox="1"/>
          <p:nvPr/>
        </p:nvSpPr>
        <p:spPr>
          <a:xfrm>
            <a:off x="1139825" y="2454910"/>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sz="5400"/>
              <a:t>经济独立，如何实现?</a:t>
            </a:r>
            <a:endParaRPr sz="5400"/>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8039735" y="1904365"/>
            <a:ext cx="3495675" cy="2806700"/>
          </a:xfrm>
          <a:prstGeom prst="rect">
            <a:avLst/>
          </a:prstGeom>
        </p:spPr>
      </p:pic>
      <p:sp>
        <p:nvSpPr>
          <p:cNvPr id="5" name="文本框 4"/>
          <p:cNvSpPr txBox="1"/>
          <p:nvPr/>
        </p:nvSpPr>
        <p:spPr>
          <a:xfrm>
            <a:off x="838200" y="1784985"/>
            <a:ext cx="7082790" cy="3415030"/>
          </a:xfrm>
          <a:prstGeom prst="rect">
            <a:avLst/>
          </a:prstGeom>
          <a:noFill/>
        </p:spPr>
        <p:txBody>
          <a:bodyPr wrap="square" rtlCol="0" anchor="t">
            <a:spAutoFit/>
          </a:bodyPr>
          <a:p>
            <a:r>
              <a:rPr lang="zh-CN" altLang="en-US" b="1"/>
              <a:t>罗伯特·清崎畅销书《富爸爸、爸爸》、《财务自由之路》。人生四个象限(见下图)</a:t>
            </a:r>
            <a:endParaRPr lang="zh-CN" altLang="en-US" b="1"/>
          </a:p>
          <a:p>
            <a:r>
              <a:rPr lang="zh-CN" altLang="en-US" b="1"/>
              <a:t>穷爸爸:</a:t>
            </a:r>
            <a:endParaRPr lang="zh-CN" altLang="en-US" b="1"/>
          </a:p>
          <a:p>
            <a:r>
              <a:rPr lang="zh-CN" altLang="en-US" b="1"/>
              <a:t>你要为钱(工资)工作。投资是有风险的</a:t>
            </a:r>
            <a:endParaRPr lang="zh-CN" altLang="en-US" b="1"/>
          </a:p>
          <a:p>
            <a:r>
              <a:rPr lang="zh-CN" altLang="en-US" b="1"/>
              <a:t>你要找份好工作。</a:t>
            </a:r>
            <a:endParaRPr lang="zh-CN" altLang="en-US" b="1"/>
          </a:p>
          <a:p>
            <a:r>
              <a:rPr lang="zh-CN" altLang="en-US" b="1"/>
              <a:t>富爸爸:</a:t>
            </a:r>
            <a:endParaRPr lang="zh-CN" altLang="en-US" b="1"/>
          </a:p>
          <a:p>
            <a:r>
              <a:rPr lang="zh-CN" altLang="en-US" b="1"/>
              <a:t>你要好好学习，你要让钱(投资)为你工</a:t>
            </a:r>
            <a:endParaRPr lang="zh-CN" altLang="en-US" b="1"/>
          </a:p>
          <a:p>
            <a:r>
              <a:rPr lang="zh-CN" altLang="en-US" b="1"/>
              <a:t>作。投资没有风险，没有投资知识才是最大的风险。</a:t>
            </a:r>
            <a:endParaRPr lang="zh-CN" altLang="en-US" b="1"/>
          </a:p>
          <a:p>
            <a:r>
              <a:rPr lang="zh-CN" altLang="en-US" b="1"/>
              <a:t>切记:要获得经济独立，你一定要拥有个人事业。</a:t>
            </a:r>
            <a:endParaRPr lang="zh-CN" altLang="en-US" b="1"/>
          </a:p>
        </p:txBody>
      </p:sp>
    </p:spTree>
  </p:cSld>
  <p:clrMapOvr>
    <a:masterClrMapping/>
  </p:clrMapOvr>
  <p:transition spd="slow" advClick="0" advTm="3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93684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06</a:t>
            </a:r>
            <a:endParaRPr lang="zh-CN" altLang="en-US" sz="3600" b="0">
              <a:solidFill>
                <a:schemeClr val="tx2"/>
              </a:solidFill>
            </a:endParaRPr>
          </a:p>
        </p:txBody>
      </p:sp>
      <p:sp>
        <p:nvSpPr>
          <p:cNvPr id="3" name="TextBox 11"/>
          <p:cNvSpPr txBox="1"/>
          <p:nvPr/>
        </p:nvSpPr>
        <p:spPr>
          <a:xfrm>
            <a:off x="1139825" y="2454910"/>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sz="5400"/>
              <a:t>个人创业的三种途径</a:t>
            </a:r>
            <a:endParaRPr sz="5400"/>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3"/>
          <p:cNvSpPr/>
          <p:nvPr/>
        </p:nvSpPr>
        <p:spPr bwMode="gray">
          <a:xfrm flipV="1">
            <a:off x="1396867" y="3593314"/>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042087" y="2342796"/>
            <a:ext cx="477950" cy="25502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383069" y="1864125"/>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9" name="文本1"/>
          <p:cNvSpPr>
            <a:spLocks noChangeArrowheads="1"/>
          </p:cNvSpPr>
          <p:nvPr/>
        </p:nvSpPr>
        <p:spPr bwMode="gray">
          <a:xfrm>
            <a:off x="5839460" y="1115695"/>
            <a:ext cx="5890260" cy="168783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梦想是深藏在人们内心中最深切的渴望，是一种强烈的需求。它能激发你潜意识中所有的潜能。每当想到它就会兴奋不已。人类所创造的所有奇迹一切触手可及的都是梦想成真的结果。</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文本2"/>
          <p:cNvSpPr>
            <a:spLocks noChangeArrowheads="1"/>
          </p:cNvSpPr>
          <p:nvPr/>
        </p:nvSpPr>
        <p:spPr bwMode="gray">
          <a:xfrm>
            <a:off x="5839460" y="3018790"/>
            <a:ext cx="5890260" cy="128968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梦想和梦幻的区别</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·梦想不能变成明确的目标就会变成梦幻</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·你从来不为你的梦想付出行动，梦想就会变成梦幻</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标题2"/>
          <p:cNvSpPr>
            <a:spLocks noChangeArrowheads="1"/>
          </p:cNvSpPr>
          <p:nvPr/>
        </p:nvSpPr>
        <p:spPr bwMode="gray">
          <a:xfrm>
            <a:off x="3693753" y="3008979"/>
            <a:ext cx="2171417" cy="1298876"/>
          </a:xfrm>
          <a:prstGeom prst="roundRect">
            <a:avLst>
              <a:gd name="adj" fmla="val 11921"/>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购买系统</a:t>
            </a:r>
            <a:endParaRPr lang="zh-CN" altLang="zh-CN" b="1" kern="0">
              <a:solidFill>
                <a:srgbClr val="F9F9F9"/>
              </a:solidFill>
              <a:latin typeface="微软雅黑" panose="020B0503020204020204" pitchFamily="34" charset="-122"/>
              <a:ea typeface="微软雅黑" panose="020B0503020204020204" pitchFamily="34" charset="-122"/>
            </a:endParaRPr>
          </a:p>
        </p:txBody>
      </p:sp>
      <p:sp>
        <p:nvSpPr>
          <p:cNvPr id="12" name="文本3"/>
          <p:cNvSpPr>
            <a:spLocks noChangeArrowheads="1"/>
          </p:cNvSpPr>
          <p:nvPr/>
        </p:nvSpPr>
        <p:spPr bwMode="ltGray">
          <a:xfrm>
            <a:off x="5865495" y="4541520"/>
            <a:ext cx="5868035" cy="128651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加盟一个系统:信息时代，数据为王，做大数据流量推广商</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3" name="标题3"/>
          <p:cNvSpPr>
            <a:spLocks noChangeArrowheads="1"/>
          </p:cNvSpPr>
          <p:nvPr/>
        </p:nvSpPr>
        <p:spPr bwMode="gray">
          <a:xfrm>
            <a:off x="3668356" y="4531743"/>
            <a:ext cx="2171417" cy="1298876"/>
          </a:xfrm>
          <a:prstGeom prst="roundRect">
            <a:avLst>
              <a:gd name="adj" fmla="val 11921"/>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加盟系统</a:t>
            </a:r>
            <a:endParaRPr lang="zh-CN" altLang="zh-CN" b="1" kern="0">
              <a:solidFill>
                <a:srgbClr val="F9F9F9"/>
              </a:solidFill>
              <a:latin typeface="微软雅黑" panose="020B0503020204020204" pitchFamily="34" charset="-122"/>
              <a:ea typeface="微软雅黑" panose="020B0503020204020204" pitchFamily="34" charset="-122"/>
            </a:endParaRPr>
          </a:p>
        </p:txBody>
      </p:sp>
      <p:grpSp>
        <p:nvGrpSpPr>
          <p:cNvPr id="14" name="圆形"/>
          <p:cNvGrpSpPr/>
          <p:nvPr/>
        </p:nvGrpSpPr>
        <p:grpSpPr>
          <a:xfrm>
            <a:off x="479315" y="2625076"/>
            <a:ext cx="1973991" cy="1934835"/>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创业</a:t>
              </a:r>
              <a:endParaRPr lang="zh-CN" altLang="en-US" sz="3200" b="1" kern="0">
                <a:solidFill>
                  <a:schemeClr val="bg1"/>
                </a:solidFill>
                <a:latin typeface="Arial" panose="020B0604020202020204" pitchFamily="34" charset="0"/>
                <a:ea typeface="微软雅黑" panose="020B0503020204020204" pitchFamily="34" charset="-122"/>
              </a:endParaRPr>
            </a:p>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途径</a:t>
              </a:r>
              <a:endParaRPr lang="zh-CN" altLang="en-US" sz="3200" b="1" kern="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a:solidFill>
                  <a:schemeClr val="bg1"/>
                </a:solidFill>
                <a:ea typeface="微软雅黑" panose="020B0503020204020204" pitchFamily="34" charset="-122"/>
              </a:endParaRPr>
            </a:p>
          </p:txBody>
        </p:sp>
      </p:grpSp>
      <p:sp>
        <p:nvSpPr>
          <p:cNvPr id="17" name="标题1"/>
          <p:cNvSpPr>
            <a:spLocks noChangeArrowheads="1"/>
          </p:cNvSpPr>
          <p:nvPr/>
        </p:nvSpPr>
        <p:spPr bwMode="gray">
          <a:xfrm>
            <a:off x="3668395" y="1504950"/>
            <a:ext cx="2197100" cy="1298575"/>
          </a:xfrm>
          <a:prstGeom prst="roundRect">
            <a:avLst>
              <a:gd name="adj" fmla="val 11921"/>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创建系统</a:t>
            </a:r>
            <a:endParaRPr lang="zh-CN" altLang="zh-CN" b="1" kern="0">
              <a:solidFill>
                <a:srgbClr val="F9F9F9"/>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b="1"/>
              <a:t>一、什么是梦想</a:t>
            </a:r>
            <a:endParaRPr lang="zh-CN" altLang="en-US" b="1"/>
          </a:p>
        </p:txBody>
      </p:sp>
      <p:sp>
        <p:nvSpPr>
          <p:cNvPr id="2" name="文本1"/>
          <p:cNvSpPr>
            <a:spLocks noChangeArrowheads="1"/>
          </p:cNvSpPr>
          <p:nvPr/>
        </p:nvSpPr>
        <p:spPr bwMode="gray">
          <a:xfrm>
            <a:off x="5840095" y="1115060"/>
            <a:ext cx="5890260" cy="168783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创建一个系统:人、财、物、进、销、存、产、举例:在美国个人创业、创建一个系统，前五年被人兼并或破产，占90%;再过五年，被人兼并或破产又占90%。风险大。</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4" name="文本2"/>
          <p:cNvSpPr>
            <a:spLocks noChangeArrowheads="1"/>
          </p:cNvSpPr>
          <p:nvPr/>
        </p:nvSpPr>
        <p:spPr bwMode="gray">
          <a:xfrm>
            <a:off x="5840095" y="3018155"/>
            <a:ext cx="5890260" cy="128968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购买一个系统:如加盟麦当劳或肯德基。</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举例:购买一家麦当劳所需投资约350万元，投资大。</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1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1" presetClass="entr" presetSubtype="0" fill="hold" grpId="1" nodeType="after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par>
                                <p:cTn id="24" presetID="50" presetClass="path" presetSubtype="0" accel="50000" decel="50000" fill="hold" grpId="0" nodeType="withEffect">
                                  <p:stCondLst>
                                    <p:cond delay="500"/>
                                  </p:stCondLst>
                                  <p:childTnLst>
                                    <p:animMotion origin="layout" path="M 3.61111E-06 8.64198E-07 L 0.00677 8.64198E-07 C 0.00902 0.05185 0.0033 0.2213 0.0033 0.31142 C 0.0033 0.40154 0.00659 0.59228 0.00642 0.54105 L 0.00225 0.00401" pathEditMode="relative" rAng="0" ptsTypes="FfaAF">
                                      <p:cBhvr>
                                        <p:cTn id="25" dur="2000" fill="hold"/>
                                        <p:tgtEl>
                                          <p:spTgt spid="17"/>
                                        </p:tgtEl>
                                        <p:attrNameLst>
                                          <p:attrName>ppt_x</p:attrName>
                                          <p:attrName>ppt_y</p:attrName>
                                        </p:attrNameLst>
                                      </p:cBhvr>
                                      <p:rCtr x="451" y="29599"/>
                                    </p:animMotion>
                                  </p:childTnLst>
                                </p:cTn>
                              </p:par>
                              <p:par>
                                <p:cTn id="26" presetID="32" presetClass="emph" presetSubtype="0" fill="hold" grpId="2" nodeType="withEffect">
                                  <p:stCondLst>
                                    <p:cond delay="500"/>
                                  </p:stCondLst>
                                  <p:childTnLst>
                                    <p:animRot by="120000">
                                      <p:cBhvr>
                                        <p:cTn id="27" dur="200" fill="hold">
                                          <p:stCondLst>
                                            <p:cond delay="0"/>
                                          </p:stCondLst>
                                        </p:cTn>
                                        <p:tgtEl>
                                          <p:spTgt spid="17"/>
                                        </p:tgtEl>
                                        <p:attrNameLst>
                                          <p:attrName>r</p:attrName>
                                        </p:attrNameLst>
                                      </p:cBhvr>
                                    </p:animRot>
                                    <p:animRot by="-240000">
                                      <p:cBhvr>
                                        <p:cTn id="28" dur="400" fill="hold">
                                          <p:stCondLst>
                                            <p:cond delay="400"/>
                                          </p:stCondLst>
                                        </p:cTn>
                                        <p:tgtEl>
                                          <p:spTgt spid="17"/>
                                        </p:tgtEl>
                                        <p:attrNameLst>
                                          <p:attrName>r</p:attrName>
                                        </p:attrNameLst>
                                      </p:cBhvr>
                                    </p:animRot>
                                    <p:animRot by="240000">
                                      <p:cBhvr>
                                        <p:cTn id="29" dur="400" fill="hold">
                                          <p:stCondLst>
                                            <p:cond delay="800"/>
                                          </p:stCondLst>
                                        </p:cTn>
                                        <p:tgtEl>
                                          <p:spTgt spid="17"/>
                                        </p:tgtEl>
                                        <p:attrNameLst>
                                          <p:attrName>r</p:attrName>
                                        </p:attrNameLst>
                                      </p:cBhvr>
                                    </p:animRot>
                                    <p:animRot by="-240000">
                                      <p:cBhvr>
                                        <p:cTn id="30" dur="400" fill="hold">
                                          <p:stCondLst>
                                            <p:cond delay="1200"/>
                                          </p:stCondLst>
                                        </p:cTn>
                                        <p:tgtEl>
                                          <p:spTgt spid="17"/>
                                        </p:tgtEl>
                                        <p:attrNameLst>
                                          <p:attrName>r</p:attrName>
                                        </p:attrNameLst>
                                      </p:cBhvr>
                                    </p:animRot>
                                    <p:animRot by="120000">
                                      <p:cBhvr>
                                        <p:cTn id="31" dur="400" fill="hold">
                                          <p:stCondLst>
                                            <p:cond delay="1600"/>
                                          </p:stCondLst>
                                        </p:cTn>
                                        <p:tgtEl>
                                          <p:spTgt spid="17"/>
                                        </p:tgtEl>
                                        <p:attrNameLst>
                                          <p:attrName>r</p:attrName>
                                        </p:attrNameLst>
                                      </p:cBhvr>
                                    </p:animRot>
                                  </p:childTnLst>
                                </p:cTn>
                              </p:par>
                              <p:par>
                                <p:cTn id="32" presetID="10" presetClass="entr" presetSubtype="0" fill="hold" grpId="0" nodeType="withEffect">
                                  <p:stCondLst>
                                    <p:cond delay="1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7" grpId="0" bldLvl="0" animBg="1"/>
      <p:bldP spid="17" grpId="1" bldLvl="0" animBg="1"/>
      <p:bldP spid="17" grpId="2" bldLvl="0" animBg="1"/>
      <p:bldP spid="2" grpId="0" bldLvl="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flipH="1">
            <a:off x="5871210" y="2439670"/>
            <a:ext cx="5414645" cy="2646045"/>
          </a:xfrm>
          <a:prstGeom prst="rect">
            <a:avLst/>
          </a:prstGeom>
          <a:ln>
            <a:noFill/>
          </a:ln>
        </p:spPr>
        <p:txBody>
          <a:bodyPr wrap="square">
            <a:spAutoFit/>
          </a:bodyPr>
          <a:lstStyle/>
          <a:p>
            <a:pPr algn="ctr"/>
            <a:r>
              <a:rPr lang="zh-CN" sz="16600" b="1">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梦想</a:t>
            </a:r>
            <a:endParaRPr lang="zh-CN" sz="16600" b="1">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3" name="PA_矩形 2"/>
          <p:cNvSpPr/>
          <p:nvPr>
            <p:custDataLst>
              <p:tags r:id="rId2"/>
            </p:custDataLst>
          </p:nvPr>
        </p:nvSpPr>
        <p:spPr>
          <a:xfrm flipH="1">
            <a:off x="4530090" y="1122680"/>
            <a:ext cx="7660005" cy="922020"/>
          </a:xfrm>
          <a:prstGeom prst="rect">
            <a:avLst/>
          </a:prstGeom>
          <a:ln>
            <a:noFill/>
          </a:ln>
        </p:spPr>
        <p:txBody>
          <a:bodyPr wrap="square">
            <a:spAutoFit/>
          </a:bodyPr>
          <a:lstStyle/>
          <a:p>
            <a:pPr algn="ct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成功八步</a:t>
            </a:r>
            <a:r>
              <a:rPr lang="en-US" alt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a:t>
            </a: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第一步</a:t>
            </a:r>
            <a:endPar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sp>
        <p:nvSpPr>
          <p:cNvPr id="4" name="PA_文本框 7"/>
          <p:cNvSpPr txBox="1"/>
          <p:nvPr>
            <p:custDataLst>
              <p:tags r:id="rId3"/>
            </p:custDataLst>
          </p:nvPr>
        </p:nvSpPr>
        <p:spPr>
          <a:xfrm>
            <a:off x="5407660" y="5137150"/>
            <a:ext cx="6324600" cy="645160"/>
          </a:xfrm>
          <a:prstGeom prst="rect">
            <a:avLst/>
          </a:prstGeom>
          <a:noFill/>
          <a:effectLst/>
        </p:spPr>
        <p:txBody>
          <a:bodyPr wrap="square" rtlCol="0">
            <a:spAutoFit/>
          </a:bodyPr>
          <a:lstStyle/>
          <a:p>
            <a:pPr algn="ctr"/>
            <a:r>
              <a:rPr lang="en-US" altLang="zh-CN" sz="3600" b="1">
                <a:solidFill>
                  <a:srgbClr val="FF6600"/>
                </a:solidFill>
                <a:effectLst/>
                <a:latin typeface="微软雅黑" panose="020B0503020204020204" pitchFamily="34" charset="-122"/>
                <a:ea typeface="微软雅黑" panose="020B0503020204020204" pitchFamily="34" charset="-122"/>
              </a:rPr>
              <a:t>impossible is nothing</a:t>
            </a:r>
            <a:endParaRPr lang="en-US" altLang="zh-CN" sz="3600" b="1">
              <a:solidFill>
                <a:srgbClr val="FF6600"/>
              </a:solidFill>
              <a:effectLst/>
              <a:latin typeface="微软雅黑" panose="020B0503020204020204" pitchFamily="34" charset="-122"/>
              <a:ea typeface="微软雅黑" panose="020B0503020204020204" pitchFamily="34" charset="-122"/>
            </a:endParaRPr>
          </a:p>
        </p:txBody>
      </p:sp>
      <p:cxnSp>
        <p:nvCxnSpPr>
          <p:cNvPr id="5" name="PA_直接连接符 4"/>
          <p:cNvCxnSpPr/>
          <p:nvPr>
            <p:custDataLst>
              <p:tags r:id="rId4"/>
            </p:custDataLst>
          </p:nvPr>
        </p:nvCxnSpPr>
        <p:spPr>
          <a:xfrm>
            <a:off x="5842504" y="5085898"/>
            <a:ext cx="547175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9694"/>
            <a:ext cx="5801145" cy="60598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1899"/>
                            </p:stCondLst>
                            <p:childTnLst>
                              <p:par>
                                <p:cTn id="19" presetID="16" presetClass="entr" presetSubtype="2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2399"/>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2899"/>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555625"/>
            <a:ext cx="10513695" cy="1040765"/>
          </a:xfrm>
        </p:spPr>
        <p:txBody>
          <a:bodyPr/>
          <a:p>
            <a:r>
              <a:rPr lang="zh-CN" altLang="en-US" sz="4800" b="1">
                <a:sym typeface="+mn-ea"/>
              </a:rPr>
              <a:t>最好的个人创业应符合七个特点</a:t>
            </a:r>
            <a:endParaRPr lang="zh-CN" altLang="en-US" sz="4800" b="1">
              <a:sym typeface="+mn-ea"/>
            </a:endParaRPr>
          </a:p>
        </p:txBody>
      </p:sp>
      <p:sp>
        <p:nvSpPr>
          <p:cNvPr id="3" name="内容占位符 2"/>
          <p:cNvSpPr>
            <a:spLocks noGrp="1"/>
          </p:cNvSpPr>
          <p:nvPr>
            <p:ph idx="1"/>
          </p:nvPr>
        </p:nvSpPr>
        <p:spPr>
          <a:xfrm>
            <a:off x="838200" y="1826260"/>
            <a:ext cx="10513695" cy="5032375"/>
          </a:xfrm>
        </p:spPr>
        <p:txBody>
          <a:bodyPr/>
          <a:p>
            <a:r>
              <a:rPr lang="zh-CN" altLang="en-US" sz="2400" b="1">
                <a:solidFill>
                  <a:schemeClr val="tx1">
                    <a:lumMod val="90000"/>
                    <a:lumOff val="10000"/>
                  </a:schemeClr>
                </a:solidFill>
              </a:rPr>
              <a:t>(1)低起步费用:你还没有雄厚的资金和对资金的掌控能力。</a:t>
            </a:r>
            <a:endParaRPr lang="zh-CN" altLang="en-US" sz="2400" b="1">
              <a:solidFill>
                <a:schemeClr val="tx1">
                  <a:lumMod val="90000"/>
                  <a:lumOff val="10000"/>
                </a:schemeClr>
              </a:solidFill>
            </a:endParaRPr>
          </a:p>
          <a:p>
            <a:r>
              <a:rPr lang="zh-CN" altLang="en-US" sz="2400" b="1">
                <a:solidFill>
                  <a:schemeClr val="tx1">
                    <a:lumMod val="90000"/>
                    <a:lumOff val="10000"/>
                  </a:schemeClr>
                </a:solidFill>
              </a:rPr>
              <a:t>(2)不需要雇用员工:你还不懂得人力资源管理</a:t>
            </a:r>
            <a:endParaRPr lang="zh-CN" altLang="en-US" sz="2400" b="1">
              <a:solidFill>
                <a:schemeClr val="tx1">
                  <a:lumMod val="90000"/>
                  <a:lumOff val="10000"/>
                </a:schemeClr>
              </a:solidFill>
            </a:endParaRPr>
          </a:p>
          <a:p>
            <a:r>
              <a:rPr lang="zh-CN" altLang="en-US" sz="2400" b="1">
                <a:solidFill>
                  <a:schemeClr val="tx1">
                    <a:lumMod val="90000"/>
                    <a:lumOff val="10000"/>
                  </a:schemeClr>
                </a:solidFill>
              </a:rPr>
              <a:t>(3)不需要中间环节:互联网时代，去中心化是未来的趋势，中间环节将退出历史舞台。</a:t>
            </a:r>
            <a:endParaRPr lang="zh-CN" altLang="en-US" sz="2400" b="1">
              <a:solidFill>
                <a:schemeClr val="tx1">
                  <a:lumMod val="90000"/>
                  <a:lumOff val="10000"/>
                </a:schemeClr>
              </a:solidFill>
            </a:endParaRPr>
          </a:p>
          <a:p>
            <a:r>
              <a:rPr lang="zh-CN" altLang="en-US" sz="2400" b="1">
                <a:solidFill>
                  <a:schemeClr val="tx1">
                    <a:lumMod val="90000"/>
                    <a:lumOff val="10000"/>
                  </a:schemeClr>
                </a:solidFill>
              </a:rPr>
              <a:t>(4)不需要大量存货:你没有雄厚的资金，没有加速物资流通的能力。</a:t>
            </a:r>
            <a:endParaRPr lang="zh-CN" altLang="en-US" sz="2400" b="1">
              <a:solidFill>
                <a:schemeClr val="tx1">
                  <a:lumMod val="90000"/>
                  <a:lumOff val="10000"/>
                </a:schemeClr>
              </a:solidFill>
            </a:endParaRPr>
          </a:p>
          <a:p>
            <a:r>
              <a:rPr lang="zh-CN" altLang="en-US" sz="2400" b="1">
                <a:solidFill>
                  <a:schemeClr val="tx1">
                    <a:lumMod val="90000"/>
                    <a:lumOff val="10000"/>
                  </a:schemeClr>
                </a:solidFill>
              </a:rPr>
              <a:t>(5)不需要复杂管理的环节:人 、财、物、进、销、存 、产，你只需要管理好人和销。21世纪是合作经营的时代， 专业花要求分工明确细致</a:t>
            </a:r>
            <a:endParaRPr lang="zh-CN" altLang="en-US" sz="2400" b="1">
              <a:solidFill>
                <a:schemeClr val="tx1">
                  <a:lumMod val="90000"/>
                  <a:lumOff val="10000"/>
                </a:schemeClr>
              </a:solidFill>
            </a:endParaRPr>
          </a:p>
          <a:p>
            <a:r>
              <a:rPr lang="zh-CN" altLang="en-US" sz="2400" b="1">
                <a:solidFill>
                  <a:schemeClr val="tx1">
                    <a:lumMod val="90000"/>
                    <a:lumOff val="10000"/>
                  </a:schemeClr>
                </a:solidFill>
              </a:rPr>
              <a:t>(6)始终有良师益友和教育系统的支持:你还没有经商的经验和能力，你需要比你更高明的人来指点你。</a:t>
            </a:r>
            <a:r>
              <a:rPr lang="en-US" altLang="zh-CN" sz="2400" b="1">
                <a:solidFill>
                  <a:schemeClr val="tx1">
                    <a:lumMod val="90000"/>
                    <a:lumOff val="10000"/>
                  </a:schemeClr>
                </a:solidFill>
              </a:rPr>
              <a:t>M</a:t>
            </a:r>
            <a:r>
              <a:rPr lang="zh-CN" altLang="en-US" sz="2400" b="1">
                <a:solidFill>
                  <a:schemeClr val="tx1">
                    <a:lumMod val="90000"/>
                    <a:lumOff val="10000"/>
                  </a:schemeClr>
                </a:solidFill>
              </a:rPr>
              <a:t>系统建立你的咨询线。</a:t>
            </a:r>
            <a:endParaRPr lang="zh-CN" altLang="en-US" sz="2400" b="1">
              <a:solidFill>
                <a:schemeClr val="tx1">
                  <a:lumMod val="90000"/>
                  <a:lumOff val="10000"/>
                </a:schemeClr>
              </a:solidFill>
            </a:endParaRPr>
          </a:p>
          <a:p>
            <a:r>
              <a:rPr lang="zh-CN" altLang="en-US" sz="2400" b="1">
                <a:solidFill>
                  <a:schemeClr val="tx1">
                    <a:lumMod val="90000"/>
                    <a:lumOff val="10000"/>
                  </a:schemeClr>
                </a:solidFill>
              </a:rPr>
              <a:t>(7)对经济危机有免疫力:产品是重复消费的，每个人和家庭都需要，你想做多大就做多大。后疫情时代，足不出户，一部手机把生意做到全球。</a:t>
            </a:r>
            <a:endParaRPr lang="zh-CN" altLang="en-US" sz="2400" b="1">
              <a:solidFill>
                <a:schemeClr val="tx1">
                  <a:lumMod val="90000"/>
                  <a:lumOff val="10000"/>
                </a:schemeClr>
              </a:solidFill>
            </a:endParaRPr>
          </a:p>
        </p:txBody>
      </p:sp>
    </p:spTree>
  </p:cSld>
  <p:clrMapOvr>
    <a:masterClrMapping/>
  </p:clrMapOvr>
  <p:transition spd="slow" advClick="0" advTm="300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4970" y="840105"/>
            <a:ext cx="11336655" cy="1325880"/>
          </a:xfrm>
        </p:spPr>
        <p:txBody>
          <a:bodyPr/>
          <a:p>
            <a:r>
              <a:rPr lang="zh-CN" altLang="en-US" sz="4000" b="1"/>
              <a:t>你的能量取决于你对困难的态度和梦想的大小</a:t>
            </a:r>
            <a:endParaRPr lang="zh-CN" altLang="en-US" sz="4000" b="1"/>
          </a:p>
        </p:txBody>
      </p:sp>
      <p:sp>
        <p:nvSpPr>
          <p:cNvPr id="1049378" name="AutoShape 7"/>
          <p:cNvSpPr/>
          <p:nvPr/>
        </p:nvSpPr>
        <p:spPr>
          <a:xfrm>
            <a:off x="1414145" y="3373755"/>
            <a:ext cx="1224009" cy="1224009"/>
          </a:xfrm>
          <a:prstGeom prst="smileyFace">
            <a:avLst>
              <a:gd name="adj" fmla="val -4653"/>
            </a:avLst>
          </a:prstGeom>
          <a:solidFill>
            <a:schemeClr val="hlink"/>
          </a:solidFill>
          <a:ln w="9525" cap="flat" cmpd="sng">
            <a:solidFill>
              <a:schemeClr val="bg1"/>
            </a:solidFill>
            <a:prstDash val="solid"/>
            <a:headEnd type="none" w="med" len="med"/>
            <a:tailEnd type="none" w="med" len="med"/>
          </a:ln>
        </p:spPr>
        <p:txBody>
          <a:bodyPr wrap="none" anchor="ctr"/>
          <a:p>
            <a:endParaRPr lang="zh-CN" altLang="en-US" b="1" dirty="0">
              <a:latin typeface="微软雅黑" panose="020B0503020204020204" pitchFamily="34" charset="-122"/>
              <a:ea typeface="微软雅黑" panose="020B0503020204020204" pitchFamily="34" charset="-122"/>
            </a:endParaRPr>
          </a:p>
        </p:txBody>
      </p:sp>
      <p:sp>
        <p:nvSpPr>
          <p:cNvPr id="1049379" name="AutoShape 9"/>
          <p:cNvSpPr/>
          <p:nvPr/>
        </p:nvSpPr>
        <p:spPr>
          <a:xfrm>
            <a:off x="6702743" y="3373755"/>
            <a:ext cx="1223962" cy="1224009"/>
          </a:xfrm>
          <a:prstGeom prst="smileyFace">
            <a:avLst>
              <a:gd name="adj" fmla="val 4653"/>
            </a:avLst>
          </a:prstGeom>
          <a:solidFill>
            <a:schemeClr val="hlink"/>
          </a:solidFill>
          <a:ln w="9525" cap="flat" cmpd="sng">
            <a:solidFill>
              <a:schemeClr val="bg1"/>
            </a:solidFill>
            <a:prstDash val="solid"/>
            <a:headEnd type="none" w="med" len="med"/>
            <a:tailEnd type="none" w="med" len="med"/>
          </a:ln>
        </p:spPr>
        <p:txBody>
          <a:bodyPr wrap="none" anchor="ctr"/>
          <a:p>
            <a:endParaRPr lang="zh-CN" altLang="en-US" b="1" dirty="0">
              <a:latin typeface="微软雅黑" panose="020B0503020204020204" pitchFamily="34" charset="-122"/>
              <a:ea typeface="微软雅黑" panose="020B0503020204020204" pitchFamily="34" charset="-122"/>
            </a:endParaRPr>
          </a:p>
        </p:txBody>
      </p:sp>
      <p:sp>
        <p:nvSpPr>
          <p:cNvPr id="1049380" name="Oval 10"/>
          <p:cNvSpPr/>
          <p:nvPr/>
        </p:nvSpPr>
        <p:spPr>
          <a:xfrm>
            <a:off x="3241040" y="2881630"/>
            <a:ext cx="1223010" cy="2796540"/>
          </a:xfrm>
          <a:prstGeom prst="ellipse">
            <a:avLst/>
          </a:prstGeom>
          <a:solidFill>
            <a:srgbClr val="0070C0"/>
          </a:solidFill>
          <a:ln w="9525" cap="flat" cmpd="sng">
            <a:noFill/>
            <a:prstDash val="solid"/>
            <a:headEnd type="none" w="med" len="med"/>
            <a:tailEnd type="none" w="med" len="med"/>
          </a:ln>
        </p:spPr>
        <p:txBody>
          <a:bodyPr wrap="none" anchor="ctr"/>
          <a:p>
            <a:pPr algn="ctr"/>
            <a:r>
              <a:rPr lang="zh-CN" altLang="en-US" sz="3200" b="1" dirty="0">
                <a:solidFill>
                  <a:schemeClr val="bg1"/>
                </a:solidFill>
                <a:latin typeface="微软雅黑" panose="020B0503020204020204" pitchFamily="34" charset="-122"/>
                <a:ea typeface="微软雅黑" panose="020B0503020204020204" pitchFamily="34" charset="-122"/>
              </a:rPr>
              <a:t>困</a:t>
            </a: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rPr>
              <a:t>难</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49381" name="Oval 11"/>
          <p:cNvSpPr/>
          <p:nvPr/>
        </p:nvSpPr>
        <p:spPr>
          <a:xfrm>
            <a:off x="4892040" y="3446780"/>
            <a:ext cx="804545" cy="1612900"/>
          </a:xfrm>
          <a:prstGeom prst="ellipse">
            <a:avLst/>
          </a:prstGeom>
          <a:solidFill>
            <a:srgbClr val="0070C0"/>
          </a:solidFill>
          <a:ln w="9525" cap="flat" cmpd="sng">
            <a:noFill/>
            <a:prstDash val="solid"/>
            <a:headEnd type="none" w="med" len="med"/>
            <a:tailEnd type="none" w="med" len="med"/>
          </a:ln>
        </p:spPr>
        <p:txBody>
          <a:bodyPr wrap="none" anchor="ctr"/>
          <a:p>
            <a:pPr algn="ctr"/>
            <a:r>
              <a:rPr lang="zh-CN" altLang="en-US" b="1" dirty="0">
                <a:solidFill>
                  <a:schemeClr val="bg1"/>
                </a:solidFill>
                <a:latin typeface="微软雅黑" panose="020B0503020204020204" pitchFamily="34" charset="-122"/>
                <a:ea typeface="微软雅黑" panose="020B0503020204020204" pitchFamily="34" charset="-122"/>
              </a:rPr>
              <a:t>梦</a:t>
            </a:r>
            <a:endParaRPr lang="zh-CN" altLang="en-US" b="1" dirty="0">
              <a:solidFill>
                <a:schemeClr val="bg1"/>
              </a:solidFill>
              <a:latin typeface="微软雅黑" panose="020B0503020204020204" pitchFamily="34" charset="-122"/>
              <a:ea typeface="微软雅黑" panose="020B0503020204020204" pitchFamily="34" charset="-122"/>
            </a:endParaRPr>
          </a:p>
          <a:p>
            <a:pPr algn="ctr"/>
            <a:endParaRPr lang="zh-CN" altLang="en-US"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想</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49382" name="Oval 12"/>
          <p:cNvSpPr/>
          <p:nvPr/>
        </p:nvSpPr>
        <p:spPr>
          <a:xfrm>
            <a:off x="8429943" y="3446780"/>
            <a:ext cx="802806" cy="1612812"/>
          </a:xfrm>
          <a:prstGeom prst="ellipse">
            <a:avLst/>
          </a:prstGeom>
          <a:solidFill>
            <a:srgbClr val="0070C0"/>
          </a:solidFill>
          <a:ln w="9525" cap="flat" cmpd="sng">
            <a:noFill/>
            <a:prstDash val="solid"/>
            <a:headEnd type="none" w="med" len="med"/>
            <a:tailEnd type="none" w="med" len="med"/>
          </a:ln>
        </p:spPr>
        <p:txBody>
          <a:bodyPr wrap="none" anchor="ctr"/>
          <a:p>
            <a:pPr algn="ctr"/>
            <a:r>
              <a:rPr lang="zh-CN" altLang="en-US" b="1" dirty="0">
                <a:solidFill>
                  <a:schemeClr val="bg1"/>
                </a:solidFill>
                <a:latin typeface="微软雅黑" panose="020B0503020204020204" pitchFamily="34" charset="-122"/>
                <a:ea typeface="微软雅黑" panose="020B0503020204020204" pitchFamily="34" charset="-122"/>
              </a:rPr>
              <a:t>困</a:t>
            </a:r>
            <a:endParaRPr lang="zh-CN" altLang="en-US" b="1" dirty="0">
              <a:solidFill>
                <a:schemeClr val="bg1"/>
              </a:solidFill>
              <a:latin typeface="微软雅黑" panose="020B0503020204020204" pitchFamily="34" charset="-122"/>
              <a:ea typeface="微软雅黑" panose="020B0503020204020204" pitchFamily="34" charset="-122"/>
            </a:endParaRPr>
          </a:p>
          <a:p>
            <a:pPr algn="ctr"/>
            <a:endParaRPr lang="zh-CN" altLang="en-US"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难</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49383" name="Oval 13"/>
          <p:cNvSpPr/>
          <p:nvPr/>
        </p:nvSpPr>
        <p:spPr>
          <a:xfrm>
            <a:off x="9653905" y="2881630"/>
            <a:ext cx="1224009" cy="2797221"/>
          </a:xfrm>
          <a:prstGeom prst="ellipse">
            <a:avLst/>
          </a:prstGeom>
          <a:solidFill>
            <a:srgbClr val="0070C0"/>
          </a:solidFill>
          <a:ln w="9525" cap="flat" cmpd="sng">
            <a:noFill/>
            <a:prstDash val="solid"/>
            <a:headEnd type="none" w="med" len="med"/>
            <a:tailEnd type="none" w="med" len="med"/>
          </a:ln>
        </p:spPr>
        <p:txBody>
          <a:bodyPr wrap="none" anchor="ctr"/>
          <a:p>
            <a:pPr algn="ctr"/>
            <a:r>
              <a:rPr lang="zh-CN" altLang="en-US" sz="3200" b="1" dirty="0">
                <a:solidFill>
                  <a:schemeClr val="bg1"/>
                </a:solidFill>
                <a:latin typeface="微软雅黑" panose="020B0503020204020204" pitchFamily="34" charset="-122"/>
                <a:ea typeface="微软雅黑" panose="020B0503020204020204" pitchFamily="34" charset="-122"/>
              </a:rPr>
              <a:t>梦</a:t>
            </a: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rPr>
              <a:t>想</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49384" name="Line 14"/>
          <p:cNvSpPr/>
          <p:nvPr/>
        </p:nvSpPr>
        <p:spPr>
          <a:xfrm flipV="1">
            <a:off x="2498725" y="3264535"/>
            <a:ext cx="936625" cy="287655"/>
          </a:xfrm>
          <a:prstGeom prst="line">
            <a:avLst/>
          </a:prstGeom>
          <a:ln w="38100" cap="flat" cmpd="sng">
            <a:solidFill>
              <a:schemeClr val="accent2"/>
            </a:solidFill>
            <a:prstDash val="solid"/>
            <a:headEnd type="none" w="med" len="med"/>
            <a:tailEnd type="triangle" w="med" len="med"/>
          </a:ln>
        </p:spPr>
      </p:sp>
      <p:sp>
        <p:nvSpPr>
          <p:cNvPr id="1049385" name="Line 15"/>
          <p:cNvSpPr/>
          <p:nvPr/>
        </p:nvSpPr>
        <p:spPr>
          <a:xfrm rot="660000" flipV="1">
            <a:off x="7931150" y="2881630"/>
            <a:ext cx="1986280" cy="1021715"/>
          </a:xfrm>
          <a:prstGeom prst="line">
            <a:avLst/>
          </a:prstGeom>
          <a:ln w="38100" cap="flat" cmpd="sng">
            <a:solidFill>
              <a:schemeClr val="accent2"/>
            </a:solidFill>
            <a:prstDash val="solid"/>
            <a:headEnd type="none" w="med" len="med"/>
            <a:tailEnd type="triangle" w="med" len="med"/>
          </a:ln>
        </p:spPr>
      </p:sp>
      <p:sp>
        <p:nvSpPr>
          <p:cNvPr id="1049386" name="Text Box 17"/>
          <p:cNvSpPr txBox="1"/>
          <p:nvPr/>
        </p:nvSpPr>
        <p:spPr>
          <a:xfrm>
            <a:off x="1766253" y="4839335"/>
            <a:ext cx="576262" cy="706755"/>
          </a:xfrm>
          <a:prstGeom prst="rect">
            <a:avLst/>
          </a:prstGeom>
          <a:noFill/>
          <a:ln w="9525">
            <a:noFill/>
          </a:ln>
        </p:spPr>
        <p:txBody>
          <a:bodyPr>
            <a:spAutoFit/>
          </a:bodyPr>
          <a:p>
            <a:pPr>
              <a:spcBef>
                <a:spcPct val="50000"/>
              </a:spcBef>
            </a:pPr>
            <a:r>
              <a:rPr lang="en-US" altLang="zh-CN" sz="4000" b="1" dirty="0">
                <a:solidFill>
                  <a:srgbClr val="0070C0"/>
                </a:solidFill>
                <a:latin typeface="微软雅黑" panose="020B0503020204020204" pitchFamily="34" charset="-122"/>
                <a:ea typeface="微软雅黑" panose="020B0503020204020204" pitchFamily="34" charset="-122"/>
              </a:rPr>
              <a:t>A</a:t>
            </a:r>
            <a:endParaRPr lang="en-US" altLang="zh-CN" sz="4000" b="1" dirty="0">
              <a:solidFill>
                <a:srgbClr val="0070C0"/>
              </a:solidFill>
              <a:latin typeface="微软雅黑" panose="020B0503020204020204" pitchFamily="34" charset="-122"/>
              <a:ea typeface="微软雅黑" panose="020B0503020204020204" pitchFamily="34" charset="-122"/>
            </a:endParaRPr>
          </a:p>
        </p:txBody>
      </p:sp>
      <p:sp>
        <p:nvSpPr>
          <p:cNvPr id="1049387" name="Text Box 18"/>
          <p:cNvSpPr txBox="1"/>
          <p:nvPr/>
        </p:nvSpPr>
        <p:spPr>
          <a:xfrm>
            <a:off x="7134543" y="4839335"/>
            <a:ext cx="596900" cy="706755"/>
          </a:xfrm>
          <a:prstGeom prst="rect">
            <a:avLst/>
          </a:prstGeom>
          <a:noFill/>
          <a:ln w="9525">
            <a:noFill/>
          </a:ln>
        </p:spPr>
        <p:txBody>
          <a:bodyPr>
            <a:spAutoFit/>
          </a:bodyPr>
          <a:p>
            <a:r>
              <a:rPr lang="en-US" altLang="zh-CN" sz="4000" b="1" dirty="0">
                <a:solidFill>
                  <a:srgbClr val="0070C0"/>
                </a:solidFill>
                <a:latin typeface="微软雅黑" panose="020B0503020204020204" pitchFamily="34" charset="-122"/>
                <a:ea typeface="微软雅黑" panose="020B0503020204020204" pitchFamily="34" charset="-122"/>
              </a:rPr>
              <a:t>B</a:t>
            </a:r>
            <a:endParaRPr lang="en-US" altLang="zh-CN" sz="4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57141" y="0"/>
            <a:ext cx="12287895" cy="4077866"/>
          </a:xfrm>
          <a:prstGeom prst="rect">
            <a:avLst/>
          </a:prstGeom>
          <a:ln>
            <a:noFill/>
          </a:ln>
          <a:effectLst/>
        </p:spPr>
      </p:pic>
      <p:sp>
        <p:nvSpPr>
          <p:cNvPr id="11" name="矩形 10"/>
          <p:cNvSpPr/>
          <p:nvPr/>
        </p:nvSpPr>
        <p:spPr>
          <a:xfrm>
            <a:off x="-97482" y="3944863"/>
            <a:ext cx="12287895" cy="1366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546600" y="3600450"/>
            <a:ext cx="3098800" cy="825500"/>
          </a:xfrm>
          <a:prstGeom prst="roundRect">
            <a:avLst/>
          </a:prstGeom>
          <a:gradFill flip="none" rotWithShape="1">
            <a:gsLst>
              <a:gs pos="20000">
                <a:srgbClr val="BFBFBF"/>
              </a:gs>
              <a:gs pos="80000">
                <a:srgbClr val="FFFFFF"/>
              </a:gs>
              <a:gs pos="100000">
                <a:schemeClr val="accent1">
                  <a:tint val="0"/>
                </a:schemeClr>
              </a:gs>
            </a:gsLst>
            <a:lin ang="2700000" scaled="1"/>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a:solidFill>
                  <a:schemeClr val="tx2"/>
                </a:solidFill>
                <a:latin typeface="微软雅黑" panose="020B0503020204020204" pitchFamily="34" charset="-122"/>
                <a:ea typeface="微软雅黑" panose="020B0503020204020204" pitchFamily="34" charset="-122"/>
              </a:rPr>
              <a:t>寄语</a:t>
            </a:r>
            <a:endParaRPr lang="zh-CN" altLang="en-US" sz="4400" b="1">
              <a:solidFill>
                <a:schemeClr val="tx2"/>
              </a:solidFill>
              <a:latin typeface="微软雅黑" panose="020B0503020204020204" pitchFamily="34" charset="-122"/>
              <a:ea typeface="微软雅黑" panose="020B0503020204020204" pitchFamily="34" charset="-122"/>
            </a:endParaRPr>
          </a:p>
        </p:txBody>
      </p:sp>
      <p:sp>
        <p:nvSpPr>
          <p:cNvPr id="6" name="矩形 5"/>
          <p:cNvSpPr/>
          <p:nvPr/>
        </p:nvSpPr>
        <p:spPr>
          <a:xfrm>
            <a:off x="469329" y="4542562"/>
            <a:ext cx="11253342" cy="737235"/>
          </a:xfrm>
          <a:prstGeom prst="rect">
            <a:avLst/>
          </a:prstGeom>
        </p:spPr>
        <p:txBody>
          <a:bodyPr wrap="square">
            <a:spAutoFit/>
          </a:bodyPr>
          <a:lstStyle/>
          <a:p>
            <a:pPr algn="ctr">
              <a:lnSpc>
                <a:spcPct val="150000"/>
              </a:lnSpc>
            </a:pPr>
            <a:r>
              <a:rPr lang="en-US" altLang="zh-CN" sz="2800" b="1" dirty="0">
                <a:solidFill>
                  <a:schemeClr val="tx1">
                    <a:lumMod val="90000"/>
                    <a:lumOff val="10000"/>
                  </a:schemeClr>
                </a:solidFill>
                <a:latin typeface="微软雅黑" panose="020B0503020204020204" pitchFamily="34" charset="-122"/>
                <a:ea typeface="微软雅黑" panose="020B0503020204020204" pitchFamily="34" charset="-122"/>
              </a:rPr>
              <a:t>crowd1</a:t>
            </a:r>
            <a:r>
              <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rPr>
              <a:t>是时代的产物，是互联网时代给我们最真实最现实的管道回报</a:t>
            </a:r>
            <a:endParaRPr lang="zh-CN" altLang="en-US" sz="2800" b="1"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7" name="燕尾形 6"/>
          <p:cNvSpPr/>
          <p:nvPr/>
        </p:nvSpPr>
        <p:spPr>
          <a:xfrm rot="5400000">
            <a:off x="5937250" y="6262256"/>
            <a:ext cx="317500" cy="457200"/>
          </a:xfrm>
          <a:prstGeom prst="chevron">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椭圆 7"/>
          <p:cNvSpPr/>
          <p:nvPr/>
        </p:nvSpPr>
        <p:spPr>
          <a:xfrm>
            <a:off x="6073141" y="5975154"/>
            <a:ext cx="45719" cy="45719"/>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椭圆 8"/>
          <p:cNvSpPr/>
          <p:nvPr/>
        </p:nvSpPr>
        <p:spPr>
          <a:xfrm>
            <a:off x="6034566" y="6221828"/>
            <a:ext cx="122869" cy="122869"/>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椭圆 9"/>
          <p:cNvSpPr/>
          <p:nvPr/>
        </p:nvSpPr>
        <p:spPr>
          <a:xfrm>
            <a:off x="6045362" y="6069428"/>
            <a:ext cx="101277" cy="101277"/>
          </a:xfrm>
          <a:prstGeom prst="ellips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F66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email"/>
          <a:stretch>
            <a:fillRect/>
          </a:stretch>
        </p:blipFill>
        <p:spPr>
          <a:xfrm>
            <a:off x="7414077" y="249911"/>
            <a:ext cx="4308594" cy="4418894"/>
          </a:xfrm>
          <a:prstGeom prst="rect">
            <a:avLst/>
          </a:prstGeom>
        </p:spPr>
      </p:pic>
      <p:pic>
        <p:nvPicPr>
          <p:cNvPr id="12" name="图片 11"/>
          <p:cNvPicPr>
            <a:picLocks noChangeAspect="1"/>
          </p:cNvPicPr>
          <p:nvPr/>
        </p:nvPicPr>
        <p:blipFill>
          <a:blip r:embed="rId3" cstate="email"/>
          <a:stretch>
            <a:fillRect/>
          </a:stretch>
        </p:blipFill>
        <p:spPr>
          <a:xfrm rot="17608600">
            <a:off x="2736925" y="1292457"/>
            <a:ext cx="983831" cy="4132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par>
                          <p:cTn id="16" fill="hold">
                            <p:stCondLst>
                              <p:cond delay="2000"/>
                            </p:stCondLst>
                            <p:childTnLst>
                              <p:par>
                                <p:cTn id="17" presetID="23" presetClass="entr" presetSubtype="3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6*min(max(#ppt_w*#ppt_h,.3),1)-7.4)/-.7*#ppt_w"/>
                                          </p:val>
                                        </p:tav>
                                        <p:tav tm="100000">
                                          <p:val>
                                            <p:strVal val="#ppt_w"/>
                                          </p:val>
                                        </p:tav>
                                      </p:tavLst>
                                    </p:anim>
                                    <p:anim calcmode="lin" valueType="num">
                                      <p:cBhvr>
                                        <p:cTn id="20" dur="500" fill="hold"/>
                                        <p:tgtEl>
                                          <p:spTgt spid="5"/>
                                        </p:tgtEl>
                                        <p:attrNameLst>
                                          <p:attrName>ppt_h</p:attrName>
                                        </p:attrNameLst>
                                      </p:cBhvr>
                                      <p:tavLst>
                                        <p:tav tm="0">
                                          <p:val>
                                            <p:strVal val="(6*min(max(#ppt_w*#ppt_h,.3),1)-7.4)/-.7*#ppt_h"/>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250" fill="hold"/>
                                        <p:tgtEl>
                                          <p:spTgt spid="6"/>
                                        </p:tgtEl>
                                        <p:attrNameLst>
                                          <p:attrName>ppt_w</p:attrName>
                                        </p:attrNameLst>
                                      </p:cBhvr>
                                      <p:tavLst>
                                        <p:tav tm="0">
                                          <p:val>
                                            <p:fltVal val="0"/>
                                          </p:val>
                                        </p:tav>
                                        <p:tav tm="100000">
                                          <p:val>
                                            <p:strVal val="#ppt_w"/>
                                          </p:val>
                                        </p:tav>
                                      </p:tavLst>
                                    </p:anim>
                                    <p:anim calcmode="lin" valueType="num">
                                      <p:cBhvr>
                                        <p:cTn id="27" dur="250" fill="hold"/>
                                        <p:tgtEl>
                                          <p:spTgt spid="6"/>
                                        </p:tgtEl>
                                        <p:attrNameLst>
                                          <p:attrName>ppt_h</p:attrName>
                                        </p:attrNameLst>
                                      </p:cBhvr>
                                      <p:tavLst>
                                        <p:tav tm="0">
                                          <p:val>
                                            <p:fltVal val="0"/>
                                          </p:val>
                                        </p:tav>
                                        <p:tav tm="100000">
                                          <p:val>
                                            <p:strVal val="#ppt_h"/>
                                          </p:val>
                                        </p:tav>
                                      </p:tavLst>
                                    </p:anim>
                                    <p:animEffect transition="in" filter="fade">
                                      <p:cBhvr>
                                        <p:cTn id="28" dur="250"/>
                                        <p:tgtEl>
                                          <p:spTgt spid="6"/>
                                        </p:tgtEl>
                                      </p:cBhvr>
                                    </p:animEffec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44" presetClass="path" presetSubtype="0" accel="50000" decel="50000" fill="hold" nodeType="withEffect">
                                  <p:stCondLst>
                                    <p:cond delay="0"/>
                                  </p:stCondLst>
                                  <p:childTnLst>
                                    <p:animMotion origin="layout" path="M -3.35806E-07 1.48148E-06 L 0.23376 0.06204 C 0.28439 0.075 0.35624 0.10069 0.43212 0.13241 C 0.5179 0.16852 0.58623 0.20162 0.63374 0.22963 L 0.86021 0.36042" pathEditMode="relative" rAng="797400" ptsTypes="FffFF">
                                      <p:cBhvr>
                                        <p:cTn id="32" dur="3300" spd="-100000" fill="hold"/>
                                        <p:tgtEl>
                                          <p:spTgt spid="12"/>
                                        </p:tgtEl>
                                        <p:attrNameLst>
                                          <p:attrName>ppt_x</p:attrName>
                                          <p:attrName>ppt_y</p:attrName>
                                        </p:attrNameLst>
                                      </p:cBhvr>
                                      <p:rCtr x="43316" y="15718"/>
                                    </p:animMotion>
                                  </p:childTnLst>
                                </p:cTn>
                              </p:par>
                            </p:childTnLst>
                          </p:cTn>
                        </p:par>
                        <p:par>
                          <p:cTn id="33" fill="hold">
                            <p:stCondLst>
                              <p:cond delay="58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childTnLst>
                                </p:cTn>
                              </p:par>
                            </p:childTnLst>
                          </p:cTn>
                        </p:par>
                        <p:par>
                          <p:cTn id="37" fill="hold">
                            <p:stCondLst>
                              <p:cond delay="63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childTnLst>
                                </p:cTn>
                              </p:par>
                            </p:childTnLst>
                          </p:cTn>
                        </p:par>
                        <p:par>
                          <p:cTn id="41" fill="hold">
                            <p:stCondLst>
                              <p:cond delay="68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50"/>
                                        <p:tgtEl>
                                          <p:spTgt spid="9"/>
                                        </p:tgtEl>
                                      </p:cBhvr>
                                    </p:animEffect>
                                  </p:childTnLst>
                                </p:cTn>
                              </p:par>
                            </p:childTnLst>
                          </p:cTn>
                        </p:par>
                        <p:par>
                          <p:cTn id="45" fill="hold">
                            <p:stCondLst>
                              <p:cond delay="73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50"/>
                                        <p:tgtEl>
                                          <p:spTgt spid="7"/>
                                        </p:tgtEl>
                                      </p:cBhvr>
                                    </p:animEffect>
                                  </p:childTnLst>
                                </p:cTn>
                              </p:par>
                              <p:par>
                                <p:cTn id="49" presetID="26" presetClass="emph" presetSubtype="0" repeatCount="2000" fill="hold" grpId="1" nodeType="withEffect">
                                  <p:stCondLst>
                                    <p:cond delay="0"/>
                                  </p:stCondLst>
                                  <p:childTnLst>
                                    <p:animEffect transition="out" filter="fade">
                                      <p:cBhvr>
                                        <p:cTn id="50" dur="250" tmFilter="0, 0; .2, .5; .8, .5; 1, 0"/>
                                        <p:tgtEl>
                                          <p:spTgt spid="7"/>
                                        </p:tgtEl>
                                      </p:cBhvr>
                                    </p:animEffect>
                                    <p:animScale>
                                      <p:cBhvr>
                                        <p:cTn id="51" dur="1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p:bldP spid="7" grpId="0" animBg="1"/>
      <p:bldP spid="7" grpId="1"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5128" y="1707593"/>
            <a:ext cx="2155981" cy="12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585">
                <a:solidFill>
                  <a:schemeClr val="tx2"/>
                </a:solidFill>
                <a:sym typeface="+mn-lt"/>
              </a:rPr>
              <a:t>目录</a:t>
            </a:r>
            <a:endParaRPr lang="zh-CN" altLang="en-US" sz="7585">
              <a:solidFill>
                <a:schemeClr val="tx2"/>
              </a:solidFill>
            </a:endParaRPr>
          </a:p>
        </p:txBody>
      </p:sp>
      <p:sp>
        <p:nvSpPr>
          <p:cNvPr id="3" name="文本框 2"/>
          <p:cNvSpPr txBox="1"/>
          <p:nvPr/>
        </p:nvSpPr>
        <p:spPr>
          <a:xfrm>
            <a:off x="959988" y="2733240"/>
            <a:ext cx="2366257" cy="652145"/>
          </a:xfrm>
          <a:prstGeom prst="rect">
            <a:avLst/>
          </a:prstGeom>
          <a:noFill/>
        </p:spPr>
        <p:txBody>
          <a:bodyPr wrap="square" rtlCol="0">
            <a:spAutoFit/>
          </a:bodyPr>
          <a:lstStyle/>
          <a:p>
            <a:pPr algn="ctr">
              <a:lnSpc>
                <a:spcPct val="120000"/>
              </a:lnSpc>
            </a:pPr>
            <a:r>
              <a:rPr lang="en-US" altLang="zh-CN" sz="3035" cap="all">
                <a:solidFill>
                  <a:schemeClr val="tx2"/>
                </a:solidFill>
                <a:latin typeface="Franklin Gothic Book" panose="020B0503020102020204" pitchFamily="34" charset="0"/>
                <a:ea typeface="Cambria Math" panose="02040503050406030204" pitchFamily="18" charset="0"/>
                <a:cs typeface="+mn-ea"/>
                <a:sym typeface="+mn-lt"/>
              </a:rPr>
              <a:t>contents</a:t>
            </a:r>
            <a:endParaRPr lang="zh-CN" altLang="en-US" sz="3035" cap="all">
              <a:solidFill>
                <a:schemeClr val="tx2"/>
              </a:solidFill>
              <a:latin typeface="Franklin Gothic Book" panose="020B0503020102020204" pitchFamily="34" charset="0"/>
              <a:cs typeface="+mn-ea"/>
              <a:sym typeface="+mn-lt"/>
            </a:endParaRPr>
          </a:p>
        </p:txBody>
      </p:sp>
      <p:sp>
        <p:nvSpPr>
          <p:cNvPr id="4" name="圆角矩形 3"/>
          <p:cNvSpPr/>
          <p:nvPr/>
        </p:nvSpPr>
        <p:spPr>
          <a:xfrm>
            <a:off x="3909629" y="491314"/>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5" name="矩形 4"/>
          <p:cNvSpPr/>
          <p:nvPr/>
        </p:nvSpPr>
        <p:spPr>
          <a:xfrm>
            <a:off x="4732363" y="579527"/>
            <a:ext cx="1960880" cy="521970"/>
          </a:xfrm>
          <a:prstGeom prst="rect">
            <a:avLst/>
          </a:prstGeom>
          <a:effectLst/>
        </p:spPr>
        <p:txBody>
          <a:bodyPr wrap="non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什么是梦想</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6" name="椭圆 5"/>
          <p:cNvSpPr/>
          <p:nvPr/>
        </p:nvSpPr>
        <p:spPr>
          <a:xfrm>
            <a:off x="4114604" y="549906"/>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800" b="1">
                <a:solidFill>
                  <a:schemeClr val="bg1"/>
                </a:solidFill>
                <a:latin typeface="Impact" panose="020B0806030902050204" pitchFamily="34" charset="0"/>
                <a:cs typeface="+mn-ea"/>
              </a:rPr>
              <a:t>1</a:t>
            </a:r>
            <a:endParaRPr lang="en-US" altLang="zh-CN" sz="1800" b="1">
              <a:solidFill>
                <a:schemeClr val="bg1"/>
              </a:solidFill>
              <a:latin typeface="Impact" panose="020B0806030902050204" pitchFamily="34" charset="0"/>
              <a:cs typeface="+mn-ea"/>
            </a:endParaRPr>
          </a:p>
        </p:txBody>
      </p:sp>
      <p:sp>
        <p:nvSpPr>
          <p:cNvPr id="7" name="圆角矩形 6"/>
          <p:cNvSpPr/>
          <p:nvPr/>
        </p:nvSpPr>
        <p:spPr>
          <a:xfrm>
            <a:off x="3909629" y="1222720"/>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8" name="矩形 7"/>
          <p:cNvSpPr/>
          <p:nvPr/>
        </p:nvSpPr>
        <p:spPr>
          <a:xfrm>
            <a:off x="4732363" y="1310752"/>
            <a:ext cx="5161280" cy="521970"/>
          </a:xfrm>
          <a:prstGeom prst="rect">
            <a:avLst/>
          </a:prstGeom>
          <a:effectLst/>
        </p:spPr>
        <p:txBody>
          <a:bodyPr wrap="non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人究竟梦想什么？（八个需求）</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9" name="椭圆 8"/>
          <p:cNvSpPr/>
          <p:nvPr/>
        </p:nvSpPr>
        <p:spPr>
          <a:xfrm>
            <a:off x="4114604" y="1281131"/>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800" b="1">
                <a:solidFill>
                  <a:schemeClr val="bg1"/>
                </a:solidFill>
                <a:latin typeface="Impact" panose="020B0806030902050204" pitchFamily="34" charset="0"/>
                <a:cs typeface="+mn-ea"/>
              </a:rPr>
              <a:t>2</a:t>
            </a:r>
            <a:endParaRPr lang="en-US" altLang="zh-CN" sz="1800" b="1">
              <a:solidFill>
                <a:schemeClr val="bg1"/>
              </a:solidFill>
              <a:latin typeface="Impact" panose="020B0806030902050204" pitchFamily="34" charset="0"/>
              <a:cs typeface="+mn-ea"/>
            </a:endParaRPr>
          </a:p>
        </p:txBody>
      </p:sp>
      <p:sp>
        <p:nvSpPr>
          <p:cNvPr id="10" name="圆角矩形 9"/>
          <p:cNvSpPr/>
          <p:nvPr/>
        </p:nvSpPr>
        <p:spPr>
          <a:xfrm>
            <a:off x="3909629" y="1954126"/>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1" name="矩形 10"/>
          <p:cNvSpPr/>
          <p:nvPr/>
        </p:nvSpPr>
        <p:spPr>
          <a:xfrm>
            <a:off x="4732363" y="2041978"/>
            <a:ext cx="6228080" cy="521970"/>
          </a:xfrm>
          <a:prstGeom prst="rect">
            <a:avLst/>
          </a:prstGeom>
          <a:effectLst/>
        </p:spPr>
        <p:txBody>
          <a:bodyPr wrap="non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你究竟要什么？要多少？什么时间要？</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12" name="椭圆 11"/>
          <p:cNvSpPr/>
          <p:nvPr/>
        </p:nvSpPr>
        <p:spPr>
          <a:xfrm>
            <a:off x="4114604" y="2012355"/>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800" b="1">
                <a:solidFill>
                  <a:schemeClr val="bg1"/>
                </a:solidFill>
                <a:latin typeface="Impact" panose="020B0806030902050204" pitchFamily="34" charset="0"/>
                <a:cs typeface="+mn-ea"/>
              </a:rPr>
              <a:t>3</a:t>
            </a:r>
            <a:endParaRPr lang="en-US" altLang="zh-CN" sz="1800" b="1">
              <a:solidFill>
                <a:schemeClr val="bg1"/>
              </a:solidFill>
              <a:latin typeface="Impact" panose="020B0806030902050204" pitchFamily="34" charset="0"/>
              <a:cs typeface="+mn-ea"/>
            </a:endParaRPr>
          </a:p>
        </p:txBody>
      </p:sp>
      <p:sp>
        <p:nvSpPr>
          <p:cNvPr id="13" name="圆角矩形 12"/>
          <p:cNvSpPr/>
          <p:nvPr/>
        </p:nvSpPr>
        <p:spPr>
          <a:xfrm>
            <a:off x="3909629" y="2694420"/>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4" name="矩形 13"/>
          <p:cNvSpPr/>
          <p:nvPr/>
        </p:nvSpPr>
        <p:spPr>
          <a:xfrm>
            <a:off x="4732363" y="2782230"/>
            <a:ext cx="3738880" cy="521970"/>
          </a:xfrm>
          <a:prstGeom prst="rect">
            <a:avLst/>
          </a:prstGeom>
          <a:effectLst/>
        </p:spPr>
        <p:txBody>
          <a:bodyPr wrap="non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经济独立意味着什么？</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15" name="椭圆 14"/>
          <p:cNvSpPr/>
          <p:nvPr/>
        </p:nvSpPr>
        <p:spPr>
          <a:xfrm>
            <a:off x="4114604" y="2752609"/>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800" b="1">
                <a:solidFill>
                  <a:schemeClr val="bg1"/>
                </a:solidFill>
                <a:latin typeface="Impact" panose="020B0806030902050204" pitchFamily="34" charset="0"/>
                <a:cs typeface="+mn-ea"/>
              </a:rPr>
              <a:t>4</a:t>
            </a:r>
            <a:endParaRPr lang="en-US" altLang="zh-CN" sz="1800" b="1">
              <a:solidFill>
                <a:schemeClr val="bg1"/>
              </a:solidFill>
              <a:latin typeface="Impact" panose="020B0806030902050204" pitchFamily="34" charset="0"/>
              <a:cs typeface="+mn-ea"/>
            </a:endParaRPr>
          </a:p>
        </p:txBody>
      </p:sp>
      <p:pic>
        <p:nvPicPr>
          <p:cNvPr id="16" name="图片 15"/>
          <p:cNvPicPr>
            <a:picLocks noChangeAspect="1"/>
          </p:cNvPicPr>
          <p:nvPr/>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38998" y="4263426"/>
            <a:ext cx="7631245" cy="2638626"/>
          </a:xfrm>
          <a:prstGeom prst="rect">
            <a:avLst/>
          </a:prstGeom>
        </p:spPr>
      </p:pic>
      <p:sp>
        <p:nvSpPr>
          <p:cNvPr id="17" name="圆角矩形 16"/>
          <p:cNvSpPr/>
          <p:nvPr/>
        </p:nvSpPr>
        <p:spPr>
          <a:xfrm>
            <a:off x="3938835" y="3425826"/>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p>
            <a:pPr algn="ctr"/>
            <a:endParaRPr lang="zh-CN" altLang="en-US" sz="1800" b="1">
              <a:solidFill>
                <a:schemeClr val="bg1"/>
              </a:solidFill>
            </a:endParaRPr>
          </a:p>
        </p:txBody>
      </p:sp>
      <p:sp>
        <p:nvSpPr>
          <p:cNvPr id="18" name="矩形 17"/>
          <p:cNvSpPr/>
          <p:nvPr/>
        </p:nvSpPr>
        <p:spPr>
          <a:xfrm>
            <a:off x="4761568" y="3514039"/>
            <a:ext cx="3027680" cy="521970"/>
          </a:xfrm>
          <a:prstGeom prst="rect">
            <a:avLst/>
          </a:prstGeom>
          <a:effectLst/>
        </p:spPr>
        <p:txBody>
          <a:bodyPr wrap="none">
            <a:spAutoFit/>
          </a:bodyPr>
          <a:p>
            <a:pPr>
              <a:defRPr/>
            </a:pPr>
            <a:r>
              <a:rPr lang="zh-CN" altLang="en-US" sz="2800" b="1">
                <a:solidFill>
                  <a:schemeClr val="bg1"/>
                </a:solidFill>
                <a:latin typeface="Franklin Gothic Medium" panose="020B0603020102020204" pitchFamily="34" charset="0"/>
                <a:ea typeface="微软雅黑" panose="020B0503020204020204" pitchFamily="34" charset="-122"/>
              </a:rPr>
              <a:t>经济独立如何实现</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19" name="椭圆 18"/>
          <p:cNvSpPr/>
          <p:nvPr/>
        </p:nvSpPr>
        <p:spPr>
          <a:xfrm>
            <a:off x="4143810" y="3484417"/>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800" b="1">
                <a:solidFill>
                  <a:schemeClr val="bg1"/>
                </a:solidFill>
                <a:latin typeface="Impact" panose="020B0806030902050204" pitchFamily="34" charset="0"/>
                <a:cs typeface="+mn-ea"/>
              </a:rPr>
              <a:t>5</a:t>
            </a:r>
            <a:endParaRPr lang="en-US" altLang="zh-CN" sz="1800" b="1">
              <a:solidFill>
                <a:schemeClr val="bg1"/>
              </a:solidFill>
              <a:latin typeface="Impact" panose="020B0806030902050204" pitchFamily="34" charset="0"/>
              <a:cs typeface="+mn-ea"/>
            </a:endParaRPr>
          </a:p>
        </p:txBody>
      </p:sp>
      <p:sp>
        <p:nvSpPr>
          <p:cNvPr id="20" name="圆角矩形 19"/>
          <p:cNvSpPr/>
          <p:nvPr/>
        </p:nvSpPr>
        <p:spPr>
          <a:xfrm>
            <a:off x="3938835" y="4157231"/>
            <a:ext cx="6981369" cy="584109"/>
          </a:xfrm>
          <a:prstGeom prst="roundRect">
            <a:avLst/>
          </a:prstGeom>
          <a:solidFill>
            <a:schemeClr val="bg2">
              <a:alpha val="78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p>
            <a:pPr algn="ctr"/>
            <a:endParaRPr lang="zh-CN" altLang="en-US" sz="1800" b="1">
              <a:solidFill>
                <a:schemeClr val="bg1"/>
              </a:solidFill>
            </a:endParaRPr>
          </a:p>
        </p:txBody>
      </p:sp>
      <p:sp>
        <p:nvSpPr>
          <p:cNvPr id="21" name="矩形 20"/>
          <p:cNvSpPr/>
          <p:nvPr/>
        </p:nvSpPr>
        <p:spPr>
          <a:xfrm>
            <a:off x="4761568" y="4245264"/>
            <a:ext cx="3383280" cy="521970"/>
          </a:xfrm>
          <a:prstGeom prst="rect">
            <a:avLst/>
          </a:prstGeom>
          <a:effectLst/>
        </p:spPr>
        <p:txBody>
          <a:bodyPr wrap="none">
            <a:spAutoFit/>
          </a:bodyPr>
          <a:p>
            <a:pPr>
              <a:defRPr/>
            </a:pPr>
            <a:r>
              <a:rPr lang="zh-CN" altLang="en-US" sz="2800" b="1">
                <a:solidFill>
                  <a:schemeClr val="bg1"/>
                </a:solidFill>
                <a:latin typeface="Franklin Gothic Medium" panose="020B0603020102020204" pitchFamily="34" charset="0"/>
                <a:ea typeface="微软雅黑" panose="020B0503020204020204" pitchFamily="34" charset="-122"/>
              </a:rPr>
              <a:t>个人创业的三种途径</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22" name="椭圆 21"/>
          <p:cNvSpPr/>
          <p:nvPr/>
        </p:nvSpPr>
        <p:spPr>
          <a:xfrm>
            <a:off x="4143810" y="4215642"/>
            <a:ext cx="467171" cy="467171"/>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sz="1800" b="1">
                <a:solidFill>
                  <a:schemeClr val="bg1"/>
                </a:solidFill>
                <a:latin typeface="Impact" panose="020B0806030902050204" pitchFamily="34" charset="0"/>
                <a:cs typeface="+mn-ea"/>
              </a:rPr>
              <a:t>6</a:t>
            </a:r>
            <a:endParaRPr lang="en-US" sz="1800" b="1">
              <a:solidFill>
                <a:schemeClr val="bg1"/>
              </a:solidFill>
              <a:latin typeface="Impact" panose="020B0806030902050204" pitchFamily="34" charset="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000"/>
                            </p:stCondLst>
                            <p:childTnLst>
                              <p:par>
                                <p:cTn id="28" presetID="26" presetClass="emph" presetSubtype="0" fill="hold" grpId="1" nodeType="after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4000"/>
                            </p:stCondLst>
                            <p:childTnLst>
                              <p:par>
                                <p:cTn id="46" presetID="26" presetClass="emph" presetSubtype="0" fill="hold" grpId="1" nodeType="afterEffect">
                                  <p:stCondLst>
                                    <p:cond delay="0"/>
                                  </p:stCondLst>
                                  <p:childTnLst>
                                    <p:animEffect transition="out" filter="fade">
                                      <p:cBhvr>
                                        <p:cTn id="47" dur="500" tmFilter="0, 0; .2, .5; .8, .5; 1, 0"/>
                                        <p:tgtEl>
                                          <p:spTgt spid="7"/>
                                        </p:tgtEl>
                                      </p:cBhvr>
                                    </p:animEffect>
                                    <p:animScale>
                                      <p:cBhvr>
                                        <p:cTn id="48" dur="250" autoRev="1" fill="hold"/>
                                        <p:tgtEl>
                                          <p:spTgt spid="7"/>
                                        </p:tgtEl>
                                      </p:cBhvr>
                                      <p:by x="105000" y="105000"/>
                                    </p:animScale>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childTnLst>
                          </p:cTn>
                        </p:par>
                        <p:par>
                          <p:cTn id="63" fill="hold">
                            <p:stCondLst>
                              <p:cond delay="6000"/>
                            </p:stCondLst>
                            <p:childTnLst>
                              <p:par>
                                <p:cTn id="64" presetID="26" presetClass="emph" presetSubtype="0" fill="hold" grpId="1" nodeType="after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500"/>
                                        <p:tgtEl>
                                          <p:spTgt spid="11"/>
                                        </p:tgtEl>
                                      </p:cBhvr>
                                    </p:animEffect>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Effect transition="in" filter="fade">
                                      <p:cBhvr>
                                        <p:cTn id="80" dur="500"/>
                                        <p:tgtEl>
                                          <p:spTgt spid="13"/>
                                        </p:tgtEl>
                                      </p:cBhvr>
                                    </p:animEffect>
                                  </p:childTnLst>
                                </p:cTn>
                              </p:par>
                            </p:childTnLst>
                          </p:cTn>
                        </p:par>
                        <p:par>
                          <p:cTn id="81" fill="hold">
                            <p:stCondLst>
                              <p:cond delay="8000"/>
                            </p:stCondLst>
                            <p:childTnLst>
                              <p:par>
                                <p:cTn id="82" presetID="26" presetClass="emph" presetSubtype="0" fill="hold" grpId="1" nodeType="afterEffect">
                                  <p:stCondLst>
                                    <p:cond delay="0"/>
                                  </p:stCondLst>
                                  <p:childTnLst>
                                    <p:animEffect transition="out" filter="fade">
                                      <p:cBhvr>
                                        <p:cTn id="83" dur="500" tmFilter="0, 0; .2, .5; .8, .5; 1, 0"/>
                                        <p:tgtEl>
                                          <p:spTgt spid="13"/>
                                        </p:tgtEl>
                                      </p:cBhvr>
                                    </p:animEffect>
                                    <p:animScale>
                                      <p:cBhvr>
                                        <p:cTn id="84" dur="250" autoRev="1" fill="hold"/>
                                        <p:tgtEl>
                                          <p:spTgt spid="13"/>
                                        </p:tgtEl>
                                      </p:cBhvr>
                                      <p:by x="105000" y="105000"/>
                                    </p:animScale>
                                  </p:childTnLst>
                                </p:cTn>
                              </p:par>
                            </p:childTnLst>
                          </p:cTn>
                        </p:par>
                        <p:par>
                          <p:cTn id="85" fill="hold">
                            <p:stCondLst>
                              <p:cond delay="8500"/>
                            </p:stCondLst>
                            <p:childTnLst>
                              <p:par>
                                <p:cTn id="86" presetID="22" presetClass="entr" presetSubtype="4"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500"/>
                                        <p:tgtEl>
                                          <p:spTgt spid="15"/>
                                        </p:tgtEl>
                                      </p:cBhvr>
                                    </p:animEffect>
                                  </p:childTnLst>
                                </p:cTn>
                              </p:par>
                            </p:childTnLst>
                          </p:cTn>
                        </p:par>
                        <p:par>
                          <p:cTn id="89" fill="hold">
                            <p:stCondLst>
                              <p:cond delay="9000"/>
                            </p:stCondLst>
                            <p:childTnLst>
                              <p:par>
                                <p:cTn id="90" presetID="22" presetClass="entr" presetSubtype="8"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left)">
                                      <p:cBhvr>
                                        <p:cTn id="92" dur="500"/>
                                        <p:tgtEl>
                                          <p:spTgt spid="14"/>
                                        </p:tgtEl>
                                      </p:cBhvr>
                                    </p:animEffect>
                                  </p:childTnLst>
                                </p:cTn>
                              </p:par>
                            </p:childTnLst>
                          </p:cTn>
                        </p:par>
                        <p:par>
                          <p:cTn id="93" fill="hold">
                            <p:stCondLst>
                              <p:cond delay="9500"/>
                            </p:stCondLst>
                            <p:childTnLst>
                              <p:par>
                                <p:cTn id="94" presetID="53" presetClass="entr" presetSubtype="16"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Effect transition="in" filter="fade">
                                      <p:cBhvr>
                                        <p:cTn id="98" dur="500"/>
                                        <p:tgtEl>
                                          <p:spTgt spid="17"/>
                                        </p:tgtEl>
                                      </p:cBhvr>
                                    </p:animEffect>
                                  </p:childTnLst>
                                </p:cTn>
                              </p:par>
                            </p:childTnLst>
                          </p:cTn>
                        </p:par>
                        <p:par>
                          <p:cTn id="99" fill="hold">
                            <p:stCondLst>
                              <p:cond delay="10000"/>
                            </p:stCondLst>
                            <p:childTnLst>
                              <p:par>
                                <p:cTn id="100" presetID="26" presetClass="emph" presetSubtype="0" fill="hold" grpId="1" nodeType="afterEffect">
                                  <p:stCondLst>
                                    <p:cond delay="0"/>
                                  </p:stCondLst>
                                  <p:childTnLst>
                                    <p:animEffect transition="out" filter="fade">
                                      <p:cBhvr>
                                        <p:cTn id="101" dur="500" tmFilter="0, 0; .2, .5; .8, .5; 1, 0"/>
                                        <p:tgtEl>
                                          <p:spTgt spid="17"/>
                                        </p:tgtEl>
                                      </p:cBhvr>
                                    </p:animEffect>
                                    <p:animScale>
                                      <p:cBhvr>
                                        <p:cTn id="102" dur="250" autoRev="1" fill="hold"/>
                                        <p:tgtEl>
                                          <p:spTgt spid="17"/>
                                        </p:tgtEl>
                                      </p:cBhvr>
                                      <p:by x="105000" y="105000"/>
                                    </p:animScale>
                                  </p:childTnLst>
                                </p:cTn>
                              </p:par>
                            </p:childTnLst>
                          </p:cTn>
                        </p:par>
                        <p:par>
                          <p:cTn id="103" fill="hold">
                            <p:stCondLst>
                              <p:cond delay="10500"/>
                            </p:stCondLst>
                            <p:childTnLst>
                              <p:par>
                                <p:cTn id="104" presetID="22" presetClass="entr" presetSubtype="4"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500"/>
                                        <p:tgtEl>
                                          <p:spTgt spid="19"/>
                                        </p:tgtEl>
                                      </p:cBhvr>
                                    </p:animEffect>
                                  </p:childTnLst>
                                </p:cTn>
                              </p:par>
                            </p:childTnLst>
                          </p:cTn>
                        </p:par>
                        <p:par>
                          <p:cTn id="107" fill="hold">
                            <p:stCondLst>
                              <p:cond delay="11000"/>
                            </p:stCondLst>
                            <p:childTnLst>
                              <p:par>
                                <p:cTn id="108" presetID="22" presetClass="entr" presetSubtype="8" fill="hold" grpId="0" nodeType="after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wipe(left)">
                                      <p:cBhvr>
                                        <p:cTn id="110" dur="500"/>
                                        <p:tgtEl>
                                          <p:spTgt spid="18"/>
                                        </p:tgtEl>
                                      </p:cBhvr>
                                    </p:animEffect>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0"/>
                                        </p:tgtEl>
                                        <p:attrNameLst>
                                          <p:attrName>style.visibility</p:attrName>
                                        </p:attrNameLst>
                                      </p:cBhvr>
                                      <p:to>
                                        <p:strVal val="visible"/>
                                      </p:to>
                                    </p:set>
                                    <p:anim calcmode="lin" valueType="num">
                                      <p:cBhvr>
                                        <p:cTn id="114" dur="500" fill="hold"/>
                                        <p:tgtEl>
                                          <p:spTgt spid="20"/>
                                        </p:tgtEl>
                                        <p:attrNameLst>
                                          <p:attrName>ppt_w</p:attrName>
                                        </p:attrNameLst>
                                      </p:cBhvr>
                                      <p:tavLst>
                                        <p:tav tm="0">
                                          <p:val>
                                            <p:fltVal val="0"/>
                                          </p:val>
                                        </p:tav>
                                        <p:tav tm="100000">
                                          <p:val>
                                            <p:strVal val="#ppt_w"/>
                                          </p:val>
                                        </p:tav>
                                      </p:tavLst>
                                    </p:anim>
                                    <p:anim calcmode="lin" valueType="num">
                                      <p:cBhvr>
                                        <p:cTn id="115" dur="500" fill="hold"/>
                                        <p:tgtEl>
                                          <p:spTgt spid="20"/>
                                        </p:tgtEl>
                                        <p:attrNameLst>
                                          <p:attrName>ppt_h</p:attrName>
                                        </p:attrNameLst>
                                      </p:cBhvr>
                                      <p:tavLst>
                                        <p:tav tm="0">
                                          <p:val>
                                            <p:fltVal val="0"/>
                                          </p:val>
                                        </p:tav>
                                        <p:tav tm="100000">
                                          <p:val>
                                            <p:strVal val="#ppt_h"/>
                                          </p:val>
                                        </p:tav>
                                      </p:tavLst>
                                    </p:anim>
                                    <p:animEffect transition="in" filter="fade">
                                      <p:cBhvr>
                                        <p:cTn id="116" dur="500"/>
                                        <p:tgtEl>
                                          <p:spTgt spid="20"/>
                                        </p:tgtEl>
                                      </p:cBhvr>
                                    </p:animEffect>
                                  </p:childTnLst>
                                </p:cTn>
                              </p:par>
                            </p:childTnLst>
                          </p:cTn>
                        </p:par>
                        <p:par>
                          <p:cTn id="117" fill="hold">
                            <p:stCondLst>
                              <p:cond delay="12000"/>
                            </p:stCondLst>
                            <p:childTnLst>
                              <p:par>
                                <p:cTn id="118" presetID="26" presetClass="emph" presetSubtype="0" fill="hold" grpId="1" nodeType="afterEffect">
                                  <p:stCondLst>
                                    <p:cond delay="0"/>
                                  </p:stCondLst>
                                  <p:childTnLst>
                                    <p:animEffect transition="out" filter="fade">
                                      <p:cBhvr>
                                        <p:cTn id="119" dur="500" tmFilter="0, 0; .2, .5; .8, .5; 1, 0"/>
                                        <p:tgtEl>
                                          <p:spTgt spid="20"/>
                                        </p:tgtEl>
                                      </p:cBhvr>
                                    </p:animEffect>
                                    <p:animScale>
                                      <p:cBhvr>
                                        <p:cTn id="120" dur="250" autoRev="1" fill="hold"/>
                                        <p:tgtEl>
                                          <p:spTgt spid="20"/>
                                        </p:tgtEl>
                                      </p:cBhvr>
                                      <p:by x="105000" y="105000"/>
                                    </p:animScale>
                                  </p:childTnLst>
                                </p:cTn>
                              </p:par>
                            </p:childTnLst>
                          </p:cTn>
                        </p:par>
                        <p:par>
                          <p:cTn id="121" fill="hold">
                            <p:stCondLst>
                              <p:cond delay="1250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500"/>
                                        <p:tgtEl>
                                          <p:spTgt spid="22"/>
                                        </p:tgtEl>
                                      </p:cBhvr>
                                    </p:animEffect>
                                  </p:childTnLst>
                                </p:cTn>
                              </p:par>
                            </p:childTnLst>
                          </p:cTn>
                        </p:par>
                        <p:par>
                          <p:cTn id="125" fill="hold">
                            <p:stCondLst>
                              <p:cond delay="13000"/>
                            </p:stCondLst>
                            <p:childTnLst>
                              <p:par>
                                <p:cTn id="126" presetID="22" presetClass="entr" presetSubtype="8" fill="hold" grpId="0"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wipe(left)">
                                      <p:cBhvr>
                                        <p:cTn id="1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P spid="4" grpId="1" bldLvl="0" animBg="1"/>
      <p:bldP spid="5" grpId="0" bldLvl="0" animBg="1"/>
      <p:bldP spid="6" grpId="0" bldLvl="0" animBg="1"/>
      <p:bldP spid="7" grpId="0" bldLvl="0" animBg="1"/>
      <p:bldP spid="7" grpId="1" bldLvl="0" animBg="1"/>
      <p:bldP spid="8" grpId="0" bldLvl="0" animBg="1"/>
      <p:bldP spid="9" grpId="0" bldLvl="0" animBg="1"/>
      <p:bldP spid="10" grpId="0" bldLvl="0" animBg="1"/>
      <p:bldP spid="10" grpId="1" bldLvl="0" animBg="1"/>
      <p:bldP spid="11" grpId="0" bldLvl="0" animBg="1"/>
      <p:bldP spid="12" grpId="0" bldLvl="0" animBg="1"/>
      <p:bldP spid="13" grpId="0" bldLvl="0" animBg="1"/>
      <p:bldP spid="13" grpId="1" bldLvl="0" animBg="1"/>
      <p:bldP spid="14" grpId="0" bldLvl="0" animBg="1"/>
      <p:bldP spid="15" grpId="0" bldLvl="0" animBg="1"/>
      <p:bldP spid="17" grpId="0" bldLvl="0" animBg="1"/>
      <p:bldP spid="17" grpId="1" bldLvl="0" animBg="1"/>
      <p:bldP spid="18" grpId="0" bldLvl="0" animBg="1"/>
      <p:bldP spid="19" grpId="0" bldLvl="0" animBg="1"/>
      <p:bldP spid="20" grpId="0" bldLvl="0" animBg="1"/>
      <p:bldP spid="20" grpId="1" bldLvl="0" animBg="1"/>
      <p:bldP spid="21" grpId="0" bldLvl="0" animBg="1"/>
      <p:bldP spid="2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93684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01</a:t>
            </a:r>
            <a:endParaRPr lang="zh-CN" altLang="en-US" sz="3600" b="0">
              <a:solidFill>
                <a:schemeClr val="tx2"/>
              </a:solidFill>
            </a:endParaRPr>
          </a:p>
        </p:txBody>
      </p:sp>
      <p:sp>
        <p:nvSpPr>
          <p:cNvPr id="3" name="TextBox 11"/>
          <p:cNvSpPr txBox="1"/>
          <p:nvPr/>
        </p:nvSpPr>
        <p:spPr>
          <a:xfrm>
            <a:off x="3640783" y="2454608"/>
            <a:ext cx="4967828" cy="1753235"/>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olidFill>
                  <a:schemeClr val="tx1"/>
                </a:solidFill>
                <a:latin typeface="Franklin Gothic Medium" panose="020B0603020102020204" pitchFamily="34" charset="0"/>
                <a:ea typeface="微软雅黑" panose="020B0503020204020204" pitchFamily="34" charset="-122"/>
                <a:sym typeface="+mn-ea"/>
              </a:rPr>
              <a:t>什么是梦想</a:t>
            </a:r>
            <a:endParaRPr lang="zh-CN" altLang="en-US" sz="5400" b="1">
              <a:solidFill>
                <a:schemeClr val="tx1"/>
              </a:solidFill>
              <a:latin typeface="Franklin Gothic Medium" panose="020B0603020102020204" pitchFamily="34" charset="0"/>
              <a:ea typeface="微软雅黑" panose="020B0503020204020204" pitchFamily="34" charset="-122"/>
            </a:endParaRPr>
          </a:p>
          <a:p>
            <a:endParaRPr lang="zh-CN" altLang="en-US" sz="5400" b="1">
              <a:solidFill>
                <a:schemeClr val="tx1"/>
              </a:solidFill>
              <a:latin typeface="Franklin Gothic Medium" panose="020B0603020102020204" pitchFamily="34" charset="0"/>
              <a:ea typeface="微软雅黑" panose="020B0503020204020204" pitchFamily="34" charset="-122"/>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3"/>
          <p:cNvSpPr/>
          <p:nvPr/>
        </p:nvSpPr>
        <p:spPr bwMode="gray">
          <a:xfrm flipV="1">
            <a:off x="1396867" y="3593314"/>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042087" y="2342796"/>
            <a:ext cx="477950" cy="25502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1383069" y="1864125"/>
            <a:ext cx="2145523" cy="187685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121894" tIns="60949" rIns="121894" bIns="6094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latin typeface="Calibri" panose="020F0502020204030204"/>
              <a:ea typeface="宋体" panose="02010600030101010101" pitchFamily="2" charset="-122"/>
            </a:endParaRPr>
          </a:p>
        </p:txBody>
      </p:sp>
      <p:sp>
        <p:nvSpPr>
          <p:cNvPr id="9" name="文本1"/>
          <p:cNvSpPr>
            <a:spLocks noChangeArrowheads="1"/>
          </p:cNvSpPr>
          <p:nvPr/>
        </p:nvSpPr>
        <p:spPr bwMode="gray">
          <a:xfrm>
            <a:off x="5839460" y="1115695"/>
            <a:ext cx="5890260" cy="168783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梦想是深藏在人们内心中最深切的渴望，是一种强烈的需求。它能激发你潜意识中所有的潜能。每当想到它就会兴奋不已。人类所创造的所有奇迹一切触手可及的都是梦想成真的结果。</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文本2"/>
          <p:cNvSpPr>
            <a:spLocks noChangeArrowheads="1"/>
          </p:cNvSpPr>
          <p:nvPr/>
        </p:nvSpPr>
        <p:spPr bwMode="gray">
          <a:xfrm>
            <a:off x="5839460" y="3018790"/>
            <a:ext cx="5890260" cy="128968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梦想和梦幻的区别</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·梦想不能变成明确的目标就会变成梦幻</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50000"/>
                    <a:lumOff val="50000"/>
                  </a:schemeClr>
                </a:solidFill>
                <a:latin typeface="微软雅黑" panose="020B0503020204020204" pitchFamily="34" charset="-122"/>
                <a:ea typeface="微软雅黑" panose="020B0503020204020204" pitchFamily="34" charset="-122"/>
              </a:rPr>
              <a:t>·你从来不为你的梦想付出行动，梦想就会变成梦幻</a:t>
            </a:r>
            <a:endParaRPr lang="zh-CN" altLang="en-US" sz="19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标题2"/>
          <p:cNvSpPr>
            <a:spLocks noChangeArrowheads="1"/>
          </p:cNvSpPr>
          <p:nvPr/>
        </p:nvSpPr>
        <p:spPr bwMode="gray">
          <a:xfrm>
            <a:off x="3693753" y="3008979"/>
            <a:ext cx="2171417" cy="1298876"/>
          </a:xfrm>
          <a:prstGeom prst="roundRect">
            <a:avLst>
              <a:gd name="adj" fmla="val 11921"/>
            </a:avLst>
          </a:pr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区别</a:t>
            </a:r>
            <a:endParaRPr lang="zh-CN" altLang="zh-CN" b="1" kern="0">
              <a:solidFill>
                <a:srgbClr val="F9F9F9"/>
              </a:solidFill>
              <a:latin typeface="微软雅黑" panose="020B0503020204020204" pitchFamily="34" charset="-122"/>
              <a:ea typeface="微软雅黑" panose="020B0503020204020204" pitchFamily="34" charset="-122"/>
            </a:endParaRPr>
          </a:p>
        </p:txBody>
      </p:sp>
      <p:sp>
        <p:nvSpPr>
          <p:cNvPr id="12" name="文本3"/>
          <p:cNvSpPr>
            <a:spLocks noChangeArrowheads="1"/>
          </p:cNvSpPr>
          <p:nvPr/>
        </p:nvSpPr>
        <p:spPr bwMode="ltGray">
          <a:xfrm>
            <a:off x="5865495" y="4541520"/>
            <a:ext cx="5868035" cy="128651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梦想永远占90%，技能、技巧只占10%</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梦想是激励自己，领导人和团队动势的力量源泉。</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3" name="标题3"/>
          <p:cNvSpPr>
            <a:spLocks noChangeArrowheads="1"/>
          </p:cNvSpPr>
          <p:nvPr/>
        </p:nvSpPr>
        <p:spPr bwMode="gray">
          <a:xfrm>
            <a:off x="3668356" y="4531743"/>
            <a:ext cx="2171417" cy="1298876"/>
          </a:xfrm>
          <a:prstGeom prst="roundRect">
            <a:avLst>
              <a:gd name="adj" fmla="val 11921"/>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重要性</a:t>
            </a:r>
            <a:endParaRPr lang="zh-CN" altLang="zh-CN" b="1" kern="0">
              <a:solidFill>
                <a:srgbClr val="F9F9F9"/>
              </a:solidFill>
              <a:latin typeface="微软雅黑" panose="020B0503020204020204" pitchFamily="34" charset="-122"/>
              <a:ea typeface="微软雅黑" panose="020B0503020204020204" pitchFamily="34" charset="-122"/>
            </a:endParaRPr>
          </a:p>
        </p:txBody>
      </p:sp>
      <p:grpSp>
        <p:nvGrpSpPr>
          <p:cNvPr id="14" name="圆形"/>
          <p:cNvGrpSpPr/>
          <p:nvPr/>
        </p:nvGrpSpPr>
        <p:grpSpPr>
          <a:xfrm>
            <a:off x="479315" y="2625076"/>
            <a:ext cx="1973991" cy="1934835"/>
            <a:chOff x="4828393" y="2858615"/>
            <a:chExt cx="1931237" cy="1931674"/>
          </a:xfrm>
          <a:effectLst>
            <a:outerShdw blurRad="50800" dist="38100" dir="2700000" algn="tl" rotWithShape="0">
              <a:prstClr val="black">
                <a:alpha val="40000"/>
              </a:prstClr>
            </a:outerShdw>
          </a:effectLst>
        </p:grpSpPr>
        <p:sp>
          <p:nvSpPr>
            <p:cNvPr id="15" name="Oval 19"/>
            <p:cNvSpPr>
              <a:spLocks noChangeArrowheads="1"/>
            </p:cNvSpPr>
            <p:nvPr/>
          </p:nvSpPr>
          <p:spPr bwMode="auto">
            <a:xfrm>
              <a:off x="4828393" y="2858615"/>
              <a:ext cx="1931237" cy="1931674"/>
            </a:xfrm>
            <a:prstGeom prst="ellipse">
              <a:avLst/>
            </a:prstGeom>
            <a:solidFill>
              <a:schemeClr val="accent1"/>
            </a:solidFill>
            <a:ln w="9525">
              <a:solidFill>
                <a:srgbClr val="F9F9F9"/>
              </a:solidFill>
              <a:round/>
            </a:ln>
            <a:effectLst/>
          </p:spPr>
          <p:txBody>
            <a:bodyPr anchor="ctr"/>
            <a:lstStyle/>
            <a:p>
              <a:pPr algn="ctr">
                <a:lnSpc>
                  <a:spcPct val="120000"/>
                </a:lnSpc>
                <a:defRPr/>
              </a:pPr>
              <a:r>
                <a:rPr lang="zh-CN" altLang="en-US" sz="3200" b="1" kern="0">
                  <a:solidFill>
                    <a:schemeClr val="bg1"/>
                  </a:solidFill>
                  <a:latin typeface="Arial" panose="020B0604020202020204" pitchFamily="34" charset="0"/>
                  <a:ea typeface="微软雅黑" panose="020B0503020204020204" pitchFamily="34" charset="-122"/>
                </a:rPr>
                <a:t>梦想</a:t>
              </a:r>
              <a:endParaRPr lang="zh-CN" altLang="en-US" sz="3200" b="1" kern="0">
                <a:solidFill>
                  <a:schemeClr val="bg1"/>
                </a:solidFill>
                <a:latin typeface="Arial" panose="020B0604020202020204" pitchFamily="34" charset="0"/>
                <a:ea typeface="微软雅黑" panose="020B0503020204020204" pitchFamily="34" charset="-122"/>
              </a:endParaRPr>
            </a:p>
          </p:txBody>
        </p:sp>
        <p:sp>
          <p:nvSpPr>
            <p:cNvPr id="16"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3200" b="1" kern="0">
                <a:solidFill>
                  <a:schemeClr val="bg1"/>
                </a:solidFill>
                <a:ea typeface="微软雅黑" panose="020B0503020204020204" pitchFamily="34" charset="-122"/>
              </a:endParaRPr>
            </a:p>
          </p:txBody>
        </p:sp>
      </p:grpSp>
      <p:sp>
        <p:nvSpPr>
          <p:cNvPr id="17" name="标题1"/>
          <p:cNvSpPr>
            <a:spLocks noChangeArrowheads="1"/>
          </p:cNvSpPr>
          <p:nvPr/>
        </p:nvSpPr>
        <p:spPr bwMode="gray">
          <a:xfrm>
            <a:off x="3668395" y="1504950"/>
            <a:ext cx="2197100" cy="1298575"/>
          </a:xfrm>
          <a:prstGeom prst="roundRect">
            <a:avLst>
              <a:gd name="adj" fmla="val 11921"/>
            </a:avLst>
          </a:prstGeom>
          <a:solidFill>
            <a:schemeClr val="accent3"/>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69" tIns="62183" rIns="124369" bIns="62183" anchor="ctr"/>
          <a:lstStyle/>
          <a:p>
            <a:pPr algn="ctr">
              <a:lnSpc>
                <a:spcPct val="120000"/>
              </a:lnSpc>
            </a:pPr>
            <a:r>
              <a:rPr lang="zh-CN" altLang="zh-CN" b="1" kern="0">
                <a:solidFill>
                  <a:srgbClr val="F9F9F9"/>
                </a:solidFill>
                <a:latin typeface="微软雅黑" panose="020B0503020204020204" pitchFamily="34" charset="-122"/>
                <a:ea typeface="微软雅黑" panose="020B0503020204020204" pitchFamily="34" charset="-122"/>
              </a:rPr>
              <a:t>定义</a:t>
            </a:r>
            <a:endParaRPr lang="zh-CN" altLang="zh-CN" b="1" kern="0">
              <a:solidFill>
                <a:srgbClr val="F9F9F9"/>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b="1"/>
              <a:t>一、什么是梦想</a:t>
            </a:r>
            <a:endParaRPr lang="zh-CN" altLang="en-US" b="1"/>
          </a:p>
        </p:txBody>
      </p:sp>
      <p:sp>
        <p:nvSpPr>
          <p:cNvPr id="2" name="文本1"/>
          <p:cNvSpPr>
            <a:spLocks noChangeArrowheads="1"/>
          </p:cNvSpPr>
          <p:nvPr/>
        </p:nvSpPr>
        <p:spPr bwMode="gray">
          <a:xfrm>
            <a:off x="5840095" y="1115060"/>
            <a:ext cx="5890260" cy="168783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梦想是深藏在人们内心中最深切的渴望，</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是一种强烈的需求。</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它能激发你潜意识中所有的潜能。每当想到它就会兴奋不已。人类所创造的所有奇迹一切触手可及的都是梦想成真的结果。</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4" name="文本2"/>
          <p:cNvSpPr>
            <a:spLocks noChangeArrowheads="1"/>
          </p:cNvSpPr>
          <p:nvPr/>
        </p:nvSpPr>
        <p:spPr bwMode="gray">
          <a:xfrm>
            <a:off x="5840095" y="3018155"/>
            <a:ext cx="5890260" cy="1289685"/>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121894" tIns="60949" rIns="121894"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梦想和梦幻的区别</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·梦想不能变成明确的目标就会变成梦幻</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900" b="1">
                <a:solidFill>
                  <a:schemeClr val="tx1">
                    <a:lumMod val="90000"/>
                    <a:lumOff val="10000"/>
                  </a:schemeClr>
                </a:solidFill>
                <a:latin typeface="微软雅黑" panose="020B0503020204020204" pitchFamily="34" charset="-122"/>
                <a:ea typeface="微软雅黑" panose="020B0503020204020204" pitchFamily="34" charset="-122"/>
              </a:rPr>
              <a:t>·你从来不为你的梦想付出行动，梦想就会变成梦幻</a:t>
            </a:r>
            <a:endParaRPr lang="zh-CN" altLang="en-US" sz="1900" b="1">
              <a:solidFill>
                <a:schemeClr val="tx1">
                  <a:lumMod val="90000"/>
                  <a:lumOff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1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1" presetClass="entr" presetSubtype="0" fill="hold" grpId="1" nodeType="after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par>
                                <p:cTn id="24" presetID="50" presetClass="path" presetSubtype="0" accel="50000" decel="50000" fill="hold" grpId="0" nodeType="withEffect">
                                  <p:stCondLst>
                                    <p:cond delay="500"/>
                                  </p:stCondLst>
                                  <p:childTnLst>
                                    <p:animMotion origin="layout" path="M 3.61111E-06 8.64198E-07 L 0.00677 8.64198E-07 C 0.00902 0.05185 0.0033 0.2213 0.0033 0.31142 C 0.0033 0.40154 0.00659 0.59228 0.00642 0.54105 L 0.00225 0.00401" pathEditMode="relative" rAng="0" ptsTypes="FfaAF">
                                      <p:cBhvr>
                                        <p:cTn id="25" dur="2000" fill="hold"/>
                                        <p:tgtEl>
                                          <p:spTgt spid="17"/>
                                        </p:tgtEl>
                                        <p:attrNameLst>
                                          <p:attrName>ppt_x</p:attrName>
                                          <p:attrName>ppt_y</p:attrName>
                                        </p:attrNameLst>
                                      </p:cBhvr>
                                      <p:rCtr x="451" y="29599"/>
                                    </p:animMotion>
                                  </p:childTnLst>
                                </p:cTn>
                              </p:par>
                              <p:par>
                                <p:cTn id="26" presetID="32" presetClass="emph" presetSubtype="0" fill="hold" grpId="2" nodeType="withEffect">
                                  <p:stCondLst>
                                    <p:cond delay="500"/>
                                  </p:stCondLst>
                                  <p:childTnLst>
                                    <p:animRot by="120000">
                                      <p:cBhvr>
                                        <p:cTn id="27" dur="200" fill="hold">
                                          <p:stCondLst>
                                            <p:cond delay="0"/>
                                          </p:stCondLst>
                                        </p:cTn>
                                        <p:tgtEl>
                                          <p:spTgt spid="17"/>
                                        </p:tgtEl>
                                        <p:attrNameLst>
                                          <p:attrName>r</p:attrName>
                                        </p:attrNameLst>
                                      </p:cBhvr>
                                    </p:animRot>
                                    <p:animRot by="-240000">
                                      <p:cBhvr>
                                        <p:cTn id="28" dur="400" fill="hold">
                                          <p:stCondLst>
                                            <p:cond delay="400"/>
                                          </p:stCondLst>
                                        </p:cTn>
                                        <p:tgtEl>
                                          <p:spTgt spid="17"/>
                                        </p:tgtEl>
                                        <p:attrNameLst>
                                          <p:attrName>r</p:attrName>
                                        </p:attrNameLst>
                                      </p:cBhvr>
                                    </p:animRot>
                                    <p:animRot by="240000">
                                      <p:cBhvr>
                                        <p:cTn id="29" dur="400" fill="hold">
                                          <p:stCondLst>
                                            <p:cond delay="800"/>
                                          </p:stCondLst>
                                        </p:cTn>
                                        <p:tgtEl>
                                          <p:spTgt spid="17"/>
                                        </p:tgtEl>
                                        <p:attrNameLst>
                                          <p:attrName>r</p:attrName>
                                        </p:attrNameLst>
                                      </p:cBhvr>
                                    </p:animRot>
                                    <p:animRot by="-240000">
                                      <p:cBhvr>
                                        <p:cTn id="30" dur="400" fill="hold">
                                          <p:stCondLst>
                                            <p:cond delay="1200"/>
                                          </p:stCondLst>
                                        </p:cTn>
                                        <p:tgtEl>
                                          <p:spTgt spid="17"/>
                                        </p:tgtEl>
                                        <p:attrNameLst>
                                          <p:attrName>r</p:attrName>
                                        </p:attrNameLst>
                                      </p:cBhvr>
                                    </p:animRot>
                                    <p:animRot by="120000">
                                      <p:cBhvr>
                                        <p:cTn id="31" dur="400" fill="hold">
                                          <p:stCondLst>
                                            <p:cond delay="1600"/>
                                          </p:stCondLst>
                                        </p:cTn>
                                        <p:tgtEl>
                                          <p:spTgt spid="17"/>
                                        </p:tgtEl>
                                        <p:attrNameLst>
                                          <p:attrName>r</p:attrName>
                                        </p:attrNameLst>
                                      </p:cBhvr>
                                    </p:animRot>
                                  </p:childTnLst>
                                </p:cTn>
                              </p:par>
                              <p:par>
                                <p:cTn id="32" presetID="10" presetClass="entr" presetSubtype="0" fill="hold" grpId="0" nodeType="withEffect">
                                  <p:stCondLst>
                                    <p:cond delay="1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bldLvl="0" animBg="1"/>
      <p:bldP spid="10" grpId="0" bldLvl="0" animBg="1"/>
      <p:bldP spid="11" grpId="0" animBg="1"/>
      <p:bldP spid="12" grpId="0" bldLvl="0" animBg="1"/>
      <p:bldP spid="13" grpId="0" animBg="1"/>
      <p:bldP spid="17" grpId="0" bldLvl="0" animBg="1"/>
      <p:bldP spid="17" grpId="1" bldLvl="0" animBg="1"/>
      <p:bldP spid="17" grpId="2" bldLvl="0" animBg="1"/>
      <p:bldP spid="2" grpId="0" bldLvl="0" animBg="1"/>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93684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02</a:t>
            </a:r>
            <a:endParaRPr lang="zh-CN" altLang="en-US" sz="3600" b="0">
              <a:solidFill>
                <a:schemeClr val="tx2"/>
              </a:solidFill>
            </a:endParaRPr>
          </a:p>
        </p:txBody>
      </p:sp>
      <p:sp>
        <p:nvSpPr>
          <p:cNvPr id="3" name="TextBox 11"/>
          <p:cNvSpPr txBox="1"/>
          <p:nvPr/>
        </p:nvSpPr>
        <p:spPr>
          <a:xfrm>
            <a:off x="1139825" y="2454910"/>
            <a:ext cx="10159365" cy="92202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5400">
                <a:sym typeface="+mn-ea"/>
              </a:rPr>
              <a:t>人究竟梦想什么(八个需求)</a:t>
            </a:r>
            <a:endParaRPr lang="zh-CN" altLang="en-US" sz="5400" b="1">
              <a:solidFill>
                <a:schemeClr val="tx1"/>
              </a:solidFill>
              <a:latin typeface="Franklin Gothic Medium" panose="020B0603020102020204" pitchFamily="34" charset="0"/>
              <a:ea typeface="微软雅黑" panose="020B0503020204020204" pitchFamily="34" charset="-122"/>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99965" y="1135380"/>
            <a:ext cx="5712460" cy="610870"/>
            <a:chOff x="3905886" y="1363360"/>
            <a:chExt cx="4385998" cy="729789"/>
          </a:xfrm>
        </p:grpSpPr>
        <p:sp>
          <p:nvSpPr>
            <p:cNvPr id="27"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1" name="文本框 30"/>
            <p:cNvSpPr txBox="1"/>
            <p:nvPr/>
          </p:nvSpPr>
          <p:spPr>
            <a:xfrm>
              <a:off x="4322011" y="1453256"/>
              <a:ext cx="3149219" cy="605376"/>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1、健康和对生命的维护</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 name="组合 6"/>
          <p:cNvGrpSpPr/>
          <p:nvPr/>
        </p:nvGrpSpPr>
        <p:grpSpPr>
          <a:xfrm>
            <a:off x="4799965" y="1809750"/>
            <a:ext cx="5712460" cy="610870"/>
            <a:chOff x="3905886" y="2204315"/>
            <a:chExt cx="4385998" cy="729791"/>
          </a:xfrm>
        </p:grpSpPr>
        <p:sp>
          <p:nvSpPr>
            <p:cNvPr id="28" name="任意多边形 27"/>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2" name="文本框 31"/>
            <p:cNvSpPr txBox="1"/>
            <p:nvPr/>
          </p:nvSpPr>
          <p:spPr>
            <a:xfrm>
              <a:off x="4322011" y="2272462"/>
              <a:ext cx="3149219" cy="605378"/>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2、食物</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8" name="组合 7"/>
          <p:cNvGrpSpPr/>
          <p:nvPr/>
        </p:nvGrpSpPr>
        <p:grpSpPr>
          <a:xfrm>
            <a:off x="4799965" y="2461260"/>
            <a:ext cx="5712460" cy="610870"/>
            <a:chOff x="3905886" y="3027863"/>
            <a:chExt cx="4385998" cy="729790"/>
          </a:xfrm>
        </p:grpSpPr>
        <p:sp>
          <p:nvSpPr>
            <p:cNvPr id="29" name="任意多边形 28"/>
            <p:cNvSpPr/>
            <p:nvPr/>
          </p:nvSpPr>
          <p:spPr>
            <a:xfrm>
              <a:off x="3905886" y="3027863"/>
              <a:ext cx="4385998" cy="72979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3" name="文本框 32"/>
            <p:cNvSpPr txBox="1"/>
            <p:nvPr/>
          </p:nvSpPr>
          <p:spPr>
            <a:xfrm>
              <a:off x="4322011" y="3072502"/>
              <a:ext cx="3149219" cy="605377"/>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3、睡眠</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 name="组合 8"/>
          <p:cNvGrpSpPr/>
          <p:nvPr/>
        </p:nvGrpSpPr>
        <p:grpSpPr>
          <a:xfrm>
            <a:off x="4799965" y="3136265"/>
            <a:ext cx="5712460" cy="610870"/>
            <a:chOff x="3905886" y="3868806"/>
            <a:chExt cx="4385998" cy="729789"/>
          </a:xfrm>
        </p:grpSpPr>
        <p:sp>
          <p:nvSpPr>
            <p:cNvPr id="30" name="任意多边形 29"/>
            <p:cNvSpPr/>
            <p:nvPr/>
          </p:nvSpPr>
          <p:spPr>
            <a:xfrm>
              <a:off x="3905886" y="3868806"/>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34" name="文本框 33"/>
            <p:cNvSpPr txBox="1"/>
            <p:nvPr/>
          </p:nvSpPr>
          <p:spPr>
            <a:xfrm>
              <a:off x="4322011" y="3947103"/>
              <a:ext cx="3149219" cy="605376"/>
            </a:xfrm>
            <a:prstGeom prst="rect">
              <a:avLst/>
            </a:prstGeom>
            <a:noFill/>
          </p:spPr>
          <p:txBody>
            <a:bodyPr wrap="square" rtlCol="0">
              <a:spAutoFit/>
            </a:bodyPr>
            <a:lstStyle/>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4、金钱和金钱所能买的</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2"/>
          <p:cNvGrpSpPr/>
          <p:nvPr/>
        </p:nvGrpSpPr>
        <p:grpSpPr>
          <a:xfrm>
            <a:off x="3531235" y="1815465"/>
            <a:ext cx="1423035" cy="610870"/>
            <a:chOff x="2153902" y="2204314"/>
            <a:chExt cx="1870393"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sp>
          <p:nvSpPr>
            <p:cNvPr id="35" name="文本框 34"/>
            <p:cNvSpPr txBox="1"/>
            <p:nvPr/>
          </p:nvSpPr>
          <p:spPr>
            <a:xfrm>
              <a:off x="2354958" y="2282127"/>
              <a:ext cx="1579926" cy="505999"/>
            </a:xfrm>
            <a:prstGeom prst="rect">
              <a:avLst/>
            </a:prstGeom>
            <a:noFill/>
          </p:spPr>
          <p:txBody>
            <a:bodyPr wrap="square" rtlCol="0">
              <a:spAutoFit/>
            </a:bodyPr>
            <a:lstStyle/>
            <a:p>
              <a:pPr>
                <a:lnSpc>
                  <a:spcPct val="120000"/>
                </a:lnSpc>
              </a:pPr>
              <a:r>
                <a:rPr lang="zh-CN" altLang="en-US" sz="1800" b="1">
                  <a:solidFill>
                    <a:schemeClr val="bg1"/>
                  </a:solidFill>
                  <a:latin typeface="微软雅黑" panose="020B0503020204020204" pitchFamily="34" charset="-122"/>
                  <a:ea typeface="微软雅黑" panose="020B0503020204020204" pitchFamily="34" charset="-122"/>
                  <a:cs typeface="+mn-ea"/>
                </a:rPr>
                <a:t>需求二</a:t>
              </a: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4" name="组合 3"/>
          <p:cNvGrpSpPr/>
          <p:nvPr/>
        </p:nvGrpSpPr>
        <p:grpSpPr>
          <a:xfrm>
            <a:off x="3531235" y="2400935"/>
            <a:ext cx="1423035" cy="610235"/>
            <a:chOff x="2153902" y="3027867"/>
            <a:chExt cx="1870393" cy="729791"/>
          </a:xfrm>
        </p:grpSpPr>
        <p:sp>
          <p:nvSpPr>
            <p:cNvPr id="25" name="五边形 24"/>
            <p:cNvSpPr/>
            <p:nvPr/>
          </p:nvSpPr>
          <p:spPr>
            <a:xfrm>
              <a:off x="2153902" y="3027867"/>
              <a:ext cx="1870393" cy="729791"/>
            </a:xfrm>
            <a:prstGeom prst="homePlate">
              <a:avLst>
                <a:gd name="adj" fmla="val 30537"/>
              </a:avLst>
            </a:prstGeom>
            <a:solidFill>
              <a:schemeClr val="accent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sp>
          <p:nvSpPr>
            <p:cNvPr id="36" name="文本框 35"/>
            <p:cNvSpPr txBox="1"/>
            <p:nvPr/>
          </p:nvSpPr>
          <p:spPr>
            <a:xfrm>
              <a:off x="2354958" y="3142411"/>
              <a:ext cx="1579926" cy="506525"/>
            </a:xfrm>
            <a:prstGeom prst="rect">
              <a:avLst/>
            </a:prstGeom>
            <a:noFill/>
          </p:spPr>
          <p:txBody>
            <a:bodyPr wrap="square" rtlCol="0">
              <a:spAutoFit/>
            </a:bodyPr>
            <a:lstStyle/>
            <a:p>
              <a:pPr>
                <a:lnSpc>
                  <a:spcPct val="120000"/>
                </a:lnSpc>
              </a:pPr>
              <a:r>
                <a:rPr lang="zh-CN" altLang="en-US" sz="1800" b="1">
                  <a:solidFill>
                    <a:schemeClr val="bg1"/>
                  </a:solidFill>
                  <a:latin typeface="微软雅黑" panose="020B0503020204020204" pitchFamily="34" charset="-122"/>
                  <a:ea typeface="微软雅黑" panose="020B0503020204020204" pitchFamily="34" charset="-122"/>
                  <a:cs typeface="+mn-ea"/>
                </a:rPr>
                <a:t>需求三</a:t>
              </a: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5" name="组合 4"/>
          <p:cNvGrpSpPr/>
          <p:nvPr/>
        </p:nvGrpSpPr>
        <p:grpSpPr>
          <a:xfrm>
            <a:off x="3531235" y="3143250"/>
            <a:ext cx="1423035" cy="610870"/>
            <a:chOff x="2153902" y="3868819"/>
            <a:chExt cx="1870393" cy="729791"/>
          </a:xfrm>
        </p:grpSpPr>
        <p:sp>
          <p:nvSpPr>
            <p:cNvPr id="26" name="五边形 25"/>
            <p:cNvSpPr/>
            <p:nvPr/>
          </p:nvSpPr>
          <p:spPr>
            <a:xfrm>
              <a:off x="2153902" y="3868819"/>
              <a:ext cx="1870393" cy="729791"/>
            </a:xfrm>
            <a:prstGeom prst="homePlate">
              <a:avLst>
                <a:gd name="adj" fmla="val 30537"/>
              </a:avLst>
            </a:prstGeom>
            <a:solidFill>
              <a:schemeClr val="accent3"/>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sp>
          <p:nvSpPr>
            <p:cNvPr id="37" name="文本框 36"/>
            <p:cNvSpPr txBox="1"/>
            <p:nvPr/>
          </p:nvSpPr>
          <p:spPr>
            <a:xfrm>
              <a:off x="2354958" y="3954364"/>
              <a:ext cx="1579926" cy="505999"/>
            </a:xfrm>
            <a:prstGeom prst="rect">
              <a:avLst/>
            </a:prstGeom>
            <a:noFill/>
          </p:spPr>
          <p:txBody>
            <a:bodyPr wrap="square" rtlCol="0">
              <a:spAutoFit/>
            </a:bodyPr>
            <a:lstStyle/>
            <a:p>
              <a:pPr>
                <a:lnSpc>
                  <a:spcPct val="120000"/>
                </a:lnSpc>
              </a:pPr>
              <a:r>
                <a:rPr lang="zh-CN" altLang="en-US" sz="1800" b="1">
                  <a:solidFill>
                    <a:schemeClr val="bg1"/>
                  </a:solidFill>
                  <a:latin typeface="微软雅黑" panose="020B0503020204020204" pitchFamily="34" charset="-122"/>
                  <a:ea typeface="微软雅黑" panose="020B0503020204020204" pitchFamily="34" charset="-122"/>
                  <a:cs typeface="+mn-ea"/>
                </a:rPr>
                <a:t>需求四</a:t>
              </a: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2" name="组合 1"/>
          <p:cNvGrpSpPr/>
          <p:nvPr/>
        </p:nvGrpSpPr>
        <p:grpSpPr>
          <a:xfrm>
            <a:off x="3531235" y="1143000"/>
            <a:ext cx="1423035" cy="610870"/>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a:latin typeface="微软雅黑" panose="020B0503020204020204" pitchFamily="34" charset="-122"/>
                <a:ea typeface="微软雅黑" panose="020B0503020204020204" pitchFamily="34" charset="-122"/>
                <a:cs typeface="+mn-ea"/>
              </a:endParaRPr>
            </a:p>
          </p:txBody>
        </p:sp>
        <p:sp>
          <p:nvSpPr>
            <p:cNvPr id="38" name="文本框 37"/>
            <p:cNvSpPr txBox="1"/>
            <p:nvPr/>
          </p:nvSpPr>
          <p:spPr>
            <a:xfrm>
              <a:off x="2325960" y="1452773"/>
              <a:ext cx="1579926" cy="505999"/>
            </a:xfrm>
            <a:prstGeom prst="rect">
              <a:avLst/>
            </a:prstGeom>
            <a:noFill/>
          </p:spPr>
          <p:txBody>
            <a:bodyPr wrap="square" rtlCol="0">
              <a:spAutoFit/>
            </a:bodyPr>
            <a:lstStyle/>
            <a:p>
              <a:pPr>
                <a:lnSpc>
                  <a:spcPct val="120000"/>
                </a:lnSpc>
              </a:pPr>
              <a:r>
                <a:rPr lang="zh-CN" altLang="en-US" sz="1800" b="1">
                  <a:solidFill>
                    <a:schemeClr val="bg1"/>
                  </a:solidFill>
                  <a:latin typeface="微软雅黑" panose="020B0503020204020204" pitchFamily="34" charset="-122"/>
                  <a:ea typeface="微软雅黑" panose="020B0503020204020204" pitchFamily="34" charset="-122"/>
                  <a:cs typeface="+mn-ea"/>
                </a:rPr>
                <a:t>需求一</a:t>
              </a: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20" name="组合 19"/>
          <p:cNvGrpSpPr/>
          <p:nvPr/>
        </p:nvGrpSpPr>
        <p:grpSpPr>
          <a:xfrm flipH="1">
            <a:off x="1589562" y="2034409"/>
            <a:ext cx="1588700" cy="3699723"/>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2">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10" name="标题 9"/>
          <p:cNvSpPr>
            <a:spLocks noGrp="1"/>
          </p:cNvSpPr>
          <p:nvPr>
            <p:ph type="title"/>
          </p:nvPr>
        </p:nvSpPr>
        <p:spPr/>
        <p:txBody>
          <a:bodyPr/>
          <a:lstStyle/>
          <a:p>
            <a:r>
              <a:rPr lang="zh-CN" altLang="en-US" b="1">
                <a:cs typeface="+mn-ea"/>
              </a:rPr>
              <a:t>二、人究竟梦想什么(八个需求)</a:t>
            </a:r>
            <a:endParaRPr lang="zh-CN" altLang="en-US" b="1">
              <a:cs typeface="+mn-ea"/>
            </a:endParaRPr>
          </a:p>
        </p:txBody>
      </p:sp>
      <p:grpSp>
        <p:nvGrpSpPr>
          <p:cNvPr id="11" name="组合 10"/>
          <p:cNvGrpSpPr/>
          <p:nvPr/>
        </p:nvGrpSpPr>
        <p:grpSpPr>
          <a:xfrm>
            <a:off x="4783455" y="3773805"/>
            <a:ext cx="5712460" cy="610870"/>
            <a:chOff x="3905886" y="1363360"/>
            <a:chExt cx="4385998" cy="729789"/>
          </a:xfrm>
        </p:grpSpPr>
        <p:sp>
          <p:nvSpPr>
            <p:cNvPr id="12" name="任意多边形 11"/>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13" name="文本框 12"/>
            <p:cNvSpPr txBox="1"/>
            <p:nvPr/>
          </p:nvSpPr>
          <p:spPr>
            <a:xfrm>
              <a:off x="4322011" y="1453256"/>
              <a:ext cx="3149219" cy="605376"/>
            </a:xfrm>
            <a:prstGeom prst="rect">
              <a:avLst/>
            </a:prstGeom>
            <a:noFill/>
          </p:spPr>
          <p:txBody>
            <a:bodyPr wrap="square" rtlCol="0">
              <a:spAutoFit/>
            </a:bodyPr>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5、未来生活的保障</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4" name="组合 13"/>
          <p:cNvGrpSpPr/>
          <p:nvPr/>
        </p:nvGrpSpPr>
        <p:grpSpPr>
          <a:xfrm>
            <a:off x="4783455" y="4448175"/>
            <a:ext cx="5712460" cy="610870"/>
            <a:chOff x="3905886" y="2204315"/>
            <a:chExt cx="4385998" cy="729791"/>
          </a:xfrm>
        </p:grpSpPr>
        <p:sp>
          <p:nvSpPr>
            <p:cNvPr id="15" name="任意多边形 14"/>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16" name="文本框 15"/>
            <p:cNvSpPr txBox="1"/>
            <p:nvPr/>
          </p:nvSpPr>
          <p:spPr>
            <a:xfrm>
              <a:off x="4322011" y="2272462"/>
              <a:ext cx="3149219" cy="605378"/>
            </a:xfrm>
            <a:prstGeom prst="rect">
              <a:avLst/>
            </a:prstGeom>
            <a:noFill/>
          </p:spPr>
          <p:txBody>
            <a:bodyPr wrap="square" rtlCol="0">
              <a:spAutoFit/>
            </a:bodyPr>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6、性满足，以及爱和被爱。</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 name="组合 16"/>
          <p:cNvGrpSpPr/>
          <p:nvPr/>
        </p:nvGrpSpPr>
        <p:grpSpPr>
          <a:xfrm>
            <a:off x="3514725" y="4453890"/>
            <a:ext cx="1423035" cy="610870"/>
            <a:chOff x="2153902" y="2204314"/>
            <a:chExt cx="1870393" cy="729791"/>
          </a:xfrm>
        </p:grpSpPr>
        <p:sp>
          <p:nvSpPr>
            <p:cNvPr id="18" name="五边形 17"/>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sp>
          <p:nvSpPr>
            <p:cNvPr id="19" name="文本框 18"/>
            <p:cNvSpPr txBox="1"/>
            <p:nvPr/>
          </p:nvSpPr>
          <p:spPr>
            <a:xfrm>
              <a:off x="2354958" y="2282127"/>
              <a:ext cx="1579926" cy="505999"/>
            </a:xfrm>
            <a:prstGeom prst="rect">
              <a:avLst/>
            </a:prstGeom>
            <a:noFill/>
          </p:spPr>
          <p:txBody>
            <a:bodyPr wrap="square" rtlCol="0">
              <a:spAutoFit/>
            </a:bodyPr>
            <a:p>
              <a:pPr>
                <a:lnSpc>
                  <a:spcPct val="120000"/>
                </a:lnSpc>
              </a:pPr>
              <a:r>
                <a:rPr lang="zh-CN" altLang="en-US" sz="1800" b="1">
                  <a:solidFill>
                    <a:schemeClr val="bg1"/>
                  </a:solidFill>
                  <a:latin typeface="微软雅黑" panose="020B0503020204020204" pitchFamily="34" charset="-122"/>
                  <a:ea typeface="微软雅黑" panose="020B0503020204020204" pitchFamily="34" charset="-122"/>
                  <a:cs typeface="+mn-ea"/>
                </a:rPr>
                <a:t>需求六</a:t>
              </a: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22" name="组合 21"/>
          <p:cNvGrpSpPr/>
          <p:nvPr/>
        </p:nvGrpSpPr>
        <p:grpSpPr>
          <a:xfrm>
            <a:off x="3514725" y="3781425"/>
            <a:ext cx="1423035" cy="610870"/>
            <a:chOff x="2153902" y="1363363"/>
            <a:chExt cx="1870393" cy="729791"/>
          </a:xfrm>
        </p:grpSpPr>
        <p:sp>
          <p:nvSpPr>
            <p:cNvPr id="39" name="五边形 38"/>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latin typeface="微软雅黑" panose="020B0503020204020204" pitchFamily="34" charset="-122"/>
                <a:ea typeface="微软雅黑" panose="020B0503020204020204" pitchFamily="34" charset="-122"/>
                <a:cs typeface="+mn-ea"/>
              </a:endParaRPr>
            </a:p>
          </p:txBody>
        </p:sp>
        <p:sp>
          <p:nvSpPr>
            <p:cNvPr id="68" name="文本框 67"/>
            <p:cNvSpPr txBox="1"/>
            <p:nvPr/>
          </p:nvSpPr>
          <p:spPr>
            <a:xfrm>
              <a:off x="2325960" y="1452773"/>
              <a:ext cx="1579926" cy="505999"/>
            </a:xfrm>
            <a:prstGeom prst="rect">
              <a:avLst/>
            </a:prstGeom>
            <a:noFill/>
          </p:spPr>
          <p:txBody>
            <a:bodyPr wrap="square" rtlCol="0">
              <a:spAutoFit/>
            </a:bodyPr>
            <a:p>
              <a:pPr>
                <a:lnSpc>
                  <a:spcPct val="120000"/>
                </a:lnSpc>
              </a:pPr>
              <a:r>
                <a:rPr lang="zh-CN" altLang="en-US" sz="1800" b="1">
                  <a:solidFill>
                    <a:schemeClr val="bg1"/>
                  </a:solidFill>
                  <a:latin typeface="微软雅黑" panose="020B0503020204020204" pitchFamily="34" charset="-122"/>
                  <a:ea typeface="微软雅黑" panose="020B0503020204020204" pitchFamily="34" charset="-122"/>
                  <a:cs typeface="+mn-ea"/>
                </a:rPr>
                <a:t>需求五</a:t>
              </a: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69" name="组合 68"/>
          <p:cNvGrpSpPr/>
          <p:nvPr/>
        </p:nvGrpSpPr>
        <p:grpSpPr>
          <a:xfrm>
            <a:off x="4766945" y="5120640"/>
            <a:ext cx="5712460" cy="610870"/>
            <a:chOff x="3905886" y="1363360"/>
            <a:chExt cx="4385998" cy="729789"/>
          </a:xfrm>
        </p:grpSpPr>
        <p:sp>
          <p:nvSpPr>
            <p:cNvPr id="70" name="任意多边形 69"/>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71" name="文本框 70"/>
            <p:cNvSpPr txBox="1"/>
            <p:nvPr/>
          </p:nvSpPr>
          <p:spPr>
            <a:xfrm>
              <a:off x="4322011" y="1453256"/>
              <a:ext cx="3149219" cy="605376"/>
            </a:xfrm>
            <a:prstGeom prst="rect">
              <a:avLst/>
            </a:prstGeom>
            <a:noFill/>
          </p:spPr>
          <p:txBody>
            <a:bodyPr wrap="square" rtlCol="0">
              <a:spAutoFit/>
            </a:bodyPr>
            <a:p>
              <a:pPr>
                <a:lnSpc>
                  <a:spcPct val="150000"/>
                </a:lnSpc>
              </a:pP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7、子女的幸福</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2" name="组合 71"/>
          <p:cNvGrpSpPr/>
          <p:nvPr/>
        </p:nvGrpSpPr>
        <p:grpSpPr>
          <a:xfrm>
            <a:off x="4766945" y="5795010"/>
            <a:ext cx="5712460" cy="610870"/>
            <a:chOff x="3905886" y="2204315"/>
            <a:chExt cx="4385998" cy="729791"/>
          </a:xfrm>
        </p:grpSpPr>
        <p:sp>
          <p:nvSpPr>
            <p:cNvPr id="73" name="任意多边形 72"/>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tx1">
                    <a:lumMod val="90000"/>
                    <a:lumOff val="10000"/>
                  </a:schemeClr>
                </a:solidFill>
                <a:latin typeface="微软雅黑" panose="020B0503020204020204" pitchFamily="34" charset="-122"/>
                <a:ea typeface="微软雅黑" panose="020B0503020204020204" pitchFamily="34" charset="-122"/>
                <a:cs typeface="+mn-ea"/>
              </a:endParaRPr>
            </a:p>
          </p:txBody>
        </p:sp>
        <p:sp>
          <p:nvSpPr>
            <p:cNvPr id="74" name="文本框 73"/>
            <p:cNvSpPr txBox="1"/>
            <p:nvPr/>
          </p:nvSpPr>
          <p:spPr>
            <a:xfrm>
              <a:off x="4322011" y="2272462"/>
              <a:ext cx="3149219" cy="605378"/>
            </a:xfrm>
            <a:prstGeom prst="rect">
              <a:avLst/>
            </a:prstGeom>
            <a:noFill/>
          </p:spPr>
          <p:txBody>
            <a:bodyPr wrap="square" rtlCol="0">
              <a:spAutoFit/>
            </a:bodyPr>
            <a:p>
              <a:pPr>
                <a:lnSpc>
                  <a:spcPct val="150000"/>
                </a:lnSpc>
              </a:pPr>
              <a:r>
                <a:rPr lang="en-US" altLang="zh-CN"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rPr>
                <a:t>、被尊重并渴望得到影响和权力</a:t>
              </a:r>
              <a:endParaRPr lang="zh-CN" altLang="en-US" sz="1800" b="1">
                <a:solidFill>
                  <a:schemeClr val="tx1">
                    <a:lumMod val="90000"/>
                    <a:lumOff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5" name="组合 74"/>
          <p:cNvGrpSpPr/>
          <p:nvPr/>
        </p:nvGrpSpPr>
        <p:grpSpPr>
          <a:xfrm>
            <a:off x="3498215" y="5800725"/>
            <a:ext cx="1423035" cy="610870"/>
            <a:chOff x="2153902" y="2204314"/>
            <a:chExt cx="1870393" cy="729791"/>
          </a:xfrm>
        </p:grpSpPr>
        <p:sp>
          <p:nvSpPr>
            <p:cNvPr id="76" name="五边形 75"/>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sp>
          <p:nvSpPr>
            <p:cNvPr id="77" name="文本框 76"/>
            <p:cNvSpPr txBox="1"/>
            <p:nvPr/>
          </p:nvSpPr>
          <p:spPr>
            <a:xfrm>
              <a:off x="2354958" y="2282127"/>
              <a:ext cx="1579926" cy="505999"/>
            </a:xfrm>
            <a:prstGeom prst="rect">
              <a:avLst/>
            </a:prstGeom>
            <a:noFill/>
          </p:spPr>
          <p:txBody>
            <a:bodyPr wrap="square" rtlCol="0">
              <a:spAutoFit/>
            </a:bodyPr>
            <a:p>
              <a:pPr>
                <a:lnSpc>
                  <a:spcPct val="120000"/>
                </a:lnSpc>
              </a:pPr>
              <a:r>
                <a:rPr lang="zh-CN" altLang="en-US" sz="1800" b="1">
                  <a:solidFill>
                    <a:schemeClr val="bg1"/>
                  </a:solidFill>
                  <a:latin typeface="微软雅黑" panose="020B0503020204020204" pitchFamily="34" charset="-122"/>
                  <a:ea typeface="微软雅黑" panose="020B0503020204020204" pitchFamily="34" charset="-122"/>
                  <a:cs typeface="+mn-ea"/>
                </a:rPr>
                <a:t>需求八</a:t>
              </a: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grpSp>
      <p:grpSp>
        <p:nvGrpSpPr>
          <p:cNvPr id="78" name="组合 77"/>
          <p:cNvGrpSpPr/>
          <p:nvPr/>
        </p:nvGrpSpPr>
        <p:grpSpPr>
          <a:xfrm>
            <a:off x="3498215" y="5128260"/>
            <a:ext cx="1423035" cy="610870"/>
            <a:chOff x="2153902" y="1363363"/>
            <a:chExt cx="1870393" cy="729791"/>
          </a:xfrm>
        </p:grpSpPr>
        <p:sp>
          <p:nvSpPr>
            <p:cNvPr id="79" name="五边形 78"/>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b="1">
                <a:latin typeface="微软雅黑" panose="020B0503020204020204" pitchFamily="34" charset="-122"/>
                <a:ea typeface="微软雅黑" panose="020B0503020204020204" pitchFamily="34" charset="-122"/>
                <a:cs typeface="+mn-ea"/>
              </a:endParaRPr>
            </a:p>
          </p:txBody>
        </p:sp>
        <p:sp>
          <p:nvSpPr>
            <p:cNvPr id="80" name="文本框 79"/>
            <p:cNvSpPr txBox="1"/>
            <p:nvPr/>
          </p:nvSpPr>
          <p:spPr>
            <a:xfrm>
              <a:off x="2325960" y="1452773"/>
              <a:ext cx="1579926" cy="505999"/>
            </a:xfrm>
            <a:prstGeom prst="rect">
              <a:avLst/>
            </a:prstGeom>
            <a:noFill/>
          </p:spPr>
          <p:txBody>
            <a:bodyPr wrap="square" rtlCol="0">
              <a:spAutoFit/>
            </a:bodyPr>
            <a:p>
              <a:pPr>
                <a:lnSpc>
                  <a:spcPct val="120000"/>
                </a:lnSpc>
              </a:pPr>
              <a:r>
                <a:rPr lang="zh-CN" altLang="en-US" sz="1800" b="1">
                  <a:solidFill>
                    <a:schemeClr val="bg1"/>
                  </a:solidFill>
                  <a:latin typeface="微软雅黑" panose="020B0503020204020204" pitchFamily="34" charset="-122"/>
                  <a:ea typeface="微软雅黑" panose="020B0503020204020204" pitchFamily="34" charset="-122"/>
                  <a:cs typeface="+mn-ea"/>
                </a:rPr>
                <a:t>需求七</a:t>
              </a:r>
              <a:endParaRPr lang="zh-CN" altLang="en-US" sz="1800" b="1">
                <a:solidFill>
                  <a:schemeClr val="bg1"/>
                </a:solidFill>
                <a:latin typeface="微软雅黑" panose="020B0503020204020204" pitchFamily="34" charset="-122"/>
                <a:ea typeface="微软雅黑" panose="020B0503020204020204" pitchFamily="34"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2" presetClass="entr" presetSubtype="8"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2"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1+#ppt_w/2"/>
                                          </p:val>
                                        </p:tav>
                                        <p:tav tm="100000">
                                          <p:val>
                                            <p:strVal val="#ppt_x"/>
                                          </p:val>
                                        </p:tav>
                                      </p:tavLst>
                                    </p:anim>
                                    <p:anim calcmode="lin" valueType="num">
                                      <p:cBhvr additive="base">
                                        <p:cTn id="59" dur="500" fill="hold"/>
                                        <p:tgtEl>
                                          <p:spTgt spid="11"/>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0-#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1+#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2" presetClass="entr" presetSubtype="8" fill="hold"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additive="base">
                                        <p:cTn id="73" dur="500" fill="hold"/>
                                        <p:tgtEl>
                                          <p:spTgt spid="78"/>
                                        </p:tgtEl>
                                        <p:attrNameLst>
                                          <p:attrName>ppt_x</p:attrName>
                                        </p:attrNameLst>
                                      </p:cBhvr>
                                      <p:tavLst>
                                        <p:tav tm="0">
                                          <p:val>
                                            <p:strVal val="0-#ppt_w/2"/>
                                          </p:val>
                                        </p:tav>
                                        <p:tav tm="100000">
                                          <p:val>
                                            <p:strVal val="#ppt_x"/>
                                          </p:val>
                                        </p:tav>
                                      </p:tavLst>
                                    </p:anim>
                                    <p:anim calcmode="lin" valueType="num">
                                      <p:cBhvr additive="base">
                                        <p:cTn id="74" dur="500" fill="hold"/>
                                        <p:tgtEl>
                                          <p:spTgt spid="78"/>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69"/>
                                        </p:tgtEl>
                                        <p:attrNameLst>
                                          <p:attrName>style.visibility</p:attrName>
                                        </p:attrNameLst>
                                      </p:cBhvr>
                                      <p:to>
                                        <p:strVal val="visible"/>
                                      </p:to>
                                    </p:set>
                                    <p:anim calcmode="lin" valueType="num">
                                      <p:cBhvr additive="base">
                                        <p:cTn id="78" dur="500" fill="hold"/>
                                        <p:tgtEl>
                                          <p:spTgt spid="69"/>
                                        </p:tgtEl>
                                        <p:attrNameLst>
                                          <p:attrName>ppt_x</p:attrName>
                                        </p:attrNameLst>
                                      </p:cBhvr>
                                      <p:tavLst>
                                        <p:tav tm="0">
                                          <p:val>
                                            <p:strVal val="1+#ppt_w/2"/>
                                          </p:val>
                                        </p:tav>
                                        <p:tav tm="100000">
                                          <p:val>
                                            <p:strVal val="#ppt_x"/>
                                          </p:val>
                                        </p:tav>
                                      </p:tavLst>
                                    </p:anim>
                                    <p:anim calcmode="lin" valueType="num">
                                      <p:cBhvr additive="base">
                                        <p:cTn id="79" dur="500" fill="hold"/>
                                        <p:tgtEl>
                                          <p:spTgt spid="69"/>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2" presetClass="entr" presetSubtype="8"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fill="hold"/>
                                        <p:tgtEl>
                                          <p:spTgt spid="75"/>
                                        </p:tgtEl>
                                        <p:attrNameLst>
                                          <p:attrName>ppt_x</p:attrName>
                                        </p:attrNameLst>
                                      </p:cBhvr>
                                      <p:tavLst>
                                        <p:tav tm="0">
                                          <p:val>
                                            <p:strVal val="0-#ppt_w/2"/>
                                          </p:val>
                                        </p:tav>
                                        <p:tav tm="100000">
                                          <p:val>
                                            <p:strVal val="#ppt_x"/>
                                          </p:val>
                                        </p:tav>
                                      </p:tavLst>
                                    </p:anim>
                                    <p:anim calcmode="lin" valueType="num">
                                      <p:cBhvr additive="base">
                                        <p:cTn id="84" dur="500" fill="hold"/>
                                        <p:tgtEl>
                                          <p:spTgt spid="75"/>
                                        </p:tgtEl>
                                        <p:attrNameLst>
                                          <p:attrName>ppt_y</p:attrName>
                                        </p:attrNameLst>
                                      </p:cBhvr>
                                      <p:tavLst>
                                        <p:tav tm="0">
                                          <p:val>
                                            <p:strVal val="#ppt_y"/>
                                          </p:val>
                                        </p:tav>
                                        <p:tav tm="100000">
                                          <p:val>
                                            <p:strVal val="#ppt_y"/>
                                          </p:val>
                                        </p:tav>
                                      </p:tavLst>
                                    </p:anim>
                                  </p:childTnLst>
                                </p:cTn>
                              </p:par>
                            </p:childTnLst>
                          </p:cTn>
                        </p:par>
                        <p:par>
                          <p:cTn id="85" fill="hold">
                            <p:stCondLst>
                              <p:cond delay="8500"/>
                            </p:stCondLst>
                            <p:childTnLst>
                              <p:par>
                                <p:cTn id="86" presetID="2" presetClass="entr" presetSubtype="2" fill="hold" nodeType="afterEffect">
                                  <p:stCondLst>
                                    <p:cond delay="0"/>
                                  </p:stCondLst>
                                  <p:childTnLst>
                                    <p:set>
                                      <p:cBhvr>
                                        <p:cTn id="87" dur="1" fill="hold">
                                          <p:stCondLst>
                                            <p:cond delay="0"/>
                                          </p:stCondLst>
                                        </p:cTn>
                                        <p:tgtEl>
                                          <p:spTgt spid="72"/>
                                        </p:tgtEl>
                                        <p:attrNameLst>
                                          <p:attrName>style.visibility</p:attrName>
                                        </p:attrNameLst>
                                      </p:cBhvr>
                                      <p:to>
                                        <p:strVal val="visible"/>
                                      </p:to>
                                    </p:set>
                                    <p:anim calcmode="lin" valueType="num">
                                      <p:cBhvr additive="base">
                                        <p:cTn id="88" dur="500" fill="hold"/>
                                        <p:tgtEl>
                                          <p:spTgt spid="72"/>
                                        </p:tgtEl>
                                        <p:attrNameLst>
                                          <p:attrName>ppt_x</p:attrName>
                                        </p:attrNameLst>
                                      </p:cBhvr>
                                      <p:tavLst>
                                        <p:tav tm="0">
                                          <p:val>
                                            <p:strVal val="1+#ppt_w/2"/>
                                          </p:val>
                                        </p:tav>
                                        <p:tav tm="100000">
                                          <p:val>
                                            <p:strVal val="#ppt_x"/>
                                          </p:val>
                                        </p:tav>
                                      </p:tavLst>
                                    </p:anim>
                                    <p:anim calcmode="lin" valueType="num">
                                      <p:cBhvr additive="base">
                                        <p:cTn id="89"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311"/>
            <a:ext cx="12190095" cy="6837706"/>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13543"/>
          <a:stretch>
            <a:fillRect/>
          </a:stretch>
        </p:blipFill>
        <p:spPr>
          <a:xfrm>
            <a:off x="320675" y="845820"/>
            <a:ext cx="4460875" cy="5167630"/>
          </a:xfrm>
          <a:prstGeom prst="rect">
            <a:avLst/>
          </a:prstGeom>
        </p:spPr>
      </p:pic>
      <p:sp>
        <p:nvSpPr>
          <p:cNvPr id="4" name="文本框 158"/>
          <p:cNvSpPr txBox="1"/>
          <p:nvPr/>
        </p:nvSpPr>
        <p:spPr>
          <a:xfrm>
            <a:off x="4290624" y="1852439"/>
            <a:ext cx="6535045" cy="3133090"/>
          </a:xfrm>
          <a:prstGeom prst="rect">
            <a:avLst/>
          </a:prstGeom>
          <a:noFill/>
        </p:spPr>
        <p:txBody>
          <a:bodyPr wrap="square" lIns="86695" tIns="43347" rIns="86695" bIns="43347" rtlCol="0">
            <a:spAutoFit/>
          </a:bodyPr>
          <a:lstStyle/>
          <a:p>
            <a:pPr algn="ctr"/>
            <a:r>
              <a:rPr kumimoji="1" sz="6600" b="1" dirty="0">
                <a:solidFill>
                  <a:schemeClr val="tx1">
                    <a:lumMod val="75000"/>
                    <a:lumOff val="25000"/>
                  </a:schemeClr>
                </a:solidFill>
                <a:latin typeface="微软雅黑" panose="020B0503020204020204" pitchFamily="34" charset="-122"/>
                <a:ea typeface="微软雅黑" panose="020B0503020204020204" pitchFamily="34" charset="-122"/>
              </a:rPr>
              <a:t>你究竟要什么?</a:t>
            </a:r>
            <a:endParaRPr kumimoji="1" sz="6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kumimoji="1" sz="6600" b="1" dirty="0">
                <a:solidFill>
                  <a:schemeClr val="tx1">
                    <a:lumMod val="75000"/>
                    <a:lumOff val="25000"/>
                  </a:schemeClr>
                </a:solidFill>
                <a:latin typeface="微软雅黑" panose="020B0503020204020204" pitchFamily="34" charset="-122"/>
                <a:ea typeface="微软雅黑" panose="020B0503020204020204" pitchFamily="34" charset="-122"/>
              </a:rPr>
              <a:t>要多少?</a:t>
            </a:r>
            <a:endParaRPr kumimoji="1" sz="6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kumimoji="1" sz="6600" b="1" dirty="0">
                <a:solidFill>
                  <a:schemeClr val="tx1">
                    <a:lumMod val="75000"/>
                    <a:lumOff val="25000"/>
                  </a:schemeClr>
                </a:solidFill>
                <a:latin typeface="微软雅黑" panose="020B0503020204020204" pitchFamily="34" charset="-122"/>
                <a:ea typeface="微软雅黑" panose="020B0503020204020204" pitchFamily="34" charset="-122"/>
              </a:rPr>
              <a:t>什么时间要?</a:t>
            </a:r>
            <a:endParaRPr kumimoji="1"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你的笑颜 your smil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94872" y="1055599"/>
            <a:ext cx="812673" cy="812673"/>
          </a:xfrm>
          <a:prstGeom prst="rect">
            <a:avLst/>
          </a:prstGeom>
        </p:spPr>
      </p:pic>
      <p:sp>
        <p:nvSpPr>
          <p:cNvPr id="14" name="TextBox 10"/>
          <p:cNvSpPr txBox="1"/>
          <p:nvPr/>
        </p:nvSpPr>
        <p:spPr>
          <a:xfrm>
            <a:off x="4781243" y="105546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b="0">
                <a:solidFill>
                  <a:schemeClr val="tx2"/>
                </a:solidFill>
              </a:rPr>
              <a:t>PART 03</a:t>
            </a:r>
            <a:endParaRPr lang="zh-CN" altLang="en-US" sz="3600" b="0">
              <a:solidFill>
                <a:schemeClr val="tx2"/>
              </a:solidFill>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1299"/>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childTnLst>
                          </p:cTn>
                        </p:par>
                        <p:par>
                          <p:cTn id="24" fill="hold">
                            <p:stCondLst>
                              <p:cond delay="1799"/>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0" repeatCount="indefinite" fill="hold" display="0">
                  <p:stCondLst>
                    <p:cond delay="indefinite"/>
                  </p:stCondLst>
                  <p:endCondLst>
                    <p:cond evt="onStopAudio" delay="0">
                      <p:tgtEl>
                        <p:sldTgt/>
                      </p:tgtEl>
                    </p:cond>
                  </p:endCondLst>
                </p:cTn>
                <p:tgtEl>
                  <p:spTgt spid="2"/>
                </p:tgtEl>
              </p:cMediaNode>
            </p:audio>
          </p:childTnLst>
        </p:cTn>
      </p:par>
    </p:tnLst>
    <p:bldLst>
      <p:bldP spid="4" grpId="0"/>
      <p:bldP spid="4" grpId="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9495" y="3922318"/>
            <a:ext cx="10357771" cy="2306320"/>
          </a:xfrm>
          <a:prstGeom prst="rect">
            <a:avLst/>
          </a:prstGeom>
          <a:noFill/>
        </p:spPr>
        <p:txBody>
          <a:bodyPr wrap="square" rtlCol="0">
            <a:spAutoFit/>
          </a:bodyPr>
          <a:lstStyle/>
          <a:p>
            <a:pPr>
              <a:lnSpc>
                <a:spcPct val="120000"/>
              </a:lnSpc>
              <a:spcBef>
                <a:spcPct val="0"/>
              </a:spcBef>
            </a:pPr>
            <a:r>
              <a:rPr lang="zh-CN" altLang="en-US" b="1">
                <a:solidFill>
                  <a:schemeClr val="tx1">
                    <a:lumMod val="90000"/>
                    <a:lumOff val="10000"/>
                  </a:schemeClr>
                </a:solidFill>
                <a:sym typeface="微软雅黑" panose="020B0503020204020204" pitchFamily="34" charset="-122"/>
              </a:rPr>
              <a:t>你究竟要什么?</a:t>
            </a:r>
            <a:endParaRPr lang="zh-CN" altLang="en-US" b="1">
              <a:solidFill>
                <a:schemeClr val="tx1">
                  <a:lumMod val="90000"/>
                  <a:lumOff val="10000"/>
                </a:schemeClr>
              </a:solidFill>
              <a:sym typeface="微软雅黑" panose="020B0503020204020204" pitchFamily="34" charset="-122"/>
            </a:endParaRPr>
          </a:p>
          <a:p>
            <a:pPr>
              <a:lnSpc>
                <a:spcPct val="120000"/>
              </a:lnSpc>
              <a:spcBef>
                <a:spcPct val="0"/>
              </a:spcBef>
            </a:pPr>
            <a:r>
              <a:rPr lang="zh-CN" altLang="en-US" b="1">
                <a:solidFill>
                  <a:schemeClr val="tx1">
                    <a:lumMod val="90000"/>
                    <a:lumOff val="10000"/>
                  </a:schemeClr>
                </a:solidFill>
                <a:sym typeface="微软雅黑" panose="020B0503020204020204" pitchFamily="34" charset="-122"/>
              </a:rPr>
              <a:t>让一对夫妇把最想要的10样东西写下来，你为一夫妇做咨询，问他们最想实现的3个梦想是什么?并让他们写下来。他们一般写不出或者很空洞，如“我想要很多钱，你问他“要多少”，回答“越多越好”等等，这实际上是他们根本没有认真想过</a:t>
            </a:r>
            <a:endParaRPr lang="zh-CN" altLang="en-US" b="1">
              <a:solidFill>
                <a:schemeClr val="tx1">
                  <a:lumMod val="90000"/>
                  <a:lumOff val="10000"/>
                </a:schemeClr>
              </a:solidFill>
              <a:sym typeface="微软雅黑" panose="020B0503020204020204" pitchFamily="34" charset="-122"/>
            </a:endParaRPr>
          </a:p>
        </p:txBody>
      </p:sp>
      <p:sp>
        <p:nvSpPr>
          <p:cNvPr id="3" name="六边形 2"/>
          <p:cNvSpPr/>
          <p:nvPr/>
        </p:nvSpPr>
        <p:spPr>
          <a:xfrm>
            <a:off x="2041574" y="851370"/>
            <a:ext cx="2534838" cy="2185489"/>
          </a:xfrm>
          <a:prstGeom prst="hexagon">
            <a:avLst/>
          </a:prstGeom>
          <a:blipFill dpi="0" rotWithShape="1">
            <a:blip r:embed="rId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4827630" y="851370"/>
            <a:ext cx="2534838" cy="2185489"/>
          </a:xfrm>
          <a:prstGeom prst="hexagon">
            <a:avLst/>
          </a:prstGeom>
          <a:blipFill dpi="0" rotWithShape="1">
            <a:blip r:embed="rId2"/>
            <a:tile tx="-889000" ty="-190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7613685" y="851370"/>
            <a:ext cx="2534838" cy="2185489"/>
          </a:xfrm>
          <a:prstGeom prst="hexagon">
            <a:avLst/>
          </a:prstGeom>
          <a:blipFill dpi="0" rotWithShape="1">
            <a:blip r:embed="rId3"/>
            <a:tile tx="-889000" ty="-190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4239605" y="2239489"/>
            <a:ext cx="924829" cy="79737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7025661" y="2239489"/>
            <a:ext cx="924829" cy="79737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4239605" y="835833"/>
            <a:ext cx="924829" cy="79737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7025661" y="835833"/>
            <a:ext cx="924829" cy="79737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29866" y="3076097"/>
            <a:ext cx="2268176" cy="706755"/>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4000" b="1">
                <a:solidFill>
                  <a:schemeClr val="tx1">
                    <a:lumMod val="90000"/>
                    <a:lumOff val="10000"/>
                  </a:schemeClr>
                </a:solidFill>
                <a:sym typeface="微软雅黑" panose="020B0503020204020204" pitchFamily="34" charset="-122"/>
              </a:rPr>
              <a:t>现场提问</a:t>
            </a:r>
            <a:endParaRPr lang="zh-CN" altLang="en-US" sz="4000" b="1">
              <a:solidFill>
                <a:schemeClr val="tx1">
                  <a:lumMod val="90000"/>
                  <a:lumOff val="10000"/>
                </a:schemeClr>
              </a:solidFill>
              <a:latin typeface="+mj-ea"/>
              <a:ea typeface="+mj-ea"/>
              <a:sym typeface="微软雅黑" panose="020B0503020204020204" pitchFamily="34" charset="-122"/>
            </a:endParaRPr>
          </a:p>
        </p:txBody>
      </p:sp>
      <p:sp>
        <p:nvSpPr>
          <p:cNvPr id="12" name="标题 11"/>
          <p:cNvSpPr>
            <a:spLocks noGrp="1"/>
          </p:cNvSpPr>
          <p:nvPr>
            <p:ph type="title"/>
          </p:nvPr>
        </p:nvSpPr>
        <p:spPr/>
        <p:txBody>
          <a:bodyPr>
            <a:normAutofit fontScale="90000"/>
          </a:bodyPr>
          <a:lstStyle/>
          <a:p>
            <a:pPr algn="l"/>
            <a:r>
              <a:rPr lang="zh-CN" altLang="en-US">
                <a:sym typeface="+mn-ea"/>
              </a:rPr>
              <a:t>三、</a:t>
            </a:r>
            <a:r>
              <a:rPr kumimoji="1" dirty="0">
                <a:solidFill>
                  <a:schemeClr val="tx1">
                    <a:lumMod val="75000"/>
                    <a:lumOff val="25000"/>
                  </a:schemeClr>
                </a:solidFill>
                <a:latin typeface="微软雅黑" panose="020B0503020204020204" pitchFamily="34" charset="-122"/>
                <a:ea typeface="微软雅黑" panose="020B0503020204020204" pitchFamily="34" charset="-122"/>
                <a:sym typeface="+mn-ea"/>
              </a:rPr>
              <a:t>你究竟要什么?要多少?什么时间要?</a:t>
            </a:r>
            <a:endParaRPr lang="zh-CN" altLang="en-US">
              <a:solidFill>
                <a:schemeClr val="tx1"/>
              </a:solidFill>
              <a:latin typeface="Franklin Gothic Medium" panose="020B06030201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22" presetClass="entr" presetSubtype="4" fill="hold" grpId="0" nodeType="withEffect">
                                  <p:stCondLst>
                                    <p:cond delay="30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1" fill="hold" grpId="0" nodeType="withEffect">
                                  <p:stCondLst>
                                    <p:cond delay="30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22" presetClass="entr" presetSubtype="1"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par>
                                <p:cTn id="25" presetID="22" presetClass="entr" presetSubtype="4" fill="hold" grpId="0" nodeType="withEffect">
                                  <p:stCondLst>
                                    <p:cond delay="6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17" presetClass="entr" presetSubtype="10" fill="hold" grpId="0" nodeType="withEffect">
                                  <p:stCondLst>
                                    <p:cond delay="800"/>
                                  </p:stCondLst>
                                  <p:iterate type="lt">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par>
                                <p:cTn id="32" presetID="31" presetClass="entr" presetSubtype="0" fill="hold" grpId="0" nodeType="withEffect">
                                  <p:stCondLst>
                                    <p:cond delay="900"/>
                                  </p:stCondLst>
                                  <p:iterate type="lt">
                                    <p:tmPct val="1923"/>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 calcmode="lin" valueType="num">
                                      <p:cBhvr>
                                        <p:cTn id="36" dur="500" fill="hold"/>
                                        <p:tgtEl>
                                          <p:spTgt spid="2"/>
                                        </p:tgtEl>
                                        <p:attrNameLst>
                                          <p:attrName>style.rotation</p:attrName>
                                        </p:attrNameLst>
                                      </p:cBhvr>
                                      <p:tavLst>
                                        <p:tav tm="0">
                                          <p:val>
                                            <p:fltVal val="90"/>
                                          </p:val>
                                        </p:tav>
                                        <p:tav tm="100000">
                                          <p:val>
                                            <p:fltVal val="0"/>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P spid="5" grpId="0" bldLvl="0" animBg="1"/>
      <p:bldP spid="6" grpId="0" bldLvl="0" animBg="1"/>
      <p:bldP spid="7" grpId="0" bldLvl="0" animBg="1"/>
      <p:bldP spid="8" grpId="0" bldLvl="0" animBg="1"/>
      <p:bldP spid="9" grpId="0" bldLvl="0" animBg="1"/>
      <p:bldP spid="10"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KSO_WM_UNIT_TABLE_BEAUTIFY" val="smartTable{77a29fb1-b0a5-466b-bc82-35e58b0f83ea}"/>
  <p:tag name="TABLE_ENDDRAG_ORIGIN_RECT" val="483*173"/>
  <p:tag name="TABLE_ENDDRAG_RECT" val="272*312*483*173"/>
</p:tagLst>
</file>

<file path=ppt/tags/tag6.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LAYERS_CUSTOMIZATION" val="UEsDBBQAAgAIAEgKZ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ICmdJSFXgZSkDAACGDAAAJwAAAHVuaXZlcnNhbC9mbGFzaF9wdWJsaXNoaW5nX3NldHRpbmdzLnhtbNVX227aMBi+5yksT70saTt6GEqopgJatRZQYVt7VZnYEKuOncU2lF7tafZge5L9joGC2nXpAWkTQsT/4fvPf0x4fJsKNGG55kpGeLe6gxGTsaJcjiP8ZdDePsJIGyIpEUqyCEuF0XGjEmZ2KLhO+swYENUIYKSuZybCiTFZPQim02mV6yx3XCWsAXxdjVUaZDnTTBqWB5kgM/gxs4xpPEcoAQDfVMm5WqNSQSj0SOeKWsEQp+C55C4oItqC6AQHXmxI4ptxrqykJ0qoHOXjYYTf7R24z0LGQzV5yqTLiW4A0ZFNnVDKnRdE9PkdQwnj4wTcPaxhNOXUJBHeqzkUkA4eohTYPnTiUE4U5ECaOXzKDKHEEH/09gy7NXpB8CQ6kyTl8QA4yMUf4ebg+tNVr3Vxdtr5fD3ods8Gpz3vRKETrOOEwbqhEBxSNo/Z0k5IjCFxAn6DzogIzcJglbQQGym55pw7o6ESkPtCC9ooHTLaISlbqUb/hss2SO5iNIJAxCzCH3NOBEbcEMHjpbK2Q224KareXpVEgAXtydB5H9+b99mJE5JrturWgqNdzuPGN2UFRTNlkeA3DBmFIH6bwlPC0Gpx0ChXaUGF9jFICw4WJ5xNGT0ucjoH/JOhKzCRWtCEXs0EM97Cd8vv0JCNVA64jEygs4HOtcevPgs4I1rfg5KFj1v9s9Nm6/q002xdbrkACZ0QGT8THArO0sxsBJ/MkFRmoQfpiInVrCgK5bTglYmt+vIyaJ5a4cv81sVYgd5gSTZj5TmF+asHpc0mZFIMohuuAhpGkENJPCYwYlgXXFpWFjAmEikpZojEsNa0G+sJV1YDxQ+wh9Yv99DrIy6L0xhWG1jMKctLQe7s7r2v7R8cHn2oV4NfP35uP6k0X/g9QZw5v/FPnlz5y7X/cBuGgdvSjy9tk9t/c2f3Llpfy+S107oclCppq18KrltGqvu5jNSFf8n0Vl4wpVyApTT2QwZrSfCUG0bfssVe0Caverf7HttMm2ww5teMxn8Tsj8tr4lr98IwePTi6jgplzyFRLiVuLztNvZrO3DTfJRVqQDa+n+HRuU3UEsDBBQAAgAIAEgKZ0lWAZnTqgIAAFUKAAAhAAAAdW5pdmVyc2FsL2ZsYXNoX3NraW5fc2V0dGluZ3MueG1slVZRb9owEH7fr0DsvWmnqd0kF6mlTKrE1mqt+u4kR2Lh2JF9gfHvZzt24wCBgFUJf/d9d+fz+SjRayZmXyYTkkku1RsgMlFoiwRswvL7adogSnGVSYEg8EpIVVE+nX395T4kccxzKrkBNVazohl0Yb7d2jVG4mOcFmSyqqnYLWUhr1KarQslG5GfTa3c1aA4E2vDvP55N1/cDTE50/iMUPVyWvywa5ykVqA12JRuF3adVXGaAg+Rrt1npKYLdfr0e7IN0wyd7OHGriFZTQvoF/n03ZiLMd4vFiD8w7NHqDndgbrIuayb+pIeqZUsbEEvChI0XNLcPD8jeLq266zAHsgGOhvCl+f7k10RyX+N3z2xz1VJ/mrrujcQ7KWnHGaoGiBJ2LU2XcrtS4PmfcBsRbk2hBjqSK8m6Vfa6OCmj3W8v7BlIo99eaSjfEjeVDBvE47c9fGOP58/ulkRO/3EogwVbDwYpdiBHfOPqesBMwI75htnObwIvjvMYN/UisIlP1J/nafrb6wgqNnm3hp2wWojLe3T1VGqHgicSuYw0zadd1aBvTeSOKxNKTnIiQi6YQVFJsVvy0t37jCaJHsG32vHO4sgQw7HGs7laMZ0XC637/ejt/Ybsv1Z6A7X7idopvj9lCLSrKzMz5KeTrzOPBNTmGlyXGHnpKGDehYrGWlc7CFRRdUa1LuUfGwYIRH0WPeyfVxDdJJENSDJ8SoT7+RY+UVTpaAW5tYY6FDlPtgSS1aU3PzhB4Mt5HuKAWsrxdL4E5R99mUE+CYAqrIydG27aS1Vw5Fx2EB4/BHgjjx0NqJNlw413AMuYYVxy3lkVE/6WdH1Sn+GRPgR/odJq+d4zzKi7ZGm2p2s9/LDGO5y6Q3mMM5s88WTzO19L/UcG/thBQ1o/538D1BLAwQUAAIACABICmdJzYCQx/4CAACXCwAAJgAAAHVuaXZlcnNhbC9odG1sX3B1Ymxpc2hpbmdfc2V0dGluZ3MueG1szZZvTxoxGMDf8ymaLr6UU+fUkTvMIhiJToiwTV+Zci1cY6+9tT3wfLVPsw+2T7KnV0CIjp1GloUQ6NM+v+df+7Th8X0q0IRpw5WM8G59ByMmY0W5HEf4y+B0+wgjY4mkRCjJIiwVRsfNWpjlQ8FN0mfWwlKDACNNI7MRTqzNGkEwnU7r3GTazSqRW+CbeqzSINPMMGmZDjJBCvixRcYMnhEqAOCbKjlTa9ZqCIWe9FnRXDDEKXguuQuKiDObChz4VUMS3421yiU9UUJppMfDCL/bO3Cf+RpPavGUSZcS0wShE9sGoZQ7J4jo8weGEsbHCXh7uI/RlFObRHhv31FgdfCUUrJ95MRRThSkQNoZPmWWUGKJH3p7lt1bMxd4ES0kSXk8gBnkwo9wa3B7dtNrX110Ls9vB93uxaDT806UOsEqJwxWDYXgkMp1zBZ2QmItiRPwG3RGRBgWBsui+bKRkivOuTEaKgGpL7UwGoGnoojwJ82JwIhbIni8mLVEj5k95QJicLq79ZG0+BHo440Tog1bNjSfMS6LcfObygVFhcqR4HcMWYUgojyFfwlDy+lGI63SUiqIscgIThmacDZl9LjM0gz4J0M3YCLNQRM2XyaY9Ra+5/wBDdlIaeAyMoGtCnJuPL/+InBGjHmEkrmPW/2LTqt927lsta+3XICEToiMXwiHErI0sxvhkwJJZed6kI6Y5IaVRaGclnNVYqu/vgyGp7nwZX7rYiyhN1iSzVh5SWH+6kFlswmZlAfRHa4SDUeQQ0k8EyZiOO5c5qwqMCYSKSkKRGJoVMYd6wlXuQGJP8AebV7voddHXJajMdwcYFFTpishd3b33u9/ODg8+tioB79+/NxeqzRr4T1BnDnfw0/WNvFFI3/aDcPA9c7n27DV+b/qwr2r9tcqmbpsXw8qFandr4TrVlnVPa+y6spfG72lK6OSC9Bmxv7YQKMRPOWW0bfcNK8o/Pr712+LNyr8BqNYu33/3yD8aPHcWnlfhcGzD8AayFcf083ab1BLAwQUAAIACABICmdJgBbqHYsBAAAfBgAAHwAAAHVuaXZlcnNhbC9odG1sX3NraW5fc2V0dGluZ3MuanONlFFPwjAQx9/5FEt9NQSNAfXNCCYmPJjIm/GhG8dY6Nqm7SaT8N1th5Ouu8l6L/TPr//r3dI7jCK7SEKix+hQ/673b+19rYHTjCrguq2zHj13OtEsW8Mqy4FlHEiAlM3RP/l4JjBjwmvTuHp3ttrzI8L9s6FM+7hELBSiaexwiYBfiLbHDn//iSOvrlNNXqPjwhjBx4ngBrgZc6FyWjPk6qVefokBLEpQF9ANTaBlejt10UeeHbtcInJJebUUqRjHNNmlShR83Zd/W0lQ9pPvTsDkYfa8mPkAy7R5NZCHiRf3LvpJqUBr+M07XbhAYUZjYJ7vpF7/oC3jbkEBXWY6Mw39dOPCpyVNodOlbk9tQ63XUM7A3vRdTzJagRpiJWQhB3xAqUTqOjLEskGZoOuMpyduPnGBcu6yzrbP8Fzo3dwFaT0hETyhLfb88r7ZEYIaAU1rLDV5dZB3idkxTORIDoFo2LQq8Tliwjni9h8RocbQZJvb8WCHo20DVTtQKyGYvf3npXuGuUbHH1BLAwQUAAIACABICmd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ICmdJsO1dV24AAAB2AAAAHAAAAHVuaXZlcnNhbC9sb2NhbF9zZXR0aW5ncy54bWwNzD0OwjAMQOG9p7C8l5+NoWk3NhAS5QBWY1Akx0aJheD2eHvDpzct3yrw4daLacLj7oDAulku+kr4WM/jCaE7aSYx5YRqCMs8TGIbyZ3dA3Z4C/24rVwjnK9UQ94ad1YnjzOMcInns3DG/Tz8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ICmdJF6nhQW8BAAD7AgAAKQAAAHVuaXZlcnNhbC9za2luX2N1c3RvbWl6YXRpb25fc2V0dGluZ3MueG1sjVLbatwwEH3PV4j8wEoa3Qzugm4ufklCspBnd60W00QulkJL0cdXTrJsttnQap5mzpkzzOi06fsU7VPK8+P0e8jTHO9CzlP8lrYXCLX7+WFebpaQQk6bY+V+iuP8s49f57VWqykPcRyW0a5o2mLUPT+kpFZO1YwZRpFknnqFnOe2Yg24BmzFHCW23fwl8aK7hH2I+bxquzlB3zf0MYUl93EMv7Zwyn4LnW7weRnGqfLSVrA1ymFqcWwNxAiX3BeqAUAgyx1xuEjZSE2Qx4xjKEZRoIAI56QRhUjKoWZdI6oK841ATDJGXaGe1m6ktXHUFgkNIbpO86qxpeuMxBgRQoC5wgV0BqPKhqqhQa0HBAcGRNFGEwWos53pWPHOC8uRol5gXJgxgPHxuMft3p7rWP3vdQ7n/Ifg2S84i67e2pwxV7t/WpZK3oXHHw9DDujLkEI/frq8ufV3/mqnd/311eWrN599fGCuhq2bf+jvP1BLAwQUAAIACABICmdJ4I5dmJ8NAACESAAAFwAAAHVuaXZlcnNhbC91bml2ZXJzYWwucG5n7dz7W1JpHgBwvFbemMaaLjNpObOaOSpqpaZItl1sRG2ymWw0xUzdGg2LIUVExGoba4vKKUFRskmtRiV1Bm8gqKll3lpLNBRMEyxEUgRCbovtVDLP/gH7w/F5PD74fnm/r4fPOd/v+cE3Z1/oHmuLtRYgEMh6b9DO/SCQCQkEMn691Fz/m33fqVr1P4xQ+/fsAFX2fPFK/8I0MTAkEASqIlqqY830r5elBB1CgUA2rQvfRh3IO0dBoKA1e3cGHkiLFo+wLhTGc9tfTBEu3ELsW3HmUgmC+n1fe+i/f6gzM/LbIL/men95kin2x+Z/b/K74ppiKcDS3ozMvq0bUEO9yGTp6qVNSM+9CQPoo9f4aBpWwHskmBiqSXQi2sMCMHOTTy4i7fHqKqSdiflqRJbRhwMBb1UeTTlN+edw03CkTvgo16lveyvIxArC/nBI2WDSf000sQuhnRfRVs2bUZK2DcUvmkJ/iDAvdRZO8KTC3rYSazODd7PZ163gkbwCYfdz/0H/xQP6Q1Qb+/cJ5nmwvQW8wOIvC3NZQ6IzUq/vkKGSfQxGjMxvGBGOBZ8scT0HdgwgLZ4yi73iRss1g6X9vDYle9mBFb+Ir4tXLkrNNDctZa8gGax0+4Mstqmz8aMb91KD4+UJvR9GRm1K76+4YRj7NMsWfvPWzSRaEm1Rtskt6yFmpeyjBst1MDd1DFoeRD/AjNxU4439OJIKOVdy3zD2ljkFYbzSLB4bj21blI1mRHCGmDkanNlPPNZDAi9sry55PbKfzBzy+jBSd8b563N/M4zdMmpqe2fjRq4L12VRtnTrpXD9xGsMTvzPRoRl+02vuX4nudE51V30YYS9Dh7r/LVh7B0jJ9L2XYFD0UPRHh+z9f24HWEBJzwy+Kx3Wi2FX3G4knQ3vfZAAlL+cWQaYREc+5dYa59m000WnfJO+YVF2aJNjMP1ExtAWX9kOyJ7BeFo8LPGEk9sTeKHkZQl4REWwYaxx9nLHPd9u49+kH5wUba5tZ+Q9BN7GthcbmJse3vpV5H3eK7XhwqgH4n5kVr2RxjGfmsSCiFcyK5mVjOPfMx2k6PnSDLONeS4+hPS+l3rh/bLTtzt4k19PJvDzQBdgC5AF6AL0AXoAnQBugBdgC5AF6AL0AXoAnQBugBdgC5AF6AL0AXoAnQBugBdgC5AF6AL0AXoAnQBugBdgC5AF6AL0AXoAnQBugBdgC5AF6AL0AXoAnQBugBdgC5AF6AL0AXoAnQBuv9vdIvvZ6jfzjzK8Ou1vxeD18hevmg9r8OM7CHaFfrj5ufaap3CiigizrZeiRDdoz2jnciL0UoH8SpxrS59qhZF5vjJ03q6BtQBmrl+PJO3S5jeFTSm8BElK1+VUUNDsTDMNm5ux8O4B38uRaw3Eb1hs9BeI/XUpcDAt2E6tRRG8z65jQ/z8OIXwfDaMZZQKWP0PINldcfBYn2JSglLpx3D945vK65L8IDJp4Zqfn1MUGKk26QooWwgqr1tJ9fimZKf2D115aqMfnhC4SNOJivQvPOYWMnr0p78KnvF6j9FsQ9vXQ9xX0OSgmdzcpQSjDEq1A1s1k6JSNZ9ywolT3s2FMw2VaREIXspvJADPbqYQHpm0o1lXr8pdTUrIrwiCQ3RSP9yW/EyujhHwMfrcJD9nF5owstqVgcDLHqg/r02niecOISYt5SUqpVzp+8//G9a8eZ3aUV3zwqtW5b9ogmHgDXFJ7MxOPyVgf7QWhTpkwIdC6xbRkM3+FzMXnnV9hKXyvKHD4rDvuTslVWBb3T8K0quIPGRlCIZvXwpVCSWBmrnk9LLoQPv/2E80nppV7C5QH7sitC3mWJ7S6NhQPNz8tHfnI4MHCmtVfWdQpgJAuh0AmZjkMLOhqk9ZJTa9TC9wE2FpSiSfUXixpAaGX0+mPyeWNoWc1PBFjNBcSPaUnNWqK6rY/Bgpt6uEOKa5SSOqCVmtx3yvcbR2YVYU4H/Fvmgs/DBxPCEf69TlpFmtg8MPS3dzEl+ipQgehRImN8buY1Azskv24yEeb1pOOPLr51GVXJgYhvBsd2V8wtLOZlNlk30/tbx/j651ppRzc6YcXbxdleVrbNTVRVsvS0dbvYXP4bBH8IRlb0OfjroXAn8xHMVbhWvCENxmh/APReH/+LkluhWA4oIzlpJ4YbN1mh8paKkL0+1pKhQ8uZ6nFWvZ/WOtw6sDnmumiJMrj9GwCQ518CeMC0/Y4K1Ri1/gk1ty2IzxpYJME02gqqygMqy9h4iklWoEB3nrTxLm9WQOtKZ5Tf1YHaOpJNzH8k0C6nGUEze6dMu5sIOR/8wlVVFIvRcOo9+UWsnylV3cXFFtROlGeu6ZMKxiCALON6I1Ulck4nULtwWWs0Hih/LWdywFN+LGjGxu6ZVwN+tojXjJjlkSQE+riJmvI91nZN3rtGZulzXx6mNQY5vg+crxgdVfj0DXsNy6safcLc6ld79VVQYX3fPzpKAaWPPBbbHbLZ6adW1pCVnRlaNT2hV4wlkLGNI9t/CddtqilpYp9U96FPbSVPVVXliB92gqDxePZ/aos1NrIxXh2AcR9Nh8pjLKU141cT0ZSZLlIVYd6BckXoEFT0wfnIuUMMHU4S2V0sFLA1aX4/UnLyhtDUP1fna2W3d7GP2q80c/QIy31kdtjHhTpLJIREnWEgzwdb0AWEOicPNFE/3Fw39URRLb0Fn0pT1Us+rmHBGOZ6fRAvqVmVuhIRhCzi9ZAXWAWUmD7jNGcc+j0s9TLykr3zeAvAYulihGi5n3emx6EIfqdfRfHnlvvnnMQsJR8zlBF+7gbtjclMU/t7Wgz/Rn6AnOUPP88ueTsedapsKaUigaxTd6VR3WxK34+TYyWibQrhFlw6fz5UT+NQDX6g87BkNsDSybqSAxWZgvWTCp3B97SAEmLjMDzhVRr3wcTrBZVOCflCYK2hetNSp+M+/Q23ycRdpBRZDNU0CNbohqtgfyZ3/6kqHMUoXIAnbcPBAr2id6vZVY+kNU8F5+8y02R4/CYUhG4jUzW/le8NOFwZponH2dyIT3CBDJ6qmNUcLjcynqwlxeCotbF+N8T/aXjC0ZznDrOGAERROd4xqijr3Sp0KhcpLcVDlSpJIU6SQRiCm+RxNnvtwgP6yDNdf/tbgrpyOnE5vfob0JVPB81OOngFrZWKtRuWEZMy0X+Qsz9dW1z3GH4rqUDlCNGsabBIzwT0LLvN+ROCz63VWpSo/kgtd7oEeCD+aeFm0E2mMhkJP68jfx8gYtZKOBu+GorEG3VewRGaFbZlo7pS2kYlvyKxkM5oJytHmM6tmfJZjnt8Xyr7/R48uwPKf9vh6+6f+TbWKGagLhJOkv52HJ3ap5D3cqa7L+su/rsC8x6L179SXidA/0LpDR3ulOcfpTsVluIqZgxPJqrSksPVClfunJFHw6wp3WG1omiKGtwvBG2Vn6AtUjL+rnLFaiBYKKQoZkzeivnm8klxfmSy40CMe3wTxInr8ZrfnXS3Oix31JNQX8RouVcaFXR3ZI9xWT+HwqdlN/1JIbrEE2pmImOiX+xDTVIfGI6fsqL4lh1N9hMkREoXWS2DR9flakvTAoC+TsfGme9PbsZe1/Ew/pYjGymiMJzYTYdq0F5iYp+c5rMGYl1zaOcxkVWTxq5PMwfHXM7Np7xoNBtzEdlfZOR6lrls0BesXmfbPP4BJ5esuVMhw3Fr82I84XYjyeR63VtI37hF2/fCMD82PyKlSpNrRDjF6iRLqp42ZheL+bP0lYXuEm+c8lEG+5nuJ4pengmXA1G9aH/Xqi+wYVy3REPHyoUQnfd1i1jHiT9Z/ZuwuPVMRozqFJ/eG770Mhe5GRE97xD8Zb//z5seJHb1uJkAzUKs00Gh9d5BLDJifjDFSdnvz1U5fCFV0ltyJmnFqVsaJsYQTXm1+yrn+cZOSO/pS640HRWPFf+gQPvLfOThGpuzZQX138j0eUj+5o0PEvfWhT0ntXeiNZbFTJtwRFTuhNKHzfQPDWGtijLIlnS9y8Et1U5SRVFhSkQO2EVZ/FRxAE5whdoyM97yPHYa+i5VO7LbBXaMq4b+6eIJxA0+UX8H4OMVhzd7RZM3XDQH3R5jgpITjpR82S/lN3316E5RalYTKUAoKVjXtUSiFVKp69rG7sfQzXrN6nAhz80fal0d3L3EhNnYUvv8T65T6sjddExWC4LHwuuEnHjQseaPs/LhA9wLypdei1n/0iD7QDSJ8/EvX4a5U/WKePsx4M9p8keP7E9K25eKGuTQMY1F3V/e5PpxA6/e66qvwEHKX2Ge8ofZFhZUU2vPxI3A8ZLrd3gq1ec+ihtDtxHZE0ew5hNBWu3ATcZLKPGr5ApUNznM9yN2mL07gEbdoNdP6h44yU8fJ1CUNh/IXd9fu/IWPQag9u1u7vUkNu2IXR/T4uKlM8tb/+UQwDc14C5m1HBF0yuncTz0MWs+DXpBkjGRmvMO4n55t8DCDGP3GvNRVAsXKp75h/dzJ+mECq/bPNNgDZ9XCJjZ+Sv7jXKewnaXJf93jpsQKHt7z+CKbklcWRo1+varBskSMu+9xxGB5bomIH04x1XoU6/RtpOrRr3uIZ0sr/jrVXfPSdWUbat11S1wjQ2qebTCDgvRfe3eF7qzcgcj+D1BLAwQUAAIACABICmdJy/yDJEoAAABqAAAAGwAAAHVuaXZlcnNhbC91bml2ZXJzYWwucG5nLnhtbLOxr8jNUShLLSrOzM+zVTLUM1Cyt+PlsikoSi3LTC1XqACKAQUhQEmhEsg1QnDLM1NKMmyVLCzNEGIZqZnpGSW2SmbmCIX6QCMBUEsBAgAAFAACAAgASApnSRUOrShkBAAABxEAAB0AAAAAAAAAAQAAAAAAAAAAAHVuaXZlcnNhbC9jb21tb25fbWVzc2FnZXMubG5nUEsBAgAAFAACAAgASApnSUhV4GUpAwAAhgwAACcAAAAAAAAAAQAAAAAAnwQAAHVuaXZlcnNhbC9mbGFzaF9wdWJsaXNoaW5nX3NldHRpbmdzLnhtbFBLAQIAABQAAgAIAEgKZ0lWAZnTqgIAAFUKAAAhAAAAAAAAAAEAAAAAAA0IAAB1bml2ZXJzYWwvZmxhc2hfc2tpbl9zZXR0aW5ncy54bWxQSwECAAAUAAIACABICmdJzYCQx/4CAACXCwAAJgAAAAAAAAABAAAAAAD2CgAAdW5pdmVyc2FsL2h0bWxfcHVibGlzaGluZ19zZXR0aW5ncy54bWxQSwECAAAUAAIACABICmdJgBbqHYsBAAAfBgAAHwAAAAAAAAABAAAAAAA4DgAAdW5pdmVyc2FsL2h0bWxfc2tpbl9zZXR0aW5ncy5qc1BLAQIAABQAAgAIAEgKZ0k9PC/RwQAAAOUBAAAaAAAAAAAAAAEAAAAAAAAQAAB1bml2ZXJzYWwvaTE4bl9wcmVzZXRzLnhtbFBLAQIAABQAAgAIAEgKZ0mw7V1XbgAAAHYAAAAcAAAAAAAAAAEAAAAAAPkQAAB1bml2ZXJzYWwvbG9jYWxfc2V0dGluZ3MueG1sUEsBAgAAFAACAAgARJRXRyO0Tvv7AgAAsAgAABQAAAAAAAAAAQAAAAAAoREAAHVuaXZlcnNhbC9wbGF5ZXIueG1sUEsBAgAAFAACAAgASApnSRep4UFvAQAA+wIAACkAAAAAAAAAAQAAAAAAzhQAAHVuaXZlcnNhbC9za2luX2N1c3RvbWl6YXRpb25fc2V0dGluZ3MueG1sUEsBAgAAFAACAAgASApnSeCOXZifDQAAhEgAABcAAAAAAAAAAAAAAAAAhBYAAHVuaXZlcnNhbC91bml2ZXJzYWwucG5nUEsBAgAAFAACAAgASApnScv8gyRKAAAAagAAABsAAAAAAAAAAQAAAAAAWCQAAHVuaXZlcnNhbC91bml2ZXJzYWwucG5nLnhtbFBLBQYAAAAACwALAEkDAADbJAAAAAA="/>
  <p:tag name="ISPRING_PRESENTATION_TITLE" val="16"/>
  <p:tag name="ISPRING_RESOURCE_PATHS_HASH_PRESENTER" val="f34342147314a45924a7fe641f567e2d42d5a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FA218208-AB84-410B-9906-D1F0D427FBF5"/>
  <p:tag name="ISPRINGCLOUDFOLDERID" val="0"/>
  <p:tag name="ISPRINGCLOUDFOLDERPATH" val="Repository"/>
  <p:tag name="ISPRINGONLINEFOLDERID" val="0"/>
  <p:tag name="ISPRINGONLINEFOLDERPATH" val="Content List"/>
</p:tagLst>
</file>

<file path=ppt/theme/theme1.xml><?xml version="1.0" encoding="utf-8"?>
<a:theme xmlns:a="http://schemas.openxmlformats.org/drawingml/2006/main" name="Office 主题​​">
  <a:themeElements>
    <a:clrScheme name="自定义 1845">
      <a:dk1>
        <a:srgbClr val="262626"/>
      </a:dk1>
      <a:lt1>
        <a:srgbClr val="FFFFFF"/>
      </a:lt1>
      <a:dk2>
        <a:srgbClr val="4067B2"/>
      </a:dk2>
      <a:lt2>
        <a:srgbClr val="94659C"/>
      </a:lt2>
      <a:accent1>
        <a:srgbClr val="94659C"/>
      </a:accent1>
      <a:accent2>
        <a:srgbClr val="4067B2"/>
      </a:accent2>
      <a:accent3>
        <a:srgbClr val="94659C"/>
      </a:accent3>
      <a:accent4>
        <a:srgbClr val="4067B2"/>
      </a:accent4>
      <a:accent5>
        <a:srgbClr val="94659C"/>
      </a:accent5>
      <a:accent6>
        <a:srgbClr val="4067B2"/>
      </a:accent6>
      <a:hlink>
        <a:srgbClr val="21A5FF"/>
      </a:hlink>
      <a:folHlink>
        <a:srgbClr val="4D4D4D"/>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3267</Words>
  <Application>WPS 演示</Application>
  <PresentationFormat>自定义</PresentationFormat>
  <Paragraphs>386</Paragraphs>
  <Slides>22</Slides>
  <Notes>10</Notes>
  <HiddenSlides>0</HiddenSlides>
  <MMClips>0</MMClips>
  <ScaleCrop>false</ScaleCrop>
  <HeadingPairs>
    <vt:vector size="6" baseType="variant">
      <vt:variant>
        <vt:lpstr>已用的字体</vt:lpstr>
      </vt:variant>
      <vt:variant>
        <vt:i4>36</vt:i4>
      </vt:variant>
      <vt:variant>
        <vt:lpstr>主题</vt:lpstr>
      </vt:variant>
      <vt:variant>
        <vt:i4>1</vt:i4>
      </vt:variant>
      <vt:variant>
        <vt:lpstr>幻灯片标题</vt:lpstr>
      </vt:variant>
      <vt:variant>
        <vt:i4>22</vt:i4>
      </vt:variant>
    </vt:vector>
  </HeadingPairs>
  <TitlesOfParts>
    <vt:vector size="59" baseType="lpstr">
      <vt:lpstr>Arial</vt:lpstr>
      <vt:lpstr>宋体</vt:lpstr>
      <vt:lpstr>Wingdings</vt:lpstr>
      <vt:lpstr>微软雅黑</vt:lpstr>
      <vt:lpstr>Calibri</vt:lpstr>
      <vt:lpstr>Lato</vt:lpstr>
      <vt:lpstr>Segoe Print</vt:lpstr>
      <vt:lpstr>Clear Sans Light</vt:lpstr>
      <vt:lpstr>Arial</vt:lpstr>
      <vt:lpstr>Verdana</vt:lpstr>
      <vt:lpstr>426-CAI978</vt:lpstr>
      <vt:lpstr>Agency FB</vt:lpstr>
      <vt:lpstr>Trebuchet MS</vt:lpstr>
      <vt:lpstr>Calibri</vt:lpstr>
      <vt:lpstr>思源黑体 Normal</vt:lpstr>
      <vt:lpstr>黑体</vt:lpstr>
      <vt:lpstr>华文细黑</vt:lpstr>
      <vt:lpstr>Arial Unicode MS</vt:lpstr>
      <vt:lpstr>造字工房悦黑体验版纤细体</vt:lpstr>
      <vt:lpstr>BrowalliaUPC</vt:lpstr>
      <vt:lpstr>Franklin Gothic Book</vt:lpstr>
      <vt:lpstr>Cambria Math</vt:lpstr>
      <vt:lpstr>Franklin Gothic Medium</vt:lpstr>
      <vt:lpstr>Impact</vt:lpstr>
      <vt:lpstr>Algerian</vt:lpstr>
      <vt:lpstr>Gabriola</vt:lpstr>
      <vt:lpstr>华文琥珀</vt:lpstr>
      <vt:lpstr>Helvetica</vt:lpstr>
      <vt:lpstr>Source Sans Pro</vt:lpstr>
      <vt:lpstr>等线</vt:lpstr>
      <vt:lpstr>Arial</vt:lpstr>
      <vt:lpstr>阿里巴巴普惠体 M</vt:lpstr>
      <vt:lpstr>FontAwesome</vt:lpstr>
      <vt:lpstr>Bebas Neue</vt:lpstr>
      <vt:lpstr>Roboto Light</vt:lpstr>
      <vt:lpstr>Vrinda</vt:lpstr>
      <vt:lpstr>Office 主题​​</vt:lpstr>
      <vt:lpstr>PowerPoint 演示文稿</vt:lpstr>
      <vt:lpstr>PowerPoint 演示文稿</vt:lpstr>
      <vt:lpstr>PowerPoint 演示文稿</vt:lpstr>
      <vt:lpstr>PowerPoint 演示文稿</vt:lpstr>
      <vt:lpstr>单击此处添加标题</vt:lpstr>
      <vt:lpstr>PowerPoint 演示文稿</vt:lpstr>
      <vt:lpstr>单击此处添加标题</vt:lpstr>
      <vt:lpstr>什么是梦想</vt:lpstr>
      <vt:lpstr>什么是梦想</vt:lpstr>
      <vt:lpstr>单击此处添加标题</vt:lpstr>
      <vt:lpstr>PowerPoint 演示文稿</vt:lpstr>
      <vt:lpstr>PowerPoint 演示文稿</vt:lpstr>
      <vt:lpstr>PowerPoint 演示文稿</vt:lpstr>
      <vt:lpstr>PowerPoint 演示文稿</vt:lpstr>
      <vt:lpstr>单击此处添加标题</vt:lpstr>
      <vt:lpstr>PowerPoint 演示文稿</vt:lpstr>
      <vt:lpstr>PowerPoint 演示文稿</vt:lpstr>
      <vt:lpstr>PowerPoint 演示文稿</vt:lpstr>
      <vt:lpstr>一、什么是梦想</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抖音战狼</cp:lastModifiedBy>
  <cp:revision>16</cp:revision>
  <dcterms:created xsi:type="dcterms:W3CDTF">2015-07-10T10:13:00Z</dcterms:created>
  <dcterms:modified xsi:type="dcterms:W3CDTF">2021-06-12T15:36:10Z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