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07-29 at 2.38.26 PM.png" descr="Screen Shot 2021-07-29 at 2.38.2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3155" y="-203390"/>
            <a:ext cx="24990310" cy="14122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1-07-29 at 2.40.06 PM.png" descr="Screen Shot 2021-07-29 at 2.40.06 PM.png"/>
          <p:cNvPicPr>
            <a:picLocks noChangeAspect="1"/>
          </p:cNvPicPr>
          <p:nvPr/>
        </p:nvPicPr>
        <p:blipFill>
          <a:blip r:embed="rId2">
            <a:extLst/>
          </a:blip>
          <a:srcRect l="0" t="3083" r="0" b="0"/>
          <a:stretch>
            <a:fillRect/>
          </a:stretch>
        </p:blipFill>
        <p:spPr>
          <a:xfrm>
            <a:off x="601584" y="1818130"/>
            <a:ext cx="24568053" cy="13078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1-07-29 at 2.40.14 PM.png" descr="Screen Shot 2021-07-29 at 2.40.14 PM.png"/>
          <p:cNvPicPr>
            <a:picLocks noChangeAspect="1"/>
          </p:cNvPicPr>
          <p:nvPr/>
        </p:nvPicPr>
        <p:blipFill>
          <a:blip r:embed="rId2">
            <a:extLst/>
          </a:blip>
          <a:srcRect l="0" t="1901" r="0" b="0"/>
          <a:stretch>
            <a:fillRect/>
          </a:stretch>
        </p:blipFill>
        <p:spPr>
          <a:xfrm>
            <a:off x="829188" y="1249945"/>
            <a:ext cx="24627040" cy="13455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1-07-29 at 2.40.22 PM.png" descr="Screen Shot 2021-07-29 at 2.40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840" y="446909"/>
            <a:ext cx="25912210" cy="13831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1-07-29 at 2.40.29 PM.png" descr="Screen Shot 2021-07-29 at 2.40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906" y="505690"/>
            <a:ext cx="24384001" cy="14014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1-07-29 at 2.38.41 PM.png" descr="Screen Shot 2021-07-29 at 2.38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964" y="671828"/>
            <a:ext cx="23588072" cy="13898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07-29 at 2.38.55 PM.png" descr="Screen Shot 2021-07-29 at 2.38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514" y="-30363"/>
            <a:ext cx="23141640" cy="13274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21-07-29 at 2.39.04 PM.png" descr="Screen Shot 2021-07-29 at 2.39.04 PM.png"/>
          <p:cNvPicPr>
            <a:picLocks noChangeAspect="1"/>
          </p:cNvPicPr>
          <p:nvPr/>
        </p:nvPicPr>
        <p:blipFill>
          <a:blip r:embed="rId2">
            <a:extLst/>
          </a:blip>
          <a:srcRect l="0" t="3793" r="0" b="0"/>
          <a:stretch>
            <a:fillRect/>
          </a:stretch>
        </p:blipFill>
        <p:spPr>
          <a:xfrm>
            <a:off x="217450" y="1414539"/>
            <a:ext cx="24383884" cy="13072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07-29 at 2.39.15 PM.png" descr="Screen Shot 2021-07-29 at 2.39.15 PM.png"/>
          <p:cNvPicPr>
            <a:picLocks noChangeAspect="1"/>
          </p:cNvPicPr>
          <p:nvPr/>
        </p:nvPicPr>
        <p:blipFill>
          <a:blip r:embed="rId2">
            <a:extLst/>
          </a:blip>
          <a:srcRect l="0" t="4966" r="0" b="0"/>
          <a:stretch>
            <a:fillRect/>
          </a:stretch>
        </p:blipFill>
        <p:spPr>
          <a:xfrm>
            <a:off x="738299" y="1454250"/>
            <a:ext cx="24625319" cy="13533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21-07-29 at 2.39.24 PM.png" descr="Screen Shot 2021-07-29 at 2.39.24 PM.png"/>
          <p:cNvPicPr>
            <a:picLocks noChangeAspect="1"/>
          </p:cNvPicPr>
          <p:nvPr/>
        </p:nvPicPr>
        <p:blipFill>
          <a:blip r:embed="rId2">
            <a:extLst/>
          </a:blip>
          <a:srcRect l="0" t="5251" r="0" b="0"/>
          <a:stretch>
            <a:fillRect/>
          </a:stretch>
        </p:blipFill>
        <p:spPr>
          <a:xfrm>
            <a:off x="1485424" y="1408242"/>
            <a:ext cx="22434151" cy="1172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07-29 at 2.39.35 PM.png" descr="Screen Shot 2021-07-29 at 2.39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10" y="788845"/>
            <a:ext cx="25518233" cy="13159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creen Shot 2021-07-29 at 2.39.46 PM.png" descr="Screen Shot 2021-07-29 at 2.39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755" y="1149878"/>
            <a:ext cx="24384001" cy="12854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1-07-29 at 2.39.56 PM.png" descr="Screen Shot 2021-07-29 at 2.39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592" y="904550"/>
            <a:ext cx="24384001" cy="14273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